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693400" cy="7562850"/>
  <p:notesSz cx="10693400" cy="75628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92B"/>
    <a:srgbClr val="5B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597"/>
  </p:normalViewPr>
  <p:slideViewPr>
    <p:cSldViewPr>
      <p:cViewPr varScale="1">
        <p:scale>
          <a:sx n="46" d="100"/>
          <a:sy n="46" d="100"/>
        </p:scale>
        <p:origin x="1306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321D2-C6C6-584B-AA97-6CF04166C98F}" type="datetimeFigureOut">
              <a:t>29/9/2021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FD6C-60E7-EF48-AE96-3A3FC1943461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8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FD6C-60E7-EF48-AE96-3A3FC1943461}" type="slidenum"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82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23300" y="1385951"/>
            <a:ext cx="3297554" cy="403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17298" y="1385951"/>
            <a:ext cx="3542029" cy="5226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80002"/>
                </a:lnTo>
                <a:lnTo>
                  <a:pt x="10692003" y="378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7216" y="329441"/>
            <a:ext cx="115168" cy="195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960" y="329441"/>
            <a:ext cx="115168" cy="195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3469" y="364123"/>
            <a:ext cx="260985" cy="17272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3156" y="319317"/>
            <a:ext cx="338905" cy="213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0439" y="6947999"/>
            <a:ext cx="747558" cy="2458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6954" y="622414"/>
            <a:ext cx="7719491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7.png"/><Relationship Id="rId7" Type="http://schemas.openxmlformats.org/officeDocument/2006/relationships/slide" Target="slide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slide" Target="slide5.xml"/><Relationship Id="rId3" Type="http://schemas.openxmlformats.org/officeDocument/2006/relationships/image" Target="../media/image2.png"/><Relationship Id="rId21" Type="http://schemas.openxmlformats.org/officeDocument/2006/relationships/slide" Target="slide31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3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slide" Target="slide21.xml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9.png"/><Relationship Id="rId7" Type="http://schemas.openxmlformats.org/officeDocument/2006/relationships/slide" Target="slide3.xml"/><Relationship Id="rId12" Type="http://schemas.openxmlformats.org/officeDocument/2006/relationships/slide" Target="slide3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9.xml"/><Relationship Id="rId5" Type="http://schemas.openxmlformats.org/officeDocument/2006/relationships/image" Target="../media/image41.png"/><Relationship Id="rId10" Type="http://schemas.openxmlformats.org/officeDocument/2006/relationships/slide" Target="slide21.xml"/><Relationship Id="rId4" Type="http://schemas.openxmlformats.org/officeDocument/2006/relationships/image" Target="../media/image40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4.jpg"/><Relationship Id="rId7" Type="http://schemas.openxmlformats.org/officeDocument/2006/relationships/slide" Target="slide15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46.jpg"/><Relationship Id="rId10" Type="http://schemas.openxmlformats.org/officeDocument/2006/relationships/slide" Target="slide9.xml"/><Relationship Id="rId4" Type="http://schemas.openxmlformats.org/officeDocument/2006/relationships/image" Target="../media/image45.jpg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8.jpg"/><Relationship Id="rId7" Type="http://schemas.openxmlformats.org/officeDocument/2006/relationships/slide" Target="slide5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49.jpg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1.png"/><Relationship Id="rId7" Type="http://schemas.openxmlformats.org/officeDocument/2006/relationships/slide" Target="slide1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39.png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slide" Target="slide15.xml"/><Relationship Id="rId21" Type="http://schemas.openxmlformats.org/officeDocument/2006/relationships/image" Target="../media/image65.png"/><Relationship Id="rId7" Type="http://schemas.openxmlformats.org/officeDocument/2006/relationships/slide" Target="slide31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slide" Target="slide3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55.png"/><Relationship Id="rId5" Type="http://schemas.openxmlformats.org/officeDocument/2006/relationships/slide" Target="slide21.xml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slide" Target="slide5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5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slide" Target="slide15.xml"/><Relationship Id="rId7" Type="http://schemas.openxmlformats.org/officeDocument/2006/relationships/slide" Target="slide31.xml"/><Relationship Id="rId12" Type="http://schemas.openxmlformats.org/officeDocument/2006/relationships/image" Target="../media/image7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2.png"/><Relationship Id="rId5" Type="http://schemas.openxmlformats.org/officeDocument/2006/relationships/slide" Target="slide21.xml"/><Relationship Id="rId10" Type="http://schemas.openxmlformats.org/officeDocument/2006/relationships/image" Target="../media/image71.png"/><Relationship Id="rId4" Type="http://schemas.openxmlformats.org/officeDocument/2006/relationships/slide" Target="slide5.xml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6.png"/><Relationship Id="rId7" Type="http://schemas.openxmlformats.org/officeDocument/2006/relationships/slide" Target="slide5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77.png"/><Relationship Id="rId9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9.png"/><Relationship Id="rId7" Type="http://schemas.openxmlformats.org/officeDocument/2006/relationships/slide" Target="slide21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1.png"/><Relationship Id="rId7" Type="http://schemas.openxmlformats.org/officeDocument/2006/relationships/slide" Target="slide1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83.png"/><Relationship Id="rId10" Type="http://schemas.openxmlformats.org/officeDocument/2006/relationships/slide" Target="slide9.xml"/><Relationship Id="rId4" Type="http://schemas.openxmlformats.org/officeDocument/2006/relationships/image" Target="../media/image82.png"/><Relationship Id="rId9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hyperlink" Target="mailto:cueme@diba.cat" TargetMode="External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2.png"/><Relationship Id="rId21" Type="http://schemas.openxmlformats.org/officeDocument/2006/relationships/image" Target="../media/image98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slide" Target="slide31.xml"/><Relationship Id="rId2" Type="http://schemas.openxmlformats.org/officeDocument/2006/relationships/image" Target="../media/image1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1.png"/><Relationship Id="rId32" Type="http://schemas.openxmlformats.org/officeDocument/2006/relationships/slide" Target="slide9.xml"/><Relationship Id="rId5" Type="http://schemas.openxmlformats.org/officeDocument/2006/relationships/image" Target="../media/image4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slide" Target="slide3.xml"/><Relationship Id="rId10" Type="http://schemas.openxmlformats.org/officeDocument/2006/relationships/image" Target="../media/image88.png"/><Relationship Id="rId19" Type="http://schemas.openxmlformats.org/officeDocument/2006/relationships/image" Target="../media/image96.png"/><Relationship Id="rId31" Type="http://schemas.openxmlformats.org/officeDocument/2006/relationships/slide" Target="slide21.xml"/><Relationship Id="rId4" Type="http://schemas.openxmlformats.org/officeDocument/2006/relationships/image" Target="../media/image3.png"/><Relationship Id="rId9" Type="http://schemas.openxmlformats.org/officeDocument/2006/relationships/image" Target="../media/image87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slide" Target="slide5.xml"/><Relationship Id="rId8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slide" Target="slide15.xml"/><Relationship Id="rId3" Type="http://schemas.openxmlformats.org/officeDocument/2006/relationships/hyperlink" Target="https://www.diba.cat/web/cueme/kit-cueme" TargetMode="External"/><Relationship Id="rId7" Type="http://schemas.openxmlformats.org/officeDocument/2006/relationships/image" Target="../media/image109.png"/><Relationship Id="rId12" Type="http://schemas.openxmlformats.org/officeDocument/2006/relationships/slide" Target="slide3.xml"/><Relationship Id="rId17" Type="http://schemas.openxmlformats.org/officeDocument/2006/relationships/slide" Target="slide31.xml"/><Relationship Id="rId2" Type="http://schemas.openxmlformats.org/officeDocument/2006/relationships/image" Target="../media/image105.jpg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slide" Target="slide21.xml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hyperlink" Target="https://youtu.be/DhxpexXZeWQ" TargetMode="External"/><Relationship Id="rId18" Type="http://schemas.openxmlformats.org/officeDocument/2006/relationships/slide" Target="slide3.xml"/><Relationship Id="rId3" Type="http://schemas.openxmlformats.org/officeDocument/2006/relationships/image" Target="../media/image107.png"/><Relationship Id="rId21" Type="http://schemas.openxmlformats.org/officeDocument/2006/relationships/slide" Target="slide21.xml"/><Relationship Id="rId7" Type="http://schemas.openxmlformats.org/officeDocument/2006/relationships/image" Target="../media/image110.png"/><Relationship Id="rId12" Type="http://schemas.openxmlformats.org/officeDocument/2006/relationships/hyperlink" Target="https://youtu.be/dAhod-kmtSo" TargetMode="External"/><Relationship Id="rId17" Type="http://schemas.openxmlformats.org/officeDocument/2006/relationships/hyperlink" Target="https://youtu.be/3h2JCPj5Iqo" TargetMode="External"/><Relationship Id="rId2" Type="http://schemas.openxmlformats.org/officeDocument/2006/relationships/image" Target="../media/image114.png"/><Relationship Id="rId16" Type="http://schemas.openxmlformats.org/officeDocument/2006/relationships/hyperlink" Target="https://youtu.be/39I-15Zi1-M" TargetMode="External"/><Relationship Id="rId20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hyperlink" Target="https://youtu.be/AMeFEZKmAJE" TargetMode="External"/><Relationship Id="rId5" Type="http://schemas.openxmlformats.org/officeDocument/2006/relationships/image" Target="../media/image116.png"/><Relationship Id="rId15" Type="http://schemas.openxmlformats.org/officeDocument/2006/relationships/hyperlink" Target="https://youtu.be/zDgCDu9-qQo" TargetMode="External"/><Relationship Id="rId23" Type="http://schemas.openxmlformats.org/officeDocument/2006/relationships/slide" Target="slide31.xml"/><Relationship Id="rId10" Type="http://schemas.openxmlformats.org/officeDocument/2006/relationships/hyperlink" Target="https://www.diba.cat/web/cueme/kit-cueme" TargetMode="External"/><Relationship Id="rId19" Type="http://schemas.openxmlformats.org/officeDocument/2006/relationships/slide" Target="slide15.xml"/><Relationship Id="rId4" Type="http://schemas.openxmlformats.org/officeDocument/2006/relationships/image" Target="../media/image115.png"/><Relationship Id="rId9" Type="http://schemas.openxmlformats.org/officeDocument/2006/relationships/image" Target="../media/image118.png"/><Relationship Id="rId14" Type="http://schemas.openxmlformats.org/officeDocument/2006/relationships/hyperlink" Target="https://youtu.be/edhkIFKM5gk" TargetMode="External"/><Relationship Id="rId22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slide" Target="slide21.xml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12" Type="http://schemas.openxmlformats.org/officeDocument/2006/relationships/slide" Target="slide5.xm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slide" Target="slide15.xml"/><Relationship Id="rId5" Type="http://schemas.openxmlformats.org/officeDocument/2006/relationships/image" Target="../media/image121.png"/><Relationship Id="rId15" Type="http://schemas.openxmlformats.org/officeDocument/2006/relationships/slide" Target="slide31.xml"/><Relationship Id="rId10" Type="http://schemas.openxmlformats.org/officeDocument/2006/relationships/slide" Target="slide3.xml"/><Relationship Id="rId4" Type="http://schemas.openxmlformats.org/officeDocument/2006/relationships/image" Target="../media/image108.png"/><Relationship Id="rId9" Type="http://schemas.openxmlformats.org/officeDocument/2006/relationships/image" Target="../media/image125.png"/><Relationship Id="rId1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slide" Target="slide5.xml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slide" Target="slide15.xml"/><Relationship Id="rId17" Type="http://schemas.openxmlformats.org/officeDocument/2006/relationships/image" Target="../media/image133.jpeg"/><Relationship Id="rId2" Type="http://schemas.openxmlformats.org/officeDocument/2006/relationships/image" Target="../media/image106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slide" Target="slide3.xml"/><Relationship Id="rId5" Type="http://schemas.openxmlformats.org/officeDocument/2006/relationships/image" Target="../media/image128.png"/><Relationship Id="rId15" Type="http://schemas.openxmlformats.org/officeDocument/2006/relationships/slide" Target="slide9.xml"/><Relationship Id="rId10" Type="http://schemas.openxmlformats.org/officeDocument/2006/relationships/hyperlink" Target="https://www.diba.cat/web/cueme" TargetMode="External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slide" Target="slide5.xml"/><Relationship Id="rId3" Type="http://schemas.openxmlformats.org/officeDocument/2006/relationships/image" Target="../media/image134.png"/><Relationship Id="rId21" Type="http://schemas.openxmlformats.org/officeDocument/2006/relationships/hyperlink" Target="https://www.diba.cat/web/cueme/butlleti-cueme" TargetMode="External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slide" Target="slide15.xml"/><Relationship Id="rId2" Type="http://schemas.openxmlformats.org/officeDocument/2006/relationships/image" Target="../media/image91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slide" Target="slide3.xml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hyperlink" Target="https://www.diba.cat/web/cueme/audiovisuals" TargetMode="External"/><Relationship Id="rId28" Type="http://schemas.openxmlformats.org/officeDocument/2006/relationships/slide" Target="slide9.xml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hyperlink" Target="https://www.diba.cat/web/cueme/materials-difusio" TargetMode="External"/><Relationship Id="rId27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53.png"/><Relationship Id="rId7" Type="http://schemas.openxmlformats.org/officeDocument/2006/relationships/slide" Target="slide15.xml"/><Relationship Id="rId12" Type="http://schemas.openxmlformats.org/officeDocument/2006/relationships/image" Target="../media/image156.jp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155.png"/><Relationship Id="rId10" Type="http://schemas.openxmlformats.org/officeDocument/2006/relationships/slide" Target="slide9.xml"/><Relationship Id="rId4" Type="http://schemas.openxmlformats.org/officeDocument/2006/relationships/image" Target="../media/image154.png"/><Relationship Id="rId9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157.png"/><Relationship Id="rId12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talegdeserveis-cercador.diba.cat/fitxa?id=21064" TargetMode="Externa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9.xml"/><Relationship Id="rId10" Type="http://schemas.openxmlformats.org/officeDocument/2006/relationships/image" Target="../media/image160.png"/><Relationship Id="rId4" Type="http://schemas.openxmlformats.org/officeDocument/2006/relationships/image" Target="../media/image3.png"/><Relationship Id="rId9" Type="http://schemas.openxmlformats.org/officeDocument/2006/relationships/image" Target="../media/image159.png"/><Relationship Id="rId14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1.xml"/><Relationship Id="rId3" Type="http://schemas.openxmlformats.org/officeDocument/2006/relationships/image" Target="../media/image2.png"/><Relationship Id="rId7" Type="http://schemas.openxmlformats.org/officeDocument/2006/relationships/hyperlink" Target="mailto:roigma@diba.cat" TargetMode="External"/><Relationship Id="rId12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hyperlink" Target="mailto:larrubiary@diba.ca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ueme@diba.cat" TargetMode="External"/><Relationship Id="rId11" Type="http://schemas.openxmlformats.org/officeDocument/2006/relationships/slide" Target="slide21.xml"/><Relationship Id="rId5" Type="http://schemas.openxmlformats.org/officeDocument/2006/relationships/image" Target="../media/image4.png"/><Relationship Id="rId15" Type="http://schemas.openxmlformats.org/officeDocument/2006/relationships/image" Target="../media/image162.jpe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15.xml"/><Relationship Id="rId14" Type="http://schemas.openxmlformats.org/officeDocument/2006/relationships/image" Target="../media/image16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5" Type="http://schemas.openxmlformats.org/officeDocument/2006/relationships/slide" Target="slide9.xm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17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18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slide" Target="slide15.xml"/><Relationship Id="rId2" Type="http://schemas.openxmlformats.org/officeDocument/2006/relationships/image" Target="../media/image10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slide" Target="slide3.xml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6074841" y="1297076"/>
              <a:ext cx="1054735" cy="200660"/>
            </a:xfrm>
            <a:custGeom>
              <a:avLst/>
              <a:gdLst/>
              <a:ahLst/>
              <a:cxnLst/>
              <a:rect l="l" t="t" r="r" b="b"/>
              <a:pathLst>
                <a:path w="1054734" h="200659">
                  <a:moveTo>
                    <a:pt x="994562" y="1054"/>
                  </a:moveTo>
                  <a:lnTo>
                    <a:pt x="936802" y="169240"/>
                  </a:lnTo>
                  <a:lnTo>
                    <a:pt x="935583" y="174561"/>
                  </a:lnTo>
                  <a:lnTo>
                    <a:pt x="934954" y="179870"/>
                  </a:lnTo>
                  <a:lnTo>
                    <a:pt x="934859" y="193154"/>
                  </a:lnTo>
                  <a:lnTo>
                    <a:pt x="940447" y="199263"/>
                  </a:lnTo>
                  <a:lnTo>
                    <a:pt x="960577" y="199263"/>
                  </a:lnTo>
                  <a:lnTo>
                    <a:pt x="964958" y="194487"/>
                  </a:lnTo>
                  <a:lnTo>
                    <a:pt x="967143" y="182524"/>
                  </a:lnTo>
                  <a:lnTo>
                    <a:pt x="973683" y="147993"/>
                  </a:lnTo>
                  <a:lnTo>
                    <a:pt x="1047702" y="147993"/>
                  </a:lnTo>
                  <a:lnTo>
                    <a:pt x="1041594" y="119824"/>
                  </a:lnTo>
                  <a:lnTo>
                    <a:pt x="979030" y="119824"/>
                  </a:lnTo>
                  <a:lnTo>
                    <a:pt x="993838" y="40386"/>
                  </a:lnTo>
                  <a:lnTo>
                    <a:pt x="1024369" y="40386"/>
                  </a:lnTo>
                  <a:lnTo>
                    <a:pt x="1021257" y="26035"/>
                  </a:lnTo>
                  <a:lnTo>
                    <a:pt x="1017665" y="13950"/>
                  </a:lnTo>
                  <a:lnTo>
                    <a:pt x="1012548" y="6272"/>
                  </a:lnTo>
                  <a:lnTo>
                    <a:pt x="1005112" y="2230"/>
                  </a:lnTo>
                  <a:lnTo>
                    <a:pt x="994562" y="1054"/>
                  </a:lnTo>
                  <a:close/>
                </a:path>
                <a:path w="1054734" h="200659">
                  <a:moveTo>
                    <a:pt x="1047702" y="147993"/>
                  </a:moveTo>
                  <a:lnTo>
                    <a:pt x="1013726" y="147993"/>
                  </a:lnTo>
                  <a:lnTo>
                    <a:pt x="1018832" y="176149"/>
                  </a:lnTo>
                  <a:lnTo>
                    <a:pt x="1021559" y="187272"/>
                  </a:lnTo>
                  <a:lnTo>
                    <a:pt x="1025380" y="194383"/>
                  </a:lnTo>
                  <a:lnTo>
                    <a:pt x="1030842" y="198155"/>
                  </a:lnTo>
                  <a:lnTo>
                    <a:pt x="1038491" y="199263"/>
                  </a:lnTo>
                  <a:lnTo>
                    <a:pt x="1046492" y="199263"/>
                  </a:lnTo>
                  <a:lnTo>
                    <a:pt x="1054506" y="194754"/>
                  </a:lnTo>
                  <a:lnTo>
                    <a:pt x="1054506" y="179870"/>
                  </a:lnTo>
                  <a:lnTo>
                    <a:pt x="1052080" y="168186"/>
                  </a:lnTo>
                  <a:lnTo>
                    <a:pt x="1047702" y="147993"/>
                  </a:lnTo>
                  <a:close/>
                </a:path>
                <a:path w="1054734" h="200659">
                  <a:moveTo>
                    <a:pt x="1024369" y="40386"/>
                  </a:moveTo>
                  <a:lnTo>
                    <a:pt x="994321" y="40386"/>
                  </a:lnTo>
                  <a:lnTo>
                    <a:pt x="1008634" y="119824"/>
                  </a:lnTo>
                  <a:lnTo>
                    <a:pt x="1041594" y="119824"/>
                  </a:lnTo>
                  <a:lnTo>
                    <a:pt x="1024369" y="40386"/>
                  </a:lnTo>
                  <a:close/>
                </a:path>
                <a:path w="1054734" h="200659">
                  <a:moveTo>
                    <a:pt x="853554" y="1054"/>
                  </a:moveTo>
                  <a:lnTo>
                    <a:pt x="836091" y="1054"/>
                  </a:lnTo>
                  <a:lnTo>
                    <a:pt x="828560" y="8229"/>
                  </a:lnTo>
                  <a:lnTo>
                    <a:pt x="828560" y="176682"/>
                  </a:lnTo>
                  <a:lnTo>
                    <a:pt x="829619" y="185275"/>
                  </a:lnTo>
                  <a:lnTo>
                    <a:pt x="832840" y="191227"/>
                  </a:lnTo>
                  <a:lnTo>
                    <a:pt x="838290" y="194688"/>
                  </a:lnTo>
                  <a:lnTo>
                    <a:pt x="846035" y="195808"/>
                  </a:lnTo>
                  <a:lnTo>
                    <a:pt x="921994" y="195808"/>
                  </a:lnTo>
                  <a:lnTo>
                    <a:pt x="926858" y="188912"/>
                  </a:lnTo>
                  <a:lnTo>
                    <a:pt x="926858" y="170840"/>
                  </a:lnTo>
                  <a:lnTo>
                    <a:pt x="921994" y="163931"/>
                  </a:lnTo>
                  <a:lnTo>
                    <a:pt x="861085" y="163931"/>
                  </a:lnTo>
                  <a:lnTo>
                    <a:pt x="861085" y="8229"/>
                  </a:lnTo>
                  <a:lnTo>
                    <a:pt x="853554" y="1054"/>
                  </a:lnTo>
                  <a:close/>
                </a:path>
                <a:path w="1054734" h="200659">
                  <a:moveTo>
                    <a:pt x="751878" y="0"/>
                  </a:moveTo>
                  <a:lnTo>
                    <a:pt x="732070" y="2381"/>
                  </a:lnTo>
                  <a:lnTo>
                    <a:pt x="714990" y="12882"/>
                  </a:lnTo>
                  <a:lnTo>
                    <a:pt x="703007" y="36534"/>
                  </a:lnTo>
                  <a:lnTo>
                    <a:pt x="698487" y="78371"/>
                  </a:lnTo>
                  <a:lnTo>
                    <a:pt x="698487" y="118757"/>
                  </a:lnTo>
                  <a:lnTo>
                    <a:pt x="702598" y="161882"/>
                  </a:lnTo>
                  <a:lnTo>
                    <a:pt x="713900" y="186547"/>
                  </a:lnTo>
                  <a:lnTo>
                    <a:pt x="730843" y="197710"/>
                  </a:lnTo>
                  <a:lnTo>
                    <a:pt x="751878" y="200329"/>
                  </a:lnTo>
                  <a:lnTo>
                    <a:pt x="772918" y="197710"/>
                  </a:lnTo>
                  <a:lnTo>
                    <a:pt x="789860" y="186547"/>
                  </a:lnTo>
                  <a:lnTo>
                    <a:pt x="796444" y="172173"/>
                  </a:lnTo>
                  <a:lnTo>
                    <a:pt x="751878" y="172173"/>
                  </a:lnTo>
                  <a:lnTo>
                    <a:pt x="743314" y="170403"/>
                  </a:lnTo>
                  <a:lnTo>
                    <a:pt x="737254" y="163001"/>
                  </a:lnTo>
                  <a:lnTo>
                    <a:pt x="733650" y="146831"/>
                  </a:lnTo>
                  <a:lnTo>
                    <a:pt x="732459" y="118757"/>
                  </a:lnTo>
                  <a:lnTo>
                    <a:pt x="732459" y="78371"/>
                  </a:lnTo>
                  <a:lnTo>
                    <a:pt x="733684" y="53155"/>
                  </a:lnTo>
                  <a:lnTo>
                    <a:pt x="737344" y="37823"/>
                  </a:lnTo>
                  <a:lnTo>
                    <a:pt x="743416" y="30212"/>
                  </a:lnTo>
                  <a:lnTo>
                    <a:pt x="751878" y="28155"/>
                  </a:lnTo>
                  <a:lnTo>
                    <a:pt x="796503" y="28155"/>
                  </a:lnTo>
                  <a:lnTo>
                    <a:pt x="788765" y="12882"/>
                  </a:lnTo>
                  <a:lnTo>
                    <a:pt x="771686" y="2381"/>
                  </a:lnTo>
                  <a:lnTo>
                    <a:pt x="751878" y="0"/>
                  </a:lnTo>
                  <a:close/>
                </a:path>
                <a:path w="1054734" h="200659">
                  <a:moveTo>
                    <a:pt x="796503" y="28155"/>
                  </a:moveTo>
                  <a:lnTo>
                    <a:pt x="751878" y="28155"/>
                  </a:lnTo>
                  <a:lnTo>
                    <a:pt x="760339" y="30212"/>
                  </a:lnTo>
                  <a:lnTo>
                    <a:pt x="766411" y="37823"/>
                  </a:lnTo>
                  <a:lnTo>
                    <a:pt x="770071" y="53155"/>
                  </a:lnTo>
                  <a:lnTo>
                    <a:pt x="771296" y="78371"/>
                  </a:lnTo>
                  <a:lnTo>
                    <a:pt x="771296" y="118757"/>
                  </a:lnTo>
                  <a:lnTo>
                    <a:pt x="770105" y="146831"/>
                  </a:lnTo>
                  <a:lnTo>
                    <a:pt x="766502" y="163001"/>
                  </a:lnTo>
                  <a:lnTo>
                    <a:pt x="760441" y="170403"/>
                  </a:lnTo>
                  <a:lnTo>
                    <a:pt x="751878" y="172173"/>
                  </a:lnTo>
                  <a:lnTo>
                    <a:pt x="796444" y="172173"/>
                  </a:lnTo>
                  <a:lnTo>
                    <a:pt x="801159" y="161882"/>
                  </a:lnTo>
                  <a:lnTo>
                    <a:pt x="805268" y="118757"/>
                  </a:lnTo>
                  <a:lnTo>
                    <a:pt x="805268" y="78371"/>
                  </a:lnTo>
                  <a:lnTo>
                    <a:pt x="800748" y="36534"/>
                  </a:lnTo>
                  <a:lnTo>
                    <a:pt x="796503" y="28155"/>
                  </a:lnTo>
                  <a:close/>
                </a:path>
                <a:path w="1054734" h="200659">
                  <a:moveTo>
                    <a:pt x="633209" y="0"/>
                  </a:moveTo>
                  <a:lnTo>
                    <a:pt x="607962" y="4084"/>
                  </a:lnTo>
                  <a:lnTo>
                    <a:pt x="590519" y="18132"/>
                  </a:lnTo>
                  <a:lnTo>
                    <a:pt x="580404" y="44834"/>
                  </a:lnTo>
                  <a:lnTo>
                    <a:pt x="577138" y="86880"/>
                  </a:lnTo>
                  <a:lnTo>
                    <a:pt x="577138" y="117170"/>
                  </a:lnTo>
                  <a:lnTo>
                    <a:pt x="578163" y="145856"/>
                  </a:lnTo>
                  <a:lnTo>
                    <a:pt x="584239" y="172699"/>
                  </a:lnTo>
                  <a:lnTo>
                    <a:pt x="599871" y="192567"/>
                  </a:lnTo>
                  <a:lnTo>
                    <a:pt x="629564" y="200329"/>
                  </a:lnTo>
                  <a:lnTo>
                    <a:pt x="651140" y="197216"/>
                  </a:lnTo>
                  <a:lnTo>
                    <a:pt x="667848" y="187378"/>
                  </a:lnTo>
                  <a:lnTo>
                    <a:pt x="677329" y="172173"/>
                  </a:lnTo>
                  <a:lnTo>
                    <a:pt x="632231" y="172173"/>
                  </a:lnTo>
                  <a:lnTo>
                    <a:pt x="620435" y="167804"/>
                  </a:lnTo>
                  <a:lnTo>
                    <a:pt x="614124" y="154765"/>
                  </a:lnTo>
                  <a:lnTo>
                    <a:pt x="611589" y="133158"/>
                  </a:lnTo>
                  <a:lnTo>
                    <a:pt x="611124" y="103085"/>
                  </a:lnTo>
                  <a:lnTo>
                    <a:pt x="611124" y="92456"/>
                  </a:lnTo>
                  <a:lnTo>
                    <a:pt x="612492" y="58309"/>
                  </a:lnTo>
                  <a:lnTo>
                    <a:pt x="616613" y="38884"/>
                  </a:lnTo>
                  <a:lnTo>
                    <a:pt x="623511" y="30169"/>
                  </a:lnTo>
                  <a:lnTo>
                    <a:pt x="633209" y="28155"/>
                  </a:lnTo>
                  <a:lnTo>
                    <a:pt x="678442" y="28155"/>
                  </a:lnTo>
                  <a:lnTo>
                    <a:pt x="669821" y="14044"/>
                  </a:lnTo>
                  <a:lnTo>
                    <a:pt x="654483" y="3772"/>
                  </a:lnTo>
                  <a:lnTo>
                    <a:pt x="633209" y="0"/>
                  </a:lnTo>
                  <a:close/>
                </a:path>
                <a:path w="1054734" h="200659">
                  <a:moveTo>
                    <a:pt x="665962" y="123545"/>
                  </a:moveTo>
                  <a:lnTo>
                    <a:pt x="648004" y="163664"/>
                  </a:lnTo>
                  <a:lnTo>
                    <a:pt x="640486" y="172173"/>
                  </a:lnTo>
                  <a:lnTo>
                    <a:pt x="677329" y="172173"/>
                  </a:lnTo>
                  <a:lnTo>
                    <a:pt x="678641" y="170068"/>
                  </a:lnTo>
                  <a:lnTo>
                    <a:pt x="682472" y="144538"/>
                  </a:lnTo>
                  <a:lnTo>
                    <a:pt x="681462" y="135879"/>
                  </a:lnTo>
                  <a:lnTo>
                    <a:pt x="678403" y="129260"/>
                  </a:lnTo>
                  <a:lnTo>
                    <a:pt x="673251" y="125032"/>
                  </a:lnTo>
                  <a:lnTo>
                    <a:pt x="665962" y="123545"/>
                  </a:lnTo>
                  <a:close/>
                </a:path>
                <a:path w="1054734" h="200659">
                  <a:moveTo>
                    <a:pt x="678442" y="28155"/>
                  </a:moveTo>
                  <a:lnTo>
                    <a:pt x="641692" y="28155"/>
                  </a:lnTo>
                  <a:lnTo>
                    <a:pt x="646557" y="34277"/>
                  </a:lnTo>
                  <a:lnTo>
                    <a:pt x="648293" y="47815"/>
                  </a:lnTo>
                  <a:lnTo>
                    <a:pt x="650022" y="57641"/>
                  </a:lnTo>
                  <a:lnTo>
                    <a:pt x="652983" y="64293"/>
                  </a:lnTo>
                  <a:lnTo>
                    <a:pt x="657943" y="67954"/>
                  </a:lnTo>
                  <a:lnTo>
                    <a:pt x="665721" y="69075"/>
                  </a:lnTo>
                  <a:lnTo>
                    <a:pt x="673524" y="67510"/>
                  </a:lnTo>
                  <a:lnTo>
                    <a:pt x="678619" y="63131"/>
                  </a:lnTo>
                  <a:lnTo>
                    <a:pt x="681392" y="56409"/>
                  </a:lnTo>
                  <a:lnTo>
                    <a:pt x="682231" y="47815"/>
                  </a:lnTo>
                  <a:lnTo>
                    <a:pt x="679109" y="29248"/>
                  </a:lnTo>
                  <a:lnTo>
                    <a:pt x="678442" y="28155"/>
                  </a:lnTo>
                  <a:close/>
                </a:path>
                <a:path w="1054734" h="200659">
                  <a:moveTo>
                    <a:pt x="471576" y="125412"/>
                  </a:moveTo>
                  <a:lnTo>
                    <a:pt x="455112" y="149847"/>
                  </a:lnTo>
                  <a:lnTo>
                    <a:pt x="456579" y="161437"/>
                  </a:lnTo>
                  <a:lnTo>
                    <a:pt x="463084" y="178446"/>
                  </a:lnTo>
                  <a:lnTo>
                    <a:pt x="477597" y="193709"/>
                  </a:lnTo>
                  <a:lnTo>
                    <a:pt x="503123" y="200329"/>
                  </a:lnTo>
                  <a:lnTo>
                    <a:pt x="527537" y="196576"/>
                  </a:lnTo>
                  <a:lnTo>
                    <a:pt x="544806" y="185848"/>
                  </a:lnTo>
                  <a:lnTo>
                    <a:pt x="553106" y="172173"/>
                  </a:lnTo>
                  <a:lnTo>
                    <a:pt x="507009" y="172173"/>
                  </a:lnTo>
                  <a:lnTo>
                    <a:pt x="498547" y="170309"/>
                  </a:lnTo>
                  <a:lnTo>
                    <a:pt x="492656" y="165231"/>
                  </a:lnTo>
                  <a:lnTo>
                    <a:pt x="489087" y="157713"/>
                  </a:lnTo>
                  <a:lnTo>
                    <a:pt x="487591" y="148526"/>
                  </a:lnTo>
                  <a:lnTo>
                    <a:pt x="486113" y="137740"/>
                  </a:lnTo>
                  <a:lnTo>
                    <a:pt x="483041" y="130592"/>
                  </a:lnTo>
                  <a:lnTo>
                    <a:pt x="478239" y="126632"/>
                  </a:lnTo>
                  <a:lnTo>
                    <a:pt x="471576" y="125412"/>
                  </a:lnTo>
                  <a:close/>
                </a:path>
                <a:path w="1054734" h="200659">
                  <a:moveTo>
                    <a:pt x="507492" y="0"/>
                  </a:moveTo>
                  <a:lnTo>
                    <a:pt x="487778" y="3059"/>
                  </a:lnTo>
                  <a:lnTo>
                    <a:pt x="471390" y="12320"/>
                  </a:lnTo>
                  <a:lnTo>
                    <a:pt x="460191" y="27908"/>
                  </a:lnTo>
                  <a:lnTo>
                    <a:pt x="456044" y="49949"/>
                  </a:lnTo>
                  <a:lnTo>
                    <a:pt x="457105" y="63652"/>
                  </a:lnTo>
                  <a:lnTo>
                    <a:pt x="460714" y="75887"/>
                  </a:lnTo>
                  <a:lnTo>
                    <a:pt x="467510" y="86976"/>
                  </a:lnTo>
                  <a:lnTo>
                    <a:pt x="478129" y="97243"/>
                  </a:lnTo>
                  <a:lnTo>
                    <a:pt x="509435" y="121424"/>
                  </a:lnTo>
                  <a:lnTo>
                    <a:pt x="517027" y="127957"/>
                  </a:lnTo>
                  <a:lnTo>
                    <a:pt x="522141" y="134240"/>
                  </a:lnTo>
                  <a:lnTo>
                    <a:pt x="525026" y="141221"/>
                  </a:lnTo>
                  <a:lnTo>
                    <a:pt x="525932" y="149847"/>
                  </a:lnTo>
                  <a:lnTo>
                    <a:pt x="524784" y="158495"/>
                  </a:lnTo>
                  <a:lnTo>
                    <a:pt x="521295" y="165596"/>
                  </a:lnTo>
                  <a:lnTo>
                    <a:pt x="515393" y="170405"/>
                  </a:lnTo>
                  <a:lnTo>
                    <a:pt x="507009" y="172173"/>
                  </a:lnTo>
                  <a:lnTo>
                    <a:pt x="553106" y="172173"/>
                  </a:lnTo>
                  <a:lnTo>
                    <a:pt x="555067" y="168943"/>
                  </a:lnTo>
                  <a:lnTo>
                    <a:pt x="558457" y="146659"/>
                  </a:lnTo>
                  <a:lnTo>
                    <a:pt x="556511" y="128170"/>
                  </a:lnTo>
                  <a:lnTo>
                    <a:pt x="550902" y="113742"/>
                  </a:lnTo>
                  <a:lnTo>
                    <a:pt x="541971" y="102155"/>
                  </a:lnTo>
                  <a:lnTo>
                    <a:pt x="530059" y="92189"/>
                  </a:lnTo>
                  <a:lnTo>
                    <a:pt x="506031" y="74917"/>
                  </a:lnTo>
                  <a:lnTo>
                    <a:pt x="496546" y="66779"/>
                  </a:lnTo>
                  <a:lnTo>
                    <a:pt x="491294" y="59610"/>
                  </a:lnTo>
                  <a:lnTo>
                    <a:pt x="489045" y="52989"/>
                  </a:lnTo>
                  <a:lnTo>
                    <a:pt x="488685" y="48082"/>
                  </a:lnTo>
                  <a:lnTo>
                    <a:pt x="488569" y="35064"/>
                  </a:lnTo>
                  <a:lnTo>
                    <a:pt x="495846" y="28155"/>
                  </a:lnTo>
                  <a:lnTo>
                    <a:pt x="551231" y="28155"/>
                  </a:lnTo>
                  <a:lnTo>
                    <a:pt x="545290" y="16668"/>
                  </a:lnTo>
                  <a:lnTo>
                    <a:pt x="530394" y="4748"/>
                  </a:lnTo>
                  <a:lnTo>
                    <a:pt x="507492" y="0"/>
                  </a:lnTo>
                  <a:close/>
                </a:path>
                <a:path w="1054734" h="200659">
                  <a:moveTo>
                    <a:pt x="551231" y="28155"/>
                  </a:moveTo>
                  <a:lnTo>
                    <a:pt x="515023" y="28155"/>
                  </a:lnTo>
                  <a:lnTo>
                    <a:pt x="521804" y="32677"/>
                  </a:lnTo>
                  <a:lnTo>
                    <a:pt x="523265" y="45961"/>
                  </a:lnTo>
                  <a:lnTo>
                    <a:pt x="524618" y="54833"/>
                  </a:lnTo>
                  <a:lnTo>
                    <a:pt x="527153" y="61139"/>
                  </a:lnTo>
                  <a:lnTo>
                    <a:pt x="531871" y="64904"/>
                  </a:lnTo>
                  <a:lnTo>
                    <a:pt x="539775" y="66154"/>
                  </a:lnTo>
                  <a:lnTo>
                    <a:pt x="548995" y="66154"/>
                  </a:lnTo>
                  <a:lnTo>
                    <a:pt x="555790" y="60045"/>
                  </a:lnTo>
                  <a:lnTo>
                    <a:pt x="555790" y="48082"/>
                  </a:lnTo>
                  <a:lnTo>
                    <a:pt x="553362" y="32275"/>
                  </a:lnTo>
                  <a:lnTo>
                    <a:pt x="551231" y="28155"/>
                  </a:lnTo>
                  <a:close/>
                </a:path>
                <a:path w="1054734" h="200659">
                  <a:moveTo>
                    <a:pt x="431292" y="4508"/>
                  </a:moveTo>
                  <a:lnTo>
                    <a:pt x="355815" y="4508"/>
                  </a:lnTo>
                  <a:lnTo>
                    <a:pt x="348070" y="5630"/>
                  </a:lnTo>
                  <a:lnTo>
                    <a:pt x="342620" y="9096"/>
                  </a:lnTo>
                  <a:lnTo>
                    <a:pt x="339399" y="15052"/>
                  </a:lnTo>
                  <a:lnTo>
                    <a:pt x="338340" y="23647"/>
                  </a:lnTo>
                  <a:lnTo>
                    <a:pt x="338340" y="176682"/>
                  </a:lnTo>
                  <a:lnTo>
                    <a:pt x="339399" y="185275"/>
                  </a:lnTo>
                  <a:lnTo>
                    <a:pt x="342620" y="191227"/>
                  </a:lnTo>
                  <a:lnTo>
                    <a:pt x="348070" y="194688"/>
                  </a:lnTo>
                  <a:lnTo>
                    <a:pt x="355815" y="195808"/>
                  </a:lnTo>
                  <a:lnTo>
                    <a:pt x="432993" y="195808"/>
                  </a:lnTo>
                  <a:lnTo>
                    <a:pt x="437845" y="188912"/>
                  </a:lnTo>
                  <a:lnTo>
                    <a:pt x="437845" y="170840"/>
                  </a:lnTo>
                  <a:lnTo>
                    <a:pt x="432993" y="163931"/>
                  </a:lnTo>
                  <a:lnTo>
                    <a:pt x="370865" y="163931"/>
                  </a:lnTo>
                  <a:lnTo>
                    <a:pt x="370865" y="112382"/>
                  </a:lnTo>
                  <a:lnTo>
                    <a:pt x="428129" y="112382"/>
                  </a:lnTo>
                  <a:lnTo>
                    <a:pt x="432993" y="105473"/>
                  </a:lnTo>
                  <a:lnTo>
                    <a:pt x="432993" y="87414"/>
                  </a:lnTo>
                  <a:lnTo>
                    <a:pt x="428129" y="80505"/>
                  </a:lnTo>
                  <a:lnTo>
                    <a:pt x="370865" y="80505"/>
                  </a:lnTo>
                  <a:lnTo>
                    <a:pt x="370865" y="36398"/>
                  </a:lnTo>
                  <a:lnTo>
                    <a:pt x="431292" y="36398"/>
                  </a:lnTo>
                  <a:lnTo>
                    <a:pt x="436143" y="29489"/>
                  </a:lnTo>
                  <a:lnTo>
                    <a:pt x="436143" y="11417"/>
                  </a:lnTo>
                  <a:lnTo>
                    <a:pt x="431292" y="4508"/>
                  </a:lnTo>
                  <a:close/>
                </a:path>
                <a:path w="1054734" h="200659">
                  <a:moveTo>
                    <a:pt x="219633" y="1054"/>
                  </a:moveTo>
                  <a:lnTo>
                    <a:pt x="202158" y="1054"/>
                  </a:lnTo>
                  <a:lnTo>
                    <a:pt x="194640" y="8229"/>
                  </a:lnTo>
                  <a:lnTo>
                    <a:pt x="194640" y="176682"/>
                  </a:lnTo>
                  <a:lnTo>
                    <a:pt x="195697" y="185275"/>
                  </a:lnTo>
                  <a:lnTo>
                    <a:pt x="198915" y="191227"/>
                  </a:lnTo>
                  <a:lnTo>
                    <a:pt x="204364" y="194688"/>
                  </a:lnTo>
                  <a:lnTo>
                    <a:pt x="212115" y="195808"/>
                  </a:lnTo>
                  <a:lnTo>
                    <a:pt x="288074" y="195808"/>
                  </a:lnTo>
                  <a:lnTo>
                    <a:pt x="292925" y="188912"/>
                  </a:lnTo>
                  <a:lnTo>
                    <a:pt x="292925" y="170840"/>
                  </a:lnTo>
                  <a:lnTo>
                    <a:pt x="288074" y="163931"/>
                  </a:lnTo>
                  <a:lnTo>
                    <a:pt x="227152" y="163931"/>
                  </a:lnTo>
                  <a:lnTo>
                    <a:pt x="227152" y="8229"/>
                  </a:lnTo>
                  <a:lnTo>
                    <a:pt x="219633" y="1054"/>
                  </a:lnTo>
                  <a:close/>
                </a:path>
                <a:path w="1054734" h="200659">
                  <a:moveTo>
                    <a:pt x="314886" y="41173"/>
                  </a:moveTo>
                  <a:lnTo>
                    <a:pt x="301701" y="41173"/>
                  </a:lnTo>
                  <a:lnTo>
                    <a:pt x="299046" y="47832"/>
                  </a:lnTo>
                  <a:lnTo>
                    <a:pt x="294662" y="53567"/>
                  </a:lnTo>
                  <a:lnTo>
                    <a:pt x="289549" y="57955"/>
                  </a:lnTo>
                  <a:lnTo>
                    <a:pt x="284708" y="60579"/>
                  </a:lnTo>
                  <a:lnTo>
                    <a:pt x="279857" y="62433"/>
                  </a:lnTo>
                  <a:lnTo>
                    <a:pt x="278396" y="64033"/>
                  </a:lnTo>
                  <a:lnTo>
                    <a:pt x="278396" y="71208"/>
                  </a:lnTo>
                  <a:lnTo>
                    <a:pt x="281063" y="74650"/>
                  </a:lnTo>
                  <a:lnTo>
                    <a:pt x="284949" y="74650"/>
                  </a:lnTo>
                  <a:lnTo>
                    <a:pt x="295727" y="71134"/>
                  </a:lnTo>
                  <a:lnTo>
                    <a:pt x="306187" y="61267"/>
                  </a:lnTo>
                  <a:lnTo>
                    <a:pt x="314099" y="46072"/>
                  </a:lnTo>
                  <a:lnTo>
                    <a:pt x="314886" y="41173"/>
                  </a:lnTo>
                  <a:close/>
                </a:path>
                <a:path w="1054734" h="200659">
                  <a:moveTo>
                    <a:pt x="297814" y="1054"/>
                  </a:moveTo>
                  <a:lnTo>
                    <a:pt x="289969" y="2726"/>
                  </a:lnTo>
                  <a:lnTo>
                    <a:pt x="283829" y="7264"/>
                  </a:lnTo>
                  <a:lnTo>
                    <a:pt x="279827" y="13944"/>
                  </a:lnTo>
                  <a:lnTo>
                    <a:pt x="278396" y="22047"/>
                  </a:lnTo>
                  <a:lnTo>
                    <a:pt x="279363" y="28217"/>
                  </a:lnTo>
                  <a:lnTo>
                    <a:pt x="282490" y="34534"/>
                  </a:lnTo>
                  <a:lnTo>
                    <a:pt x="288121" y="39456"/>
                  </a:lnTo>
                  <a:lnTo>
                    <a:pt x="296595" y="41440"/>
                  </a:lnTo>
                  <a:lnTo>
                    <a:pt x="299516" y="41440"/>
                  </a:lnTo>
                  <a:lnTo>
                    <a:pt x="301701" y="41173"/>
                  </a:lnTo>
                  <a:lnTo>
                    <a:pt x="314886" y="41173"/>
                  </a:lnTo>
                  <a:lnTo>
                    <a:pt x="317233" y="26568"/>
                  </a:lnTo>
                  <a:lnTo>
                    <a:pt x="316076" y="17647"/>
                  </a:lnTo>
                  <a:lnTo>
                    <a:pt x="312529" y="9424"/>
                  </a:lnTo>
                  <a:lnTo>
                    <a:pt x="306480" y="3395"/>
                  </a:lnTo>
                  <a:lnTo>
                    <a:pt x="297814" y="1054"/>
                  </a:lnTo>
                  <a:close/>
                </a:path>
                <a:path w="1054734" h="200659">
                  <a:moveTo>
                    <a:pt x="59702" y="1054"/>
                  </a:moveTo>
                  <a:lnTo>
                    <a:pt x="1943" y="169240"/>
                  </a:lnTo>
                  <a:lnTo>
                    <a:pt x="723" y="174561"/>
                  </a:lnTo>
                  <a:lnTo>
                    <a:pt x="94" y="179870"/>
                  </a:lnTo>
                  <a:lnTo>
                    <a:pt x="0" y="193154"/>
                  </a:lnTo>
                  <a:lnTo>
                    <a:pt x="5587" y="199263"/>
                  </a:lnTo>
                  <a:lnTo>
                    <a:pt x="25730" y="199263"/>
                  </a:lnTo>
                  <a:lnTo>
                    <a:pt x="30099" y="194487"/>
                  </a:lnTo>
                  <a:lnTo>
                    <a:pt x="32283" y="182524"/>
                  </a:lnTo>
                  <a:lnTo>
                    <a:pt x="38836" y="147993"/>
                  </a:lnTo>
                  <a:lnTo>
                    <a:pt x="112842" y="147993"/>
                  </a:lnTo>
                  <a:lnTo>
                    <a:pt x="106734" y="119824"/>
                  </a:lnTo>
                  <a:lnTo>
                    <a:pt x="44170" y="119824"/>
                  </a:lnTo>
                  <a:lnTo>
                    <a:pt x="58978" y="40386"/>
                  </a:lnTo>
                  <a:lnTo>
                    <a:pt x="89509" y="40386"/>
                  </a:lnTo>
                  <a:lnTo>
                    <a:pt x="86398" y="26035"/>
                  </a:lnTo>
                  <a:lnTo>
                    <a:pt x="82807" y="13950"/>
                  </a:lnTo>
                  <a:lnTo>
                    <a:pt x="77693" y="6272"/>
                  </a:lnTo>
                  <a:lnTo>
                    <a:pt x="70258" y="2230"/>
                  </a:lnTo>
                  <a:lnTo>
                    <a:pt x="59702" y="1054"/>
                  </a:lnTo>
                  <a:close/>
                </a:path>
                <a:path w="1054734" h="200659">
                  <a:moveTo>
                    <a:pt x="112842" y="147993"/>
                  </a:moveTo>
                  <a:lnTo>
                    <a:pt x="78879" y="147993"/>
                  </a:lnTo>
                  <a:lnTo>
                    <a:pt x="83972" y="176149"/>
                  </a:lnTo>
                  <a:lnTo>
                    <a:pt x="86706" y="187272"/>
                  </a:lnTo>
                  <a:lnTo>
                    <a:pt x="90530" y="194383"/>
                  </a:lnTo>
                  <a:lnTo>
                    <a:pt x="95989" y="198155"/>
                  </a:lnTo>
                  <a:lnTo>
                    <a:pt x="103631" y="199263"/>
                  </a:lnTo>
                  <a:lnTo>
                    <a:pt x="111632" y="199263"/>
                  </a:lnTo>
                  <a:lnTo>
                    <a:pt x="119646" y="194754"/>
                  </a:lnTo>
                  <a:lnTo>
                    <a:pt x="119646" y="179870"/>
                  </a:lnTo>
                  <a:lnTo>
                    <a:pt x="117221" y="168186"/>
                  </a:lnTo>
                  <a:lnTo>
                    <a:pt x="112842" y="147993"/>
                  </a:lnTo>
                  <a:close/>
                </a:path>
                <a:path w="1054734" h="200659">
                  <a:moveTo>
                    <a:pt x="89509" y="40386"/>
                  </a:moveTo>
                  <a:lnTo>
                    <a:pt x="59461" y="40386"/>
                  </a:lnTo>
                  <a:lnTo>
                    <a:pt x="73787" y="119824"/>
                  </a:lnTo>
                  <a:lnTo>
                    <a:pt x="106734" y="119824"/>
                  </a:lnTo>
                  <a:lnTo>
                    <a:pt x="89509" y="40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74841" y="809434"/>
              <a:ext cx="1413154" cy="4441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4121" y="778827"/>
              <a:ext cx="2752725" cy="2569845"/>
            </a:xfrm>
            <a:custGeom>
              <a:avLst/>
              <a:gdLst/>
              <a:ahLst/>
              <a:cxnLst/>
              <a:rect l="l" t="t" r="r" b="b"/>
              <a:pathLst>
                <a:path w="2752725" h="2569845">
                  <a:moveTo>
                    <a:pt x="1460347" y="616483"/>
                  </a:moveTo>
                  <a:lnTo>
                    <a:pt x="1451406" y="582358"/>
                  </a:lnTo>
                  <a:lnTo>
                    <a:pt x="1426806" y="556272"/>
                  </a:lnTo>
                  <a:lnTo>
                    <a:pt x="1389519" y="549313"/>
                  </a:lnTo>
                  <a:lnTo>
                    <a:pt x="1177163" y="580593"/>
                  </a:lnTo>
                  <a:lnTo>
                    <a:pt x="1175385" y="546531"/>
                  </a:lnTo>
                  <a:lnTo>
                    <a:pt x="1173924" y="512470"/>
                  </a:lnTo>
                  <a:lnTo>
                    <a:pt x="1172768" y="478409"/>
                  </a:lnTo>
                  <a:lnTo>
                    <a:pt x="1171943" y="444347"/>
                  </a:lnTo>
                  <a:lnTo>
                    <a:pt x="1216291" y="444588"/>
                  </a:lnTo>
                  <a:lnTo>
                    <a:pt x="1260563" y="443026"/>
                  </a:lnTo>
                  <a:lnTo>
                    <a:pt x="1304798" y="439623"/>
                  </a:lnTo>
                  <a:lnTo>
                    <a:pt x="1349006" y="434314"/>
                  </a:lnTo>
                  <a:lnTo>
                    <a:pt x="1388478" y="416077"/>
                  </a:lnTo>
                  <a:lnTo>
                    <a:pt x="1405394" y="374510"/>
                  </a:lnTo>
                  <a:lnTo>
                    <a:pt x="1400949" y="352336"/>
                  </a:lnTo>
                  <a:lnTo>
                    <a:pt x="1388630" y="332130"/>
                  </a:lnTo>
                  <a:lnTo>
                    <a:pt x="1370584" y="318173"/>
                  </a:lnTo>
                  <a:lnTo>
                    <a:pt x="1349006" y="314706"/>
                  </a:lnTo>
                  <a:lnTo>
                    <a:pt x="1304683" y="320014"/>
                  </a:lnTo>
                  <a:lnTo>
                    <a:pt x="1260335" y="323418"/>
                  </a:lnTo>
                  <a:lnTo>
                    <a:pt x="1215936" y="324980"/>
                  </a:lnTo>
                  <a:lnTo>
                    <a:pt x="1171460" y="324726"/>
                  </a:lnTo>
                  <a:lnTo>
                    <a:pt x="1172210" y="282219"/>
                  </a:lnTo>
                  <a:lnTo>
                    <a:pt x="1173454" y="239687"/>
                  </a:lnTo>
                  <a:lnTo>
                    <a:pt x="1175169" y="197142"/>
                  </a:lnTo>
                  <a:lnTo>
                    <a:pt x="1177404" y="154584"/>
                  </a:lnTo>
                  <a:lnTo>
                    <a:pt x="1220279" y="154749"/>
                  </a:lnTo>
                  <a:lnTo>
                    <a:pt x="1263154" y="155829"/>
                  </a:lnTo>
                  <a:lnTo>
                    <a:pt x="1306004" y="157848"/>
                  </a:lnTo>
                  <a:lnTo>
                    <a:pt x="1348867" y="160820"/>
                  </a:lnTo>
                  <a:lnTo>
                    <a:pt x="1383576" y="151180"/>
                  </a:lnTo>
                  <a:lnTo>
                    <a:pt x="1400886" y="122897"/>
                  </a:lnTo>
                  <a:lnTo>
                    <a:pt x="1400835" y="87490"/>
                  </a:lnTo>
                  <a:lnTo>
                    <a:pt x="1383474" y="56438"/>
                  </a:lnTo>
                  <a:lnTo>
                    <a:pt x="1348867" y="41198"/>
                  </a:lnTo>
                  <a:lnTo>
                    <a:pt x="1301521" y="37960"/>
                  </a:lnTo>
                  <a:lnTo>
                    <a:pt x="1254188" y="35864"/>
                  </a:lnTo>
                  <a:lnTo>
                    <a:pt x="1206830" y="34912"/>
                  </a:lnTo>
                  <a:lnTo>
                    <a:pt x="1159446" y="35102"/>
                  </a:lnTo>
                  <a:lnTo>
                    <a:pt x="1112024" y="36436"/>
                  </a:lnTo>
                  <a:lnTo>
                    <a:pt x="1080884" y="47231"/>
                  </a:lnTo>
                  <a:lnTo>
                    <a:pt x="1062799" y="71577"/>
                  </a:lnTo>
                  <a:lnTo>
                    <a:pt x="1057770" y="102019"/>
                  </a:lnTo>
                  <a:lnTo>
                    <a:pt x="1065834" y="131064"/>
                  </a:lnTo>
                  <a:lnTo>
                    <a:pt x="1062837" y="182943"/>
                  </a:lnTo>
                  <a:lnTo>
                    <a:pt x="1060551" y="234810"/>
                  </a:lnTo>
                  <a:lnTo>
                    <a:pt x="1058989" y="286639"/>
                  </a:lnTo>
                  <a:lnTo>
                    <a:pt x="1058138" y="338467"/>
                  </a:lnTo>
                  <a:lnTo>
                    <a:pt x="1058011" y="390283"/>
                  </a:lnTo>
                  <a:lnTo>
                    <a:pt x="1058608" y="442099"/>
                  </a:lnTo>
                  <a:lnTo>
                    <a:pt x="1059929" y="493928"/>
                  </a:lnTo>
                  <a:lnTo>
                    <a:pt x="1061986" y="545757"/>
                  </a:lnTo>
                  <a:lnTo>
                    <a:pt x="1063904" y="581520"/>
                  </a:lnTo>
                  <a:lnTo>
                    <a:pt x="1033881" y="587235"/>
                  </a:lnTo>
                  <a:lnTo>
                    <a:pt x="993216" y="583539"/>
                  </a:lnTo>
                  <a:lnTo>
                    <a:pt x="952258" y="556031"/>
                  </a:lnTo>
                  <a:lnTo>
                    <a:pt x="928573" y="520738"/>
                  </a:lnTo>
                  <a:lnTo>
                    <a:pt x="915276" y="478155"/>
                  </a:lnTo>
                  <a:lnTo>
                    <a:pt x="909535" y="430923"/>
                  </a:lnTo>
                  <a:lnTo>
                    <a:pt x="908545" y="381635"/>
                  </a:lnTo>
                  <a:lnTo>
                    <a:pt x="909497" y="332879"/>
                  </a:lnTo>
                  <a:lnTo>
                    <a:pt x="909599" y="287274"/>
                  </a:lnTo>
                  <a:lnTo>
                    <a:pt x="894689" y="246176"/>
                  </a:lnTo>
                  <a:lnTo>
                    <a:pt x="862203" y="229997"/>
                  </a:lnTo>
                  <a:lnTo>
                    <a:pt x="825715" y="238480"/>
                  </a:lnTo>
                  <a:lnTo>
                    <a:pt x="798830" y="271373"/>
                  </a:lnTo>
                  <a:lnTo>
                    <a:pt x="786180" y="306755"/>
                  </a:lnTo>
                  <a:lnTo>
                    <a:pt x="770737" y="352336"/>
                  </a:lnTo>
                  <a:lnTo>
                    <a:pt x="752436" y="403860"/>
                  </a:lnTo>
                  <a:lnTo>
                    <a:pt x="731253" y="457022"/>
                  </a:lnTo>
                  <a:lnTo>
                    <a:pt x="707136" y="507555"/>
                  </a:lnTo>
                  <a:lnTo>
                    <a:pt x="680034" y="551167"/>
                  </a:lnTo>
                  <a:lnTo>
                    <a:pt x="649935" y="583565"/>
                  </a:lnTo>
                  <a:lnTo>
                    <a:pt x="640702" y="540842"/>
                  </a:lnTo>
                  <a:lnTo>
                    <a:pt x="637730" y="490067"/>
                  </a:lnTo>
                  <a:lnTo>
                    <a:pt x="639229" y="436257"/>
                  </a:lnTo>
                  <a:lnTo>
                    <a:pt x="643445" y="384378"/>
                  </a:lnTo>
                  <a:lnTo>
                    <a:pt x="648614" y="339394"/>
                  </a:lnTo>
                  <a:lnTo>
                    <a:pt x="652995" y="306311"/>
                  </a:lnTo>
                  <a:lnTo>
                    <a:pt x="647014" y="267258"/>
                  </a:lnTo>
                  <a:lnTo>
                    <a:pt x="623633" y="241033"/>
                  </a:lnTo>
                  <a:lnTo>
                    <a:pt x="592366" y="231165"/>
                  </a:lnTo>
                  <a:lnTo>
                    <a:pt x="562724" y="241160"/>
                  </a:lnTo>
                  <a:lnTo>
                    <a:pt x="544233" y="274523"/>
                  </a:lnTo>
                  <a:lnTo>
                    <a:pt x="540308" y="294982"/>
                  </a:lnTo>
                  <a:lnTo>
                    <a:pt x="533209" y="329653"/>
                  </a:lnTo>
                  <a:lnTo>
                    <a:pt x="522376" y="374230"/>
                  </a:lnTo>
                  <a:lnTo>
                    <a:pt x="507276" y="424408"/>
                  </a:lnTo>
                  <a:lnTo>
                    <a:pt x="487375" y="475869"/>
                  </a:lnTo>
                  <a:lnTo>
                    <a:pt x="462127" y="524281"/>
                  </a:lnTo>
                  <a:lnTo>
                    <a:pt x="430999" y="565353"/>
                  </a:lnTo>
                  <a:lnTo>
                    <a:pt x="420611" y="569328"/>
                  </a:lnTo>
                  <a:lnTo>
                    <a:pt x="378447" y="593242"/>
                  </a:lnTo>
                  <a:lnTo>
                    <a:pt x="334556" y="608838"/>
                  </a:lnTo>
                  <a:lnTo>
                    <a:pt x="290576" y="615403"/>
                  </a:lnTo>
                  <a:lnTo>
                    <a:pt x="248170" y="612241"/>
                  </a:lnTo>
                  <a:lnTo>
                    <a:pt x="208991" y="598614"/>
                  </a:lnTo>
                  <a:lnTo>
                    <a:pt x="174701" y="573824"/>
                  </a:lnTo>
                  <a:lnTo>
                    <a:pt x="146951" y="537133"/>
                  </a:lnTo>
                  <a:lnTo>
                    <a:pt x="127419" y="487845"/>
                  </a:lnTo>
                  <a:lnTo>
                    <a:pt x="117563" y="441972"/>
                  </a:lnTo>
                  <a:lnTo>
                    <a:pt x="112217" y="394500"/>
                  </a:lnTo>
                  <a:lnTo>
                    <a:pt x="111925" y="346570"/>
                  </a:lnTo>
                  <a:lnTo>
                    <a:pt x="117233" y="299351"/>
                  </a:lnTo>
                  <a:lnTo>
                    <a:pt x="128701" y="253974"/>
                  </a:lnTo>
                  <a:lnTo>
                    <a:pt x="162229" y="189052"/>
                  </a:lnTo>
                  <a:lnTo>
                    <a:pt x="188125" y="156768"/>
                  </a:lnTo>
                  <a:lnTo>
                    <a:pt x="218262" y="130924"/>
                  </a:lnTo>
                  <a:lnTo>
                    <a:pt x="251256" y="116293"/>
                  </a:lnTo>
                  <a:lnTo>
                    <a:pt x="285711" y="117602"/>
                  </a:lnTo>
                  <a:lnTo>
                    <a:pt x="320255" y="139611"/>
                  </a:lnTo>
                  <a:lnTo>
                    <a:pt x="353949" y="156108"/>
                  </a:lnTo>
                  <a:lnTo>
                    <a:pt x="410070" y="122783"/>
                  </a:lnTo>
                  <a:lnTo>
                    <a:pt x="399999" y="55029"/>
                  </a:lnTo>
                  <a:lnTo>
                    <a:pt x="362508" y="25501"/>
                  </a:lnTo>
                  <a:lnTo>
                    <a:pt x="322084" y="7391"/>
                  </a:lnTo>
                  <a:lnTo>
                    <a:pt x="279908" y="0"/>
                  </a:lnTo>
                  <a:lnTo>
                    <a:pt x="237096" y="2641"/>
                  </a:lnTo>
                  <a:lnTo>
                    <a:pt x="194830" y="14630"/>
                  </a:lnTo>
                  <a:lnTo>
                    <a:pt x="154254" y="35255"/>
                  </a:lnTo>
                  <a:lnTo>
                    <a:pt x="116522" y="63817"/>
                  </a:lnTo>
                  <a:lnTo>
                    <a:pt x="82588" y="99669"/>
                  </a:lnTo>
                  <a:lnTo>
                    <a:pt x="55003" y="139763"/>
                  </a:lnTo>
                  <a:lnTo>
                    <a:pt x="33413" y="183349"/>
                  </a:lnTo>
                  <a:lnTo>
                    <a:pt x="17462" y="229692"/>
                  </a:lnTo>
                  <a:lnTo>
                    <a:pt x="6807" y="278041"/>
                  </a:lnTo>
                  <a:lnTo>
                    <a:pt x="1104" y="327634"/>
                  </a:lnTo>
                  <a:lnTo>
                    <a:pt x="0" y="377723"/>
                  </a:lnTo>
                  <a:lnTo>
                    <a:pt x="3162" y="427558"/>
                  </a:lnTo>
                  <a:lnTo>
                    <a:pt x="9880" y="476275"/>
                  </a:lnTo>
                  <a:lnTo>
                    <a:pt x="20447" y="524484"/>
                  </a:lnTo>
                  <a:lnTo>
                    <a:pt x="35585" y="570826"/>
                  </a:lnTo>
                  <a:lnTo>
                    <a:pt x="56045" y="613968"/>
                  </a:lnTo>
                  <a:lnTo>
                    <a:pt x="82600" y="652564"/>
                  </a:lnTo>
                  <a:lnTo>
                    <a:pt x="115976" y="685266"/>
                  </a:lnTo>
                  <a:lnTo>
                    <a:pt x="156946" y="710742"/>
                  </a:lnTo>
                  <a:lnTo>
                    <a:pt x="201993" y="727176"/>
                  </a:lnTo>
                  <a:lnTo>
                    <a:pt x="249072" y="735317"/>
                  </a:lnTo>
                  <a:lnTo>
                    <a:pt x="297116" y="735749"/>
                  </a:lnTo>
                  <a:lnTo>
                    <a:pt x="345059" y="729094"/>
                  </a:lnTo>
                  <a:lnTo>
                    <a:pt x="391820" y="715962"/>
                  </a:lnTo>
                  <a:lnTo>
                    <a:pt x="436333" y="696925"/>
                  </a:lnTo>
                  <a:lnTo>
                    <a:pt x="473773" y="674839"/>
                  </a:lnTo>
                  <a:lnTo>
                    <a:pt x="478434" y="672452"/>
                  </a:lnTo>
                  <a:lnTo>
                    <a:pt x="518033" y="643102"/>
                  </a:lnTo>
                  <a:lnTo>
                    <a:pt x="545922" y="614413"/>
                  </a:lnTo>
                  <a:lnTo>
                    <a:pt x="561746" y="656450"/>
                  </a:lnTo>
                  <a:lnTo>
                    <a:pt x="584225" y="691375"/>
                  </a:lnTo>
                  <a:lnTo>
                    <a:pt x="614527" y="712863"/>
                  </a:lnTo>
                  <a:lnTo>
                    <a:pt x="653846" y="714603"/>
                  </a:lnTo>
                  <a:lnTo>
                    <a:pt x="690829" y="700151"/>
                  </a:lnTo>
                  <a:lnTo>
                    <a:pt x="724255" y="675919"/>
                  </a:lnTo>
                  <a:lnTo>
                    <a:pt x="754405" y="643597"/>
                  </a:lnTo>
                  <a:lnTo>
                    <a:pt x="781532" y="604939"/>
                  </a:lnTo>
                  <a:lnTo>
                    <a:pt x="805929" y="561632"/>
                  </a:lnTo>
                  <a:lnTo>
                    <a:pt x="812952" y="588810"/>
                  </a:lnTo>
                  <a:lnTo>
                    <a:pt x="834377" y="637616"/>
                  </a:lnTo>
                  <a:lnTo>
                    <a:pt x="889292" y="691426"/>
                  </a:lnTo>
                  <a:lnTo>
                    <a:pt x="933462" y="706907"/>
                  </a:lnTo>
                  <a:lnTo>
                    <a:pt x="980528" y="709726"/>
                  </a:lnTo>
                  <a:lnTo>
                    <a:pt x="1029055" y="704723"/>
                  </a:lnTo>
                  <a:lnTo>
                    <a:pt x="1077595" y="696734"/>
                  </a:lnTo>
                  <a:lnTo>
                    <a:pt x="1094486" y="694524"/>
                  </a:lnTo>
                  <a:lnTo>
                    <a:pt x="1101051" y="700189"/>
                  </a:lnTo>
                  <a:lnTo>
                    <a:pt x="1128483" y="706691"/>
                  </a:lnTo>
                  <a:lnTo>
                    <a:pt x="1155090" y="700608"/>
                  </a:lnTo>
                  <a:lnTo>
                    <a:pt x="1160754" y="701522"/>
                  </a:lnTo>
                  <a:lnTo>
                    <a:pt x="1166647" y="701890"/>
                  </a:lnTo>
                  <a:lnTo>
                    <a:pt x="1419504" y="664641"/>
                  </a:lnTo>
                  <a:lnTo>
                    <a:pt x="1450695" y="647598"/>
                  </a:lnTo>
                  <a:lnTo>
                    <a:pt x="1460347" y="616483"/>
                  </a:lnTo>
                  <a:close/>
                </a:path>
                <a:path w="2752725" h="2569845">
                  <a:moveTo>
                    <a:pt x="1582115" y="2190458"/>
                  </a:moveTo>
                  <a:lnTo>
                    <a:pt x="1550898" y="2154529"/>
                  </a:lnTo>
                  <a:lnTo>
                    <a:pt x="1514221" y="2129485"/>
                  </a:lnTo>
                  <a:lnTo>
                    <a:pt x="1487449" y="2114004"/>
                  </a:lnTo>
                  <a:lnTo>
                    <a:pt x="1480058" y="2109406"/>
                  </a:lnTo>
                  <a:lnTo>
                    <a:pt x="1458722" y="2071230"/>
                  </a:lnTo>
                  <a:lnTo>
                    <a:pt x="1433296" y="1805279"/>
                  </a:lnTo>
                  <a:lnTo>
                    <a:pt x="1360817" y="1804924"/>
                  </a:lnTo>
                  <a:lnTo>
                    <a:pt x="1353121" y="1997786"/>
                  </a:lnTo>
                  <a:lnTo>
                    <a:pt x="1173403" y="2061349"/>
                  </a:lnTo>
                  <a:lnTo>
                    <a:pt x="1187538" y="2104974"/>
                  </a:lnTo>
                  <a:lnTo>
                    <a:pt x="1207414" y="2146490"/>
                  </a:lnTo>
                  <a:lnTo>
                    <a:pt x="1252969" y="2227300"/>
                  </a:lnTo>
                  <a:lnTo>
                    <a:pt x="1274495" y="2271357"/>
                  </a:lnTo>
                  <a:lnTo>
                    <a:pt x="1292529" y="2317115"/>
                  </a:lnTo>
                  <a:lnTo>
                    <a:pt x="1306537" y="2364168"/>
                  </a:lnTo>
                  <a:lnTo>
                    <a:pt x="1316012" y="2412111"/>
                  </a:lnTo>
                  <a:lnTo>
                    <a:pt x="1320469" y="2460510"/>
                  </a:lnTo>
                  <a:lnTo>
                    <a:pt x="1319390" y="2508974"/>
                  </a:lnTo>
                  <a:lnTo>
                    <a:pt x="1312291" y="2557068"/>
                  </a:lnTo>
                  <a:lnTo>
                    <a:pt x="1316126" y="2565235"/>
                  </a:lnTo>
                  <a:lnTo>
                    <a:pt x="1358442" y="2563304"/>
                  </a:lnTo>
                  <a:lnTo>
                    <a:pt x="1400810" y="2563380"/>
                  </a:lnTo>
                  <a:lnTo>
                    <a:pt x="1443126" y="2565463"/>
                  </a:lnTo>
                  <a:lnTo>
                    <a:pt x="1485303" y="2569540"/>
                  </a:lnTo>
                  <a:lnTo>
                    <a:pt x="1473949" y="2442553"/>
                  </a:lnTo>
                  <a:lnTo>
                    <a:pt x="1473352" y="2430653"/>
                  </a:lnTo>
                  <a:lnTo>
                    <a:pt x="1473555" y="2418804"/>
                  </a:lnTo>
                  <a:lnTo>
                    <a:pt x="1474965" y="2407043"/>
                  </a:lnTo>
                  <a:lnTo>
                    <a:pt x="1479867" y="2389555"/>
                  </a:lnTo>
                  <a:lnTo>
                    <a:pt x="1487398" y="2372944"/>
                  </a:lnTo>
                  <a:lnTo>
                    <a:pt x="1496542" y="2356967"/>
                  </a:lnTo>
                  <a:lnTo>
                    <a:pt x="1506308" y="2341359"/>
                  </a:lnTo>
                  <a:lnTo>
                    <a:pt x="1525485" y="2309634"/>
                  </a:lnTo>
                  <a:lnTo>
                    <a:pt x="1560550" y="2244280"/>
                  </a:lnTo>
                  <a:lnTo>
                    <a:pt x="1579156" y="2204161"/>
                  </a:lnTo>
                  <a:lnTo>
                    <a:pt x="1581277" y="2197341"/>
                  </a:lnTo>
                  <a:lnTo>
                    <a:pt x="1582115" y="2190458"/>
                  </a:lnTo>
                  <a:close/>
                </a:path>
                <a:path w="2752725" h="2569845">
                  <a:moveTo>
                    <a:pt x="2752204" y="616483"/>
                  </a:moveTo>
                  <a:lnTo>
                    <a:pt x="2743263" y="582358"/>
                  </a:lnTo>
                  <a:lnTo>
                    <a:pt x="2718676" y="556272"/>
                  </a:lnTo>
                  <a:lnTo>
                    <a:pt x="2681389" y="549313"/>
                  </a:lnTo>
                  <a:lnTo>
                    <a:pt x="2469019" y="580593"/>
                  </a:lnTo>
                  <a:lnTo>
                    <a:pt x="2467241" y="546531"/>
                  </a:lnTo>
                  <a:lnTo>
                    <a:pt x="2465781" y="512470"/>
                  </a:lnTo>
                  <a:lnTo>
                    <a:pt x="2464625" y="478409"/>
                  </a:lnTo>
                  <a:lnTo>
                    <a:pt x="2463800" y="444347"/>
                  </a:lnTo>
                  <a:lnTo>
                    <a:pt x="2508161" y="444588"/>
                  </a:lnTo>
                  <a:lnTo>
                    <a:pt x="2552433" y="443026"/>
                  </a:lnTo>
                  <a:lnTo>
                    <a:pt x="2596654" y="439623"/>
                  </a:lnTo>
                  <a:lnTo>
                    <a:pt x="2640863" y="434314"/>
                  </a:lnTo>
                  <a:lnTo>
                    <a:pt x="2680335" y="416077"/>
                  </a:lnTo>
                  <a:lnTo>
                    <a:pt x="2697251" y="374510"/>
                  </a:lnTo>
                  <a:lnTo>
                    <a:pt x="2692806" y="352336"/>
                  </a:lnTo>
                  <a:lnTo>
                    <a:pt x="2680487" y="332130"/>
                  </a:lnTo>
                  <a:lnTo>
                    <a:pt x="2662440" y="318173"/>
                  </a:lnTo>
                  <a:lnTo>
                    <a:pt x="2640863" y="314706"/>
                  </a:lnTo>
                  <a:lnTo>
                    <a:pt x="2596540" y="320014"/>
                  </a:lnTo>
                  <a:lnTo>
                    <a:pt x="2552204" y="323418"/>
                  </a:lnTo>
                  <a:lnTo>
                    <a:pt x="2507805" y="324980"/>
                  </a:lnTo>
                  <a:lnTo>
                    <a:pt x="2463330" y="324726"/>
                  </a:lnTo>
                  <a:lnTo>
                    <a:pt x="2464079" y="282219"/>
                  </a:lnTo>
                  <a:lnTo>
                    <a:pt x="2465311" y="239687"/>
                  </a:lnTo>
                  <a:lnTo>
                    <a:pt x="2467038" y="197142"/>
                  </a:lnTo>
                  <a:lnTo>
                    <a:pt x="2469261" y="154584"/>
                  </a:lnTo>
                  <a:lnTo>
                    <a:pt x="2512149" y="154749"/>
                  </a:lnTo>
                  <a:lnTo>
                    <a:pt x="2555011" y="155829"/>
                  </a:lnTo>
                  <a:lnTo>
                    <a:pt x="2597874" y="157848"/>
                  </a:lnTo>
                  <a:lnTo>
                    <a:pt x="2640736" y="160820"/>
                  </a:lnTo>
                  <a:lnTo>
                    <a:pt x="2675445" y="151180"/>
                  </a:lnTo>
                  <a:lnTo>
                    <a:pt x="2692755" y="122897"/>
                  </a:lnTo>
                  <a:lnTo>
                    <a:pt x="2692704" y="87490"/>
                  </a:lnTo>
                  <a:lnTo>
                    <a:pt x="2675344" y="56438"/>
                  </a:lnTo>
                  <a:lnTo>
                    <a:pt x="2640736" y="41198"/>
                  </a:lnTo>
                  <a:lnTo>
                    <a:pt x="2593390" y="37960"/>
                  </a:lnTo>
                  <a:lnTo>
                    <a:pt x="2546045" y="35864"/>
                  </a:lnTo>
                  <a:lnTo>
                    <a:pt x="2498687" y="34912"/>
                  </a:lnTo>
                  <a:lnTo>
                    <a:pt x="2451303" y="35102"/>
                  </a:lnTo>
                  <a:lnTo>
                    <a:pt x="2403894" y="36436"/>
                  </a:lnTo>
                  <a:lnTo>
                    <a:pt x="2372753" y="47231"/>
                  </a:lnTo>
                  <a:lnTo>
                    <a:pt x="2354656" y="71577"/>
                  </a:lnTo>
                  <a:lnTo>
                    <a:pt x="2349627" y="102019"/>
                  </a:lnTo>
                  <a:lnTo>
                    <a:pt x="2357691" y="131064"/>
                  </a:lnTo>
                  <a:lnTo>
                    <a:pt x="2354694" y="182943"/>
                  </a:lnTo>
                  <a:lnTo>
                    <a:pt x="2352421" y="234810"/>
                  </a:lnTo>
                  <a:lnTo>
                    <a:pt x="2350846" y="286639"/>
                  </a:lnTo>
                  <a:lnTo>
                    <a:pt x="2349995" y="338467"/>
                  </a:lnTo>
                  <a:lnTo>
                    <a:pt x="2349868" y="390283"/>
                  </a:lnTo>
                  <a:lnTo>
                    <a:pt x="2350465" y="442099"/>
                  </a:lnTo>
                  <a:lnTo>
                    <a:pt x="2351786" y="493928"/>
                  </a:lnTo>
                  <a:lnTo>
                    <a:pt x="2353424" y="535393"/>
                  </a:lnTo>
                  <a:lnTo>
                    <a:pt x="2319947" y="543394"/>
                  </a:lnTo>
                  <a:lnTo>
                    <a:pt x="2289327" y="564299"/>
                  </a:lnTo>
                  <a:lnTo>
                    <a:pt x="2251189" y="586752"/>
                  </a:lnTo>
                  <a:lnTo>
                    <a:pt x="2213000" y="597687"/>
                  </a:lnTo>
                  <a:lnTo>
                    <a:pt x="2182215" y="583971"/>
                  </a:lnTo>
                  <a:lnTo>
                    <a:pt x="2172131" y="557390"/>
                  </a:lnTo>
                  <a:lnTo>
                    <a:pt x="2169858" y="521119"/>
                  </a:lnTo>
                  <a:lnTo>
                    <a:pt x="2171725" y="484124"/>
                  </a:lnTo>
                  <a:lnTo>
                    <a:pt x="2174100" y="455320"/>
                  </a:lnTo>
                  <a:lnTo>
                    <a:pt x="2180259" y="408482"/>
                  </a:lnTo>
                  <a:lnTo>
                    <a:pt x="2189657" y="355866"/>
                  </a:lnTo>
                  <a:lnTo>
                    <a:pt x="2196947" y="301752"/>
                  </a:lnTo>
                  <a:lnTo>
                    <a:pt x="2196782" y="250456"/>
                  </a:lnTo>
                  <a:lnTo>
                    <a:pt x="2183815" y="206260"/>
                  </a:lnTo>
                  <a:lnTo>
                    <a:pt x="2140166" y="159181"/>
                  </a:lnTo>
                  <a:lnTo>
                    <a:pt x="2116290" y="154419"/>
                  </a:lnTo>
                  <a:lnTo>
                    <a:pt x="2091436" y="160489"/>
                  </a:lnTo>
                  <a:lnTo>
                    <a:pt x="2039962" y="199986"/>
                  </a:lnTo>
                  <a:lnTo>
                    <a:pt x="2013927" y="230860"/>
                  </a:lnTo>
                  <a:lnTo>
                    <a:pt x="1988096" y="267436"/>
                  </a:lnTo>
                  <a:lnTo>
                    <a:pt x="1962746" y="308444"/>
                  </a:lnTo>
                  <a:lnTo>
                    <a:pt x="1938172" y="352615"/>
                  </a:lnTo>
                  <a:lnTo>
                    <a:pt x="1914677" y="398665"/>
                  </a:lnTo>
                  <a:lnTo>
                    <a:pt x="1892554" y="445300"/>
                  </a:lnTo>
                  <a:lnTo>
                    <a:pt x="1882419" y="386168"/>
                  </a:lnTo>
                  <a:lnTo>
                    <a:pt x="1871205" y="336219"/>
                  </a:lnTo>
                  <a:lnTo>
                    <a:pt x="1851456" y="290220"/>
                  </a:lnTo>
                  <a:lnTo>
                    <a:pt x="1819389" y="256654"/>
                  </a:lnTo>
                  <a:lnTo>
                    <a:pt x="1771192" y="244017"/>
                  </a:lnTo>
                  <a:lnTo>
                    <a:pt x="1727619" y="255701"/>
                  </a:lnTo>
                  <a:lnTo>
                    <a:pt x="1692211" y="284454"/>
                  </a:lnTo>
                  <a:lnTo>
                    <a:pt x="1662595" y="322567"/>
                  </a:lnTo>
                  <a:lnTo>
                    <a:pt x="1630070" y="372160"/>
                  </a:lnTo>
                  <a:lnTo>
                    <a:pt x="1611642" y="402005"/>
                  </a:lnTo>
                  <a:lnTo>
                    <a:pt x="1612823" y="267957"/>
                  </a:lnTo>
                  <a:lnTo>
                    <a:pt x="1601419" y="231000"/>
                  </a:lnTo>
                  <a:lnTo>
                    <a:pt x="1573606" y="212509"/>
                  </a:lnTo>
                  <a:lnTo>
                    <a:pt x="1540230" y="212509"/>
                  </a:lnTo>
                  <a:lnTo>
                    <a:pt x="1512100" y="230987"/>
                  </a:lnTo>
                  <a:lnTo>
                    <a:pt x="1500047" y="267957"/>
                  </a:lnTo>
                  <a:lnTo>
                    <a:pt x="1496517" y="669099"/>
                  </a:lnTo>
                  <a:lnTo>
                    <a:pt x="1510639" y="709891"/>
                  </a:lnTo>
                  <a:lnTo>
                    <a:pt x="1543888" y="726490"/>
                  </a:lnTo>
                  <a:lnTo>
                    <a:pt x="1581137" y="718362"/>
                  </a:lnTo>
                  <a:lnTo>
                    <a:pt x="1607273" y="684999"/>
                  </a:lnTo>
                  <a:lnTo>
                    <a:pt x="1615478" y="662279"/>
                  </a:lnTo>
                  <a:lnTo>
                    <a:pt x="1630972" y="621779"/>
                  </a:lnTo>
                  <a:lnTo>
                    <a:pt x="1651812" y="570064"/>
                  </a:lnTo>
                  <a:lnTo>
                    <a:pt x="1676120" y="513715"/>
                  </a:lnTo>
                  <a:lnTo>
                    <a:pt x="1701939" y="459257"/>
                  </a:lnTo>
                  <a:lnTo>
                    <a:pt x="1727377" y="413258"/>
                  </a:lnTo>
                  <a:lnTo>
                    <a:pt x="1750491" y="382282"/>
                  </a:lnTo>
                  <a:lnTo>
                    <a:pt x="1769402" y="372872"/>
                  </a:lnTo>
                  <a:lnTo>
                    <a:pt x="1779168" y="390829"/>
                  </a:lnTo>
                  <a:lnTo>
                    <a:pt x="1786902" y="433628"/>
                  </a:lnTo>
                  <a:lnTo>
                    <a:pt x="1792732" y="491883"/>
                  </a:lnTo>
                  <a:lnTo>
                    <a:pt x="1796808" y="556209"/>
                  </a:lnTo>
                  <a:lnTo>
                    <a:pt x="1799285" y="617207"/>
                  </a:lnTo>
                  <a:lnTo>
                    <a:pt x="1800313" y="665480"/>
                  </a:lnTo>
                  <a:lnTo>
                    <a:pt x="1800034" y="691654"/>
                  </a:lnTo>
                  <a:lnTo>
                    <a:pt x="1807870" y="725843"/>
                  </a:lnTo>
                  <a:lnTo>
                    <a:pt x="1831682" y="745121"/>
                  </a:lnTo>
                  <a:lnTo>
                    <a:pt x="1862670" y="748906"/>
                  </a:lnTo>
                  <a:lnTo>
                    <a:pt x="1891982" y="736587"/>
                  </a:lnTo>
                  <a:lnTo>
                    <a:pt x="1910803" y="707555"/>
                  </a:lnTo>
                  <a:lnTo>
                    <a:pt x="1927479" y="653402"/>
                  </a:lnTo>
                  <a:lnTo>
                    <a:pt x="1946186" y="600430"/>
                  </a:lnTo>
                  <a:lnTo>
                    <a:pt x="1966493" y="548119"/>
                  </a:lnTo>
                  <a:lnTo>
                    <a:pt x="1998395" y="471055"/>
                  </a:lnTo>
                  <a:lnTo>
                    <a:pt x="2020150" y="421678"/>
                  </a:lnTo>
                  <a:lnTo>
                    <a:pt x="2040039" y="383552"/>
                  </a:lnTo>
                  <a:lnTo>
                    <a:pt x="2065820" y="343065"/>
                  </a:lnTo>
                  <a:lnTo>
                    <a:pt x="2061362" y="388124"/>
                  </a:lnTo>
                  <a:lnTo>
                    <a:pt x="2059266" y="433654"/>
                  </a:lnTo>
                  <a:lnTo>
                    <a:pt x="2058847" y="476948"/>
                  </a:lnTo>
                  <a:lnTo>
                    <a:pt x="2059432" y="515289"/>
                  </a:lnTo>
                  <a:lnTo>
                    <a:pt x="2064588" y="570623"/>
                  </a:lnTo>
                  <a:lnTo>
                    <a:pt x="2076627" y="615835"/>
                  </a:lnTo>
                  <a:lnTo>
                    <a:pt x="2094852" y="651433"/>
                  </a:lnTo>
                  <a:lnTo>
                    <a:pt x="2146935" y="695629"/>
                  </a:lnTo>
                  <a:lnTo>
                    <a:pt x="2215108" y="707021"/>
                  </a:lnTo>
                  <a:lnTo>
                    <a:pt x="2253450" y="701611"/>
                  </a:lnTo>
                  <a:lnTo>
                    <a:pt x="2293670" y="689432"/>
                  </a:lnTo>
                  <a:lnTo>
                    <a:pt x="2335034" y="670966"/>
                  </a:lnTo>
                  <a:lnTo>
                    <a:pt x="2362111" y="655243"/>
                  </a:lnTo>
                  <a:lnTo>
                    <a:pt x="2370810" y="681101"/>
                  </a:lnTo>
                  <a:lnTo>
                    <a:pt x="2392921" y="700189"/>
                  </a:lnTo>
                  <a:lnTo>
                    <a:pt x="2420340" y="706691"/>
                  </a:lnTo>
                  <a:lnTo>
                    <a:pt x="2446947" y="700608"/>
                  </a:lnTo>
                  <a:lnTo>
                    <a:pt x="2452611" y="701522"/>
                  </a:lnTo>
                  <a:lnTo>
                    <a:pt x="2458504" y="701890"/>
                  </a:lnTo>
                  <a:lnTo>
                    <a:pt x="2711373" y="664641"/>
                  </a:lnTo>
                  <a:lnTo>
                    <a:pt x="2742552" y="647598"/>
                  </a:lnTo>
                  <a:lnTo>
                    <a:pt x="2752204" y="616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5775" y="2538831"/>
              <a:ext cx="1226185" cy="1273175"/>
            </a:xfrm>
            <a:custGeom>
              <a:avLst/>
              <a:gdLst/>
              <a:ahLst/>
              <a:cxnLst/>
              <a:rect l="l" t="t" r="r" b="b"/>
              <a:pathLst>
                <a:path w="1226185" h="1273175">
                  <a:moveTo>
                    <a:pt x="464172" y="452132"/>
                  </a:moveTo>
                  <a:lnTo>
                    <a:pt x="463715" y="444881"/>
                  </a:lnTo>
                  <a:lnTo>
                    <a:pt x="460895" y="438848"/>
                  </a:lnTo>
                  <a:lnTo>
                    <a:pt x="462876" y="431723"/>
                  </a:lnTo>
                  <a:lnTo>
                    <a:pt x="431266" y="388899"/>
                  </a:lnTo>
                  <a:lnTo>
                    <a:pt x="415531" y="373519"/>
                  </a:lnTo>
                  <a:lnTo>
                    <a:pt x="415531" y="442671"/>
                  </a:lnTo>
                  <a:lnTo>
                    <a:pt x="393255" y="484987"/>
                  </a:lnTo>
                  <a:lnTo>
                    <a:pt x="369887" y="526630"/>
                  </a:lnTo>
                  <a:lnTo>
                    <a:pt x="345363" y="567626"/>
                  </a:lnTo>
                  <a:lnTo>
                    <a:pt x="319709" y="607961"/>
                  </a:lnTo>
                  <a:lnTo>
                    <a:pt x="317601" y="611187"/>
                  </a:lnTo>
                  <a:lnTo>
                    <a:pt x="316395" y="614387"/>
                  </a:lnTo>
                  <a:lnTo>
                    <a:pt x="315950" y="617461"/>
                  </a:lnTo>
                  <a:lnTo>
                    <a:pt x="311175" y="621284"/>
                  </a:lnTo>
                  <a:lnTo>
                    <a:pt x="307962" y="627189"/>
                  </a:lnTo>
                  <a:lnTo>
                    <a:pt x="313055" y="791667"/>
                  </a:lnTo>
                  <a:lnTo>
                    <a:pt x="257568" y="794321"/>
                  </a:lnTo>
                  <a:lnTo>
                    <a:pt x="202057" y="795769"/>
                  </a:lnTo>
                  <a:lnTo>
                    <a:pt x="201015" y="750227"/>
                  </a:lnTo>
                  <a:lnTo>
                    <a:pt x="200431" y="704710"/>
                  </a:lnTo>
                  <a:lnTo>
                    <a:pt x="199720" y="659180"/>
                  </a:lnTo>
                  <a:lnTo>
                    <a:pt x="198335" y="613613"/>
                  </a:lnTo>
                  <a:lnTo>
                    <a:pt x="198183" y="609650"/>
                  </a:lnTo>
                  <a:lnTo>
                    <a:pt x="197205" y="606234"/>
                  </a:lnTo>
                  <a:lnTo>
                    <a:pt x="195694" y="603300"/>
                  </a:lnTo>
                  <a:lnTo>
                    <a:pt x="195084" y="601586"/>
                  </a:lnTo>
                  <a:lnTo>
                    <a:pt x="172859" y="556044"/>
                  </a:lnTo>
                  <a:lnTo>
                    <a:pt x="149491" y="511086"/>
                  </a:lnTo>
                  <a:lnTo>
                    <a:pt x="124282" y="464223"/>
                  </a:lnTo>
                  <a:lnTo>
                    <a:pt x="101384" y="421855"/>
                  </a:lnTo>
                  <a:lnTo>
                    <a:pt x="77698" y="377050"/>
                  </a:lnTo>
                  <a:lnTo>
                    <a:pt x="54965" y="331762"/>
                  </a:lnTo>
                  <a:lnTo>
                    <a:pt x="82410" y="317169"/>
                  </a:lnTo>
                  <a:lnTo>
                    <a:pt x="91605" y="312407"/>
                  </a:lnTo>
                  <a:lnTo>
                    <a:pt x="98920" y="332117"/>
                  </a:lnTo>
                  <a:lnTo>
                    <a:pt x="107861" y="351015"/>
                  </a:lnTo>
                  <a:lnTo>
                    <a:pt x="117525" y="369595"/>
                  </a:lnTo>
                  <a:lnTo>
                    <a:pt x="127025" y="388353"/>
                  </a:lnTo>
                  <a:lnTo>
                    <a:pt x="140893" y="400151"/>
                  </a:lnTo>
                  <a:lnTo>
                    <a:pt x="157505" y="397040"/>
                  </a:lnTo>
                  <a:lnTo>
                    <a:pt x="169176" y="383578"/>
                  </a:lnTo>
                  <a:lnTo>
                    <a:pt x="168186" y="364286"/>
                  </a:lnTo>
                  <a:lnTo>
                    <a:pt x="159842" y="347980"/>
                  </a:lnTo>
                  <a:lnTo>
                    <a:pt x="151244" y="331762"/>
                  </a:lnTo>
                  <a:lnTo>
                    <a:pt x="143395" y="315429"/>
                  </a:lnTo>
                  <a:lnTo>
                    <a:pt x="142290" y="312407"/>
                  </a:lnTo>
                  <a:lnTo>
                    <a:pt x="137083" y="298246"/>
                  </a:lnTo>
                  <a:lnTo>
                    <a:pt x="136309" y="295643"/>
                  </a:lnTo>
                  <a:lnTo>
                    <a:pt x="135178" y="293484"/>
                  </a:lnTo>
                  <a:lnTo>
                    <a:pt x="133883" y="291528"/>
                  </a:lnTo>
                  <a:lnTo>
                    <a:pt x="148958" y="284581"/>
                  </a:lnTo>
                  <a:lnTo>
                    <a:pt x="164160" y="277863"/>
                  </a:lnTo>
                  <a:lnTo>
                    <a:pt x="179514" y="271437"/>
                  </a:lnTo>
                  <a:lnTo>
                    <a:pt x="195046" y="265328"/>
                  </a:lnTo>
                  <a:lnTo>
                    <a:pt x="195630" y="284581"/>
                  </a:lnTo>
                  <a:lnTo>
                    <a:pt x="196189" y="301053"/>
                  </a:lnTo>
                  <a:lnTo>
                    <a:pt x="196824" y="317169"/>
                  </a:lnTo>
                  <a:lnTo>
                    <a:pt x="197599" y="334264"/>
                  </a:lnTo>
                  <a:lnTo>
                    <a:pt x="205879" y="351472"/>
                  </a:lnTo>
                  <a:lnTo>
                    <a:pt x="222554" y="357238"/>
                  </a:lnTo>
                  <a:lnTo>
                    <a:pt x="238658" y="351523"/>
                  </a:lnTo>
                  <a:lnTo>
                    <a:pt x="245262" y="334264"/>
                  </a:lnTo>
                  <a:lnTo>
                    <a:pt x="243090" y="279908"/>
                  </a:lnTo>
                  <a:lnTo>
                    <a:pt x="242684" y="265328"/>
                  </a:lnTo>
                  <a:lnTo>
                    <a:pt x="241579" y="225513"/>
                  </a:lnTo>
                  <a:lnTo>
                    <a:pt x="240322" y="171119"/>
                  </a:lnTo>
                  <a:lnTo>
                    <a:pt x="238899" y="116738"/>
                  </a:lnTo>
                  <a:lnTo>
                    <a:pt x="236880" y="62357"/>
                  </a:lnTo>
                  <a:lnTo>
                    <a:pt x="244513" y="62115"/>
                  </a:lnTo>
                  <a:lnTo>
                    <a:pt x="252145" y="61963"/>
                  </a:lnTo>
                  <a:lnTo>
                    <a:pt x="267449" y="61950"/>
                  </a:lnTo>
                  <a:lnTo>
                    <a:pt x="316103" y="447268"/>
                  </a:lnTo>
                  <a:lnTo>
                    <a:pt x="325691" y="464223"/>
                  </a:lnTo>
                  <a:lnTo>
                    <a:pt x="342785" y="469938"/>
                  </a:lnTo>
                  <a:lnTo>
                    <a:pt x="358470" y="464324"/>
                  </a:lnTo>
                  <a:lnTo>
                    <a:pt x="363766" y="447268"/>
                  </a:lnTo>
                  <a:lnTo>
                    <a:pt x="355688" y="383273"/>
                  </a:lnTo>
                  <a:lnTo>
                    <a:pt x="371500" y="397217"/>
                  </a:lnTo>
                  <a:lnTo>
                    <a:pt x="386740" y="411772"/>
                  </a:lnTo>
                  <a:lnTo>
                    <a:pt x="401408" y="426935"/>
                  </a:lnTo>
                  <a:lnTo>
                    <a:pt x="415531" y="442671"/>
                  </a:lnTo>
                  <a:lnTo>
                    <a:pt x="415531" y="373519"/>
                  </a:lnTo>
                  <a:lnTo>
                    <a:pt x="404850" y="363080"/>
                  </a:lnTo>
                  <a:lnTo>
                    <a:pt x="376821" y="339039"/>
                  </a:lnTo>
                  <a:lnTo>
                    <a:pt x="347268" y="316674"/>
                  </a:lnTo>
                  <a:lnTo>
                    <a:pt x="315099" y="61899"/>
                  </a:lnTo>
                  <a:lnTo>
                    <a:pt x="313334" y="47815"/>
                  </a:lnTo>
                  <a:lnTo>
                    <a:pt x="311797" y="44170"/>
                  </a:lnTo>
                  <a:lnTo>
                    <a:pt x="309702" y="41084"/>
                  </a:lnTo>
                  <a:lnTo>
                    <a:pt x="308775" y="31750"/>
                  </a:lnTo>
                  <a:lnTo>
                    <a:pt x="304660" y="23355"/>
                  </a:lnTo>
                  <a:lnTo>
                    <a:pt x="297357" y="17208"/>
                  </a:lnTo>
                  <a:lnTo>
                    <a:pt x="286854" y="14643"/>
                  </a:lnTo>
                  <a:lnTo>
                    <a:pt x="268122" y="14262"/>
                  </a:lnTo>
                  <a:lnTo>
                    <a:pt x="249453" y="14287"/>
                  </a:lnTo>
                  <a:lnTo>
                    <a:pt x="209842" y="16510"/>
                  </a:lnTo>
                  <a:lnTo>
                    <a:pt x="188302" y="40119"/>
                  </a:lnTo>
                  <a:lnTo>
                    <a:pt x="190296" y="83883"/>
                  </a:lnTo>
                  <a:lnTo>
                    <a:pt x="191731" y="127647"/>
                  </a:lnTo>
                  <a:lnTo>
                    <a:pt x="192824" y="171437"/>
                  </a:lnTo>
                  <a:lnTo>
                    <a:pt x="193789" y="215226"/>
                  </a:lnTo>
                  <a:lnTo>
                    <a:pt x="146850" y="233705"/>
                  </a:lnTo>
                  <a:lnTo>
                    <a:pt x="101142" y="254520"/>
                  </a:lnTo>
                  <a:lnTo>
                    <a:pt x="56222" y="277139"/>
                  </a:lnTo>
                  <a:lnTo>
                    <a:pt x="11696" y="301053"/>
                  </a:lnTo>
                  <a:lnTo>
                    <a:pt x="0" y="320065"/>
                  </a:lnTo>
                  <a:lnTo>
                    <a:pt x="1193" y="327228"/>
                  </a:lnTo>
                  <a:lnTo>
                    <a:pt x="26543" y="381889"/>
                  </a:lnTo>
                  <a:lnTo>
                    <a:pt x="51269" y="429425"/>
                  </a:lnTo>
                  <a:lnTo>
                    <a:pt x="70053" y="464324"/>
                  </a:lnTo>
                  <a:lnTo>
                    <a:pt x="102158" y="523786"/>
                  </a:lnTo>
                  <a:lnTo>
                    <a:pt x="127088" y="571233"/>
                  </a:lnTo>
                  <a:lnTo>
                    <a:pt x="150837" y="619264"/>
                  </a:lnTo>
                  <a:lnTo>
                    <a:pt x="152082" y="663473"/>
                  </a:lnTo>
                  <a:lnTo>
                    <a:pt x="152768" y="707656"/>
                  </a:lnTo>
                  <a:lnTo>
                    <a:pt x="153365" y="751840"/>
                  </a:lnTo>
                  <a:lnTo>
                    <a:pt x="154381" y="796036"/>
                  </a:lnTo>
                  <a:lnTo>
                    <a:pt x="152781" y="796023"/>
                  </a:lnTo>
                  <a:lnTo>
                    <a:pt x="151180" y="796061"/>
                  </a:lnTo>
                  <a:lnTo>
                    <a:pt x="140741" y="796010"/>
                  </a:lnTo>
                  <a:lnTo>
                    <a:pt x="134543" y="799985"/>
                  </a:lnTo>
                  <a:lnTo>
                    <a:pt x="130797" y="805586"/>
                  </a:lnTo>
                  <a:lnTo>
                    <a:pt x="124510" y="809129"/>
                  </a:lnTo>
                  <a:lnTo>
                    <a:pt x="120180" y="815721"/>
                  </a:lnTo>
                  <a:lnTo>
                    <a:pt x="128866" y="940231"/>
                  </a:lnTo>
                  <a:lnTo>
                    <a:pt x="131419" y="977176"/>
                  </a:lnTo>
                  <a:lnTo>
                    <a:pt x="134848" y="1027760"/>
                  </a:lnTo>
                  <a:lnTo>
                    <a:pt x="138163" y="1078357"/>
                  </a:lnTo>
                  <a:lnTo>
                    <a:pt x="141338" y="1128953"/>
                  </a:lnTo>
                  <a:lnTo>
                    <a:pt x="144449" y="1181849"/>
                  </a:lnTo>
                  <a:lnTo>
                    <a:pt x="147104" y="1230210"/>
                  </a:lnTo>
                  <a:lnTo>
                    <a:pt x="155448" y="1247406"/>
                  </a:lnTo>
                  <a:lnTo>
                    <a:pt x="172135" y="1253172"/>
                  </a:lnTo>
                  <a:lnTo>
                    <a:pt x="188214" y="1247457"/>
                  </a:lnTo>
                  <a:lnTo>
                    <a:pt x="194767" y="1230210"/>
                  </a:lnTo>
                  <a:lnTo>
                    <a:pt x="192125" y="1181849"/>
                  </a:lnTo>
                  <a:lnTo>
                    <a:pt x="189293" y="1133500"/>
                  </a:lnTo>
                  <a:lnTo>
                    <a:pt x="186270" y="1085176"/>
                  </a:lnTo>
                  <a:lnTo>
                    <a:pt x="183121" y="1036853"/>
                  </a:lnTo>
                  <a:lnTo>
                    <a:pt x="179870" y="988542"/>
                  </a:lnTo>
                  <a:lnTo>
                    <a:pt x="176530" y="940231"/>
                  </a:lnTo>
                  <a:lnTo>
                    <a:pt x="169786" y="843610"/>
                  </a:lnTo>
                  <a:lnTo>
                    <a:pt x="213664" y="843114"/>
                  </a:lnTo>
                  <a:lnTo>
                    <a:pt x="257467" y="841870"/>
                  </a:lnTo>
                  <a:lnTo>
                    <a:pt x="301244" y="839863"/>
                  </a:lnTo>
                  <a:lnTo>
                    <a:pt x="345033" y="837107"/>
                  </a:lnTo>
                  <a:lnTo>
                    <a:pt x="347154" y="888669"/>
                  </a:lnTo>
                  <a:lnTo>
                    <a:pt x="348869" y="940231"/>
                  </a:lnTo>
                  <a:lnTo>
                    <a:pt x="350329" y="991793"/>
                  </a:lnTo>
                  <a:lnTo>
                    <a:pt x="351688" y="1043368"/>
                  </a:lnTo>
                  <a:lnTo>
                    <a:pt x="353072" y="1094943"/>
                  </a:lnTo>
                  <a:lnTo>
                    <a:pt x="354647" y="1146517"/>
                  </a:lnTo>
                  <a:lnTo>
                    <a:pt x="356552" y="1198079"/>
                  </a:lnTo>
                  <a:lnTo>
                    <a:pt x="358940" y="1249616"/>
                  </a:lnTo>
                  <a:lnTo>
                    <a:pt x="383959" y="1272578"/>
                  </a:lnTo>
                  <a:lnTo>
                    <a:pt x="400050" y="1266875"/>
                  </a:lnTo>
                  <a:lnTo>
                    <a:pt x="406603" y="1249616"/>
                  </a:lnTo>
                  <a:lnTo>
                    <a:pt x="404342" y="1200975"/>
                  </a:lnTo>
                  <a:lnTo>
                    <a:pt x="402526" y="1152321"/>
                  </a:lnTo>
                  <a:lnTo>
                    <a:pt x="401015" y="1103668"/>
                  </a:lnTo>
                  <a:lnTo>
                    <a:pt x="399694" y="1055001"/>
                  </a:lnTo>
                  <a:lnTo>
                    <a:pt x="398437" y="1006322"/>
                  </a:lnTo>
                  <a:lnTo>
                    <a:pt x="397116" y="957656"/>
                  </a:lnTo>
                  <a:lnTo>
                    <a:pt x="395605" y="909002"/>
                  </a:lnTo>
                  <a:lnTo>
                    <a:pt x="393776" y="860348"/>
                  </a:lnTo>
                  <a:lnTo>
                    <a:pt x="392696" y="837107"/>
                  </a:lnTo>
                  <a:lnTo>
                    <a:pt x="391388" y="808913"/>
                  </a:lnTo>
                  <a:lnTo>
                    <a:pt x="386181" y="796036"/>
                  </a:lnTo>
                  <a:lnTo>
                    <a:pt x="385965" y="795769"/>
                  </a:lnTo>
                  <a:lnTo>
                    <a:pt x="382854" y="792060"/>
                  </a:lnTo>
                  <a:lnTo>
                    <a:pt x="376301" y="788644"/>
                  </a:lnTo>
                  <a:lnTo>
                    <a:pt x="373189" y="788352"/>
                  </a:lnTo>
                  <a:lnTo>
                    <a:pt x="367703" y="787857"/>
                  </a:lnTo>
                  <a:lnTo>
                    <a:pt x="365340" y="788047"/>
                  </a:lnTo>
                  <a:lnTo>
                    <a:pt x="362966" y="788174"/>
                  </a:lnTo>
                  <a:lnTo>
                    <a:pt x="360603" y="788352"/>
                  </a:lnTo>
                  <a:lnTo>
                    <a:pt x="355955" y="637476"/>
                  </a:lnTo>
                  <a:lnTo>
                    <a:pt x="357720" y="635977"/>
                  </a:lnTo>
                  <a:lnTo>
                    <a:pt x="359410" y="634250"/>
                  </a:lnTo>
                  <a:lnTo>
                    <a:pt x="387591" y="590003"/>
                  </a:lnTo>
                  <a:lnTo>
                    <a:pt x="413080" y="547268"/>
                  </a:lnTo>
                  <a:lnTo>
                    <a:pt x="437349" y="503821"/>
                  </a:lnTo>
                  <a:lnTo>
                    <a:pt x="460387" y="459651"/>
                  </a:lnTo>
                  <a:lnTo>
                    <a:pt x="464172" y="452132"/>
                  </a:lnTo>
                  <a:close/>
                </a:path>
                <a:path w="1226185" h="1273175">
                  <a:moveTo>
                    <a:pt x="1225664" y="342722"/>
                  </a:moveTo>
                  <a:lnTo>
                    <a:pt x="1224381" y="329907"/>
                  </a:lnTo>
                  <a:lnTo>
                    <a:pt x="1214501" y="319278"/>
                  </a:lnTo>
                  <a:lnTo>
                    <a:pt x="1211440" y="317500"/>
                  </a:lnTo>
                  <a:lnTo>
                    <a:pt x="1168361" y="292455"/>
                  </a:lnTo>
                  <a:lnTo>
                    <a:pt x="1164856" y="290360"/>
                  </a:lnTo>
                  <a:lnTo>
                    <a:pt x="1164856" y="345338"/>
                  </a:lnTo>
                  <a:lnTo>
                    <a:pt x="1141831" y="386664"/>
                  </a:lnTo>
                  <a:lnTo>
                    <a:pt x="1117358" y="427139"/>
                  </a:lnTo>
                  <a:lnTo>
                    <a:pt x="1067168" y="507377"/>
                  </a:lnTo>
                  <a:lnTo>
                    <a:pt x="1043025" y="548043"/>
                  </a:lnTo>
                  <a:lnTo>
                    <a:pt x="1039926" y="553796"/>
                  </a:lnTo>
                  <a:lnTo>
                    <a:pt x="1039926" y="831723"/>
                  </a:lnTo>
                  <a:lnTo>
                    <a:pt x="1031138" y="923340"/>
                  </a:lnTo>
                  <a:lnTo>
                    <a:pt x="1028230" y="953871"/>
                  </a:lnTo>
                  <a:lnTo>
                    <a:pt x="985354" y="953350"/>
                  </a:lnTo>
                  <a:lnTo>
                    <a:pt x="942505" y="952207"/>
                  </a:lnTo>
                  <a:lnTo>
                    <a:pt x="899693" y="950468"/>
                  </a:lnTo>
                  <a:lnTo>
                    <a:pt x="856894" y="948118"/>
                  </a:lnTo>
                  <a:lnTo>
                    <a:pt x="858735" y="915174"/>
                  </a:lnTo>
                  <a:lnTo>
                    <a:pt x="860564" y="884351"/>
                  </a:lnTo>
                  <a:lnTo>
                    <a:pt x="862609" y="852474"/>
                  </a:lnTo>
                  <a:lnTo>
                    <a:pt x="864819" y="820597"/>
                  </a:lnTo>
                  <a:lnTo>
                    <a:pt x="908532" y="824509"/>
                  </a:lnTo>
                  <a:lnTo>
                    <a:pt x="952271" y="827671"/>
                  </a:lnTo>
                  <a:lnTo>
                    <a:pt x="996048" y="830072"/>
                  </a:lnTo>
                  <a:lnTo>
                    <a:pt x="1039926" y="831723"/>
                  </a:lnTo>
                  <a:lnTo>
                    <a:pt x="1039926" y="553796"/>
                  </a:lnTo>
                  <a:lnTo>
                    <a:pt x="1020572" y="589661"/>
                  </a:lnTo>
                  <a:lnTo>
                    <a:pt x="1019517" y="591731"/>
                  </a:lnTo>
                  <a:lnTo>
                    <a:pt x="1018882" y="593763"/>
                  </a:lnTo>
                  <a:lnTo>
                    <a:pt x="1018438" y="595769"/>
                  </a:lnTo>
                  <a:lnTo>
                    <a:pt x="1017879" y="597611"/>
                  </a:lnTo>
                  <a:lnTo>
                    <a:pt x="1014742" y="647052"/>
                  </a:lnTo>
                  <a:lnTo>
                    <a:pt x="1012850" y="692391"/>
                  </a:lnTo>
                  <a:lnTo>
                    <a:pt x="1011085" y="737730"/>
                  </a:lnTo>
                  <a:lnTo>
                    <a:pt x="1008888" y="783069"/>
                  </a:lnTo>
                  <a:lnTo>
                    <a:pt x="981113" y="781786"/>
                  </a:lnTo>
                  <a:lnTo>
                    <a:pt x="953389" y="780199"/>
                  </a:lnTo>
                  <a:lnTo>
                    <a:pt x="925677" y="778306"/>
                  </a:lnTo>
                  <a:lnTo>
                    <a:pt x="897978" y="776097"/>
                  </a:lnTo>
                  <a:lnTo>
                    <a:pt x="898232" y="771575"/>
                  </a:lnTo>
                  <a:lnTo>
                    <a:pt x="907910" y="602183"/>
                  </a:lnTo>
                  <a:lnTo>
                    <a:pt x="906703" y="592924"/>
                  </a:lnTo>
                  <a:lnTo>
                    <a:pt x="902512" y="586054"/>
                  </a:lnTo>
                  <a:lnTo>
                    <a:pt x="896162" y="581596"/>
                  </a:lnTo>
                  <a:lnTo>
                    <a:pt x="888504" y="579488"/>
                  </a:lnTo>
                  <a:lnTo>
                    <a:pt x="866076" y="541553"/>
                  </a:lnTo>
                  <a:lnTo>
                    <a:pt x="844626" y="503097"/>
                  </a:lnTo>
                  <a:lnTo>
                    <a:pt x="824153" y="464121"/>
                  </a:lnTo>
                  <a:lnTo>
                    <a:pt x="804659" y="424586"/>
                  </a:lnTo>
                  <a:lnTo>
                    <a:pt x="819175" y="409206"/>
                  </a:lnTo>
                  <a:lnTo>
                    <a:pt x="834237" y="394462"/>
                  </a:lnTo>
                  <a:lnTo>
                    <a:pt x="849833" y="380339"/>
                  </a:lnTo>
                  <a:lnTo>
                    <a:pt x="866000" y="366826"/>
                  </a:lnTo>
                  <a:lnTo>
                    <a:pt x="857135" y="424764"/>
                  </a:lnTo>
                  <a:lnTo>
                    <a:pt x="861720" y="443661"/>
                  </a:lnTo>
                  <a:lnTo>
                    <a:pt x="876655" y="453707"/>
                  </a:lnTo>
                  <a:lnTo>
                    <a:pt x="893305" y="452450"/>
                  </a:lnTo>
                  <a:lnTo>
                    <a:pt x="903097" y="437426"/>
                  </a:lnTo>
                  <a:lnTo>
                    <a:pt x="913879" y="366826"/>
                  </a:lnTo>
                  <a:lnTo>
                    <a:pt x="962672" y="47764"/>
                  </a:lnTo>
                  <a:lnTo>
                    <a:pt x="970305" y="47929"/>
                  </a:lnTo>
                  <a:lnTo>
                    <a:pt x="977950" y="48183"/>
                  </a:lnTo>
                  <a:lnTo>
                    <a:pt x="985583" y="48539"/>
                  </a:lnTo>
                  <a:lnTo>
                    <a:pt x="993216" y="48971"/>
                  </a:lnTo>
                  <a:lnTo>
                    <a:pt x="989761" y="103403"/>
                  </a:lnTo>
                  <a:lnTo>
                    <a:pt x="986904" y="157873"/>
                  </a:lnTo>
                  <a:lnTo>
                    <a:pt x="984224" y="212344"/>
                  </a:lnTo>
                  <a:lnTo>
                    <a:pt x="981290" y="266801"/>
                  </a:lnTo>
                  <a:lnTo>
                    <a:pt x="977696" y="321221"/>
                  </a:lnTo>
                  <a:lnTo>
                    <a:pt x="983830" y="338378"/>
                  </a:lnTo>
                  <a:lnTo>
                    <a:pt x="999807" y="344119"/>
                  </a:lnTo>
                  <a:lnTo>
                    <a:pt x="1016622" y="338378"/>
                  </a:lnTo>
                  <a:lnTo>
                    <a:pt x="1025359" y="321221"/>
                  </a:lnTo>
                  <a:lnTo>
                    <a:pt x="1026388" y="306679"/>
                  </a:lnTo>
                  <a:lnTo>
                    <a:pt x="1027341" y="291922"/>
                  </a:lnTo>
                  <a:lnTo>
                    <a:pt x="1029042" y="263029"/>
                  </a:lnTo>
                  <a:lnTo>
                    <a:pt x="1052182" y="277583"/>
                  </a:lnTo>
                  <a:lnTo>
                    <a:pt x="1075296" y="291922"/>
                  </a:lnTo>
                  <a:lnTo>
                    <a:pt x="1069454" y="312242"/>
                  </a:lnTo>
                  <a:lnTo>
                    <a:pt x="1064056" y="332651"/>
                  </a:lnTo>
                  <a:lnTo>
                    <a:pt x="1059116" y="353187"/>
                  </a:lnTo>
                  <a:lnTo>
                    <a:pt x="1054684" y="373849"/>
                  </a:lnTo>
                  <a:lnTo>
                    <a:pt x="1058443" y="392709"/>
                  </a:lnTo>
                  <a:lnTo>
                    <a:pt x="1073111" y="402717"/>
                  </a:lnTo>
                  <a:lnTo>
                    <a:pt x="1090041" y="401459"/>
                  </a:lnTo>
                  <a:lnTo>
                    <a:pt x="1100645" y="386524"/>
                  </a:lnTo>
                  <a:lnTo>
                    <a:pt x="1104379" y="369138"/>
                  </a:lnTo>
                  <a:lnTo>
                    <a:pt x="1108481" y="351840"/>
                  </a:lnTo>
                  <a:lnTo>
                    <a:pt x="1112913" y="334645"/>
                  </a:lnTo>
                  <a:lnTo>
                    <a:pt x="1117638" y="317500"/>
                  </a:lnTo>
                  <a:lnTo>
                    <a:pt x="1153020" y="338442"/>
                  </a:lnTo>
                  <a:lnTo>
                    <a:pt x="1164856" y="345338"/>
                  </a:lnTo>
                  <a:lnTo>
                    <a:pt x="1164856" y="290360"/>
                  </a:lnTo>
                  <a:lnTo>
                    <a:pt x="1122565" y="265061"/>
                  </a:lnTo>
                  <a:lnTo>
                    <a:pt x="1119263" y="263029"/>
                  </a:lnTo>
                  <a:lnTo>
                    <a:pt x="1077087" y="237121"/>
                  </a:lnTo>
                  <a:lnTo>
                    <a:pt x="1031951" y="208661"/>
                  </a:lnTo>
                  <a:lnTo>
                    <a:pt x="1034135" y="163322"/>
                  </a:lnTo>
                  <a:lnTo>
                    <a:pt x="1036434" y="117995"/>
                  </a:lnTo>
                  <a:lnTo>
                    <a:pt x="1039088" y="72682"/>
                  </a:lnTo>
                  <a:lnTo>
                    <a:pt x="1040866" y="47764"/>
                  </a:lnTo>
                  <a:lnTo>
                    <a:pt x="1042339" y="27406"/>
                  </a:lnTo>
                  <a:lnTo>
                    <a:pt x="1041425" y="18376"/>
                  </a:lnTo>
                  <a:lnTo>
                    <a:pt x="999858" y="1714"/>
                  </a:lnTo>
                  <a:lnTo>
                    <a:pt x="943851" y="0"/>
                  </a:lnTo>
                  <a:lnTo>
                    <a:pt x="934389" y="1816"/>
                  </a:lnTo>
                  <a:lnTo>
                    <a:pt x="927442" y="6591"/>
                  </a:lnTo>
                  <a:lnTo>
                    <a:pt x="922997" y="13436"/>
                  </a:lnTo>
                  <a:lnTo>
                    <a:pt x="921029" y="21450"/>
                  </a:lnTo>
                  <a:lnTo>
                    <a:pt x="919238" y="23977"/>
                  </a:lnTo>
                  <a:lnTo>
                    <a:pt x="917930" y="27152"/>
                  </a:lnTo>
                  <a:lnTo>
                    <a:pt x="876160" y="300291"/>
                  </a:lnTo>
                  <a:lnTo>
                    <a:pt x="845921" y="321970"/>
                  </a:lnTo>
                  <a:lnTo>
                    <a:pt x="789978" y="370687"/>
                  </a:lnTo>
                  <a:lnTo>
                    <a:pt x="758139" y="405003"/>
                  </a:lnTo>
                  <a:lnTo>
                    <a:pt x="757123" y="413283"/>
                  </a:lnTo>
                  <a:lnTo>
                    <a:pt x="759294" y="420535"/>
                  </a:lnTo>
                  <a:lnTo>
                    <a:pt x="756666" y="426478"/>
                  </a:lnTo>
                  <a:lnTo>
                    <a:pt x="781583" y="485622"/>
                  </a:lnTo>
                  <a:lnTo>
                    <a:pt x="804697" y="529678"/>
                  </a:lnTo>
                  <a:lnTo>
                    <a:pt x="829056" y="573062"/>
                  </a:lnTo>
                  <a:lnTo>
                    <a:pt x="854671" y="615772"/>
                  </a:lnTo>
                  <a:lnTo>
                    <a:pt x="859155" y="621106"/>
                  </a:lnTo>
                  <a:lnTo>
                    <a:pt x="850569" y="771575"/>
                  </a:lnTo>
                  <a:lnTo>
                    <a:pt x="848004" y="771309"/>
                  </a:lnTo>
                  <a:lnTo>
                    <a:pt x="845426" y="771105"/>
                  </a:lnTo>
                  <a:lnTo>
                    <a:pt x="842860" y="770839"/>
                  </a:lnTo>
                  <a:lnTo>
                    <a:pt x="833856" y="771512"/>
                  </a:lnTo>
                  <a:lnTo>
                    <a:pt x="827112" y="775157"/>
                  </a:lnTo>
                  <a:lnTo>
                    <a:pt x="822629" y="780999"/>
                  </a:lnTo>
                  <a:lnTo>
                    <a:pt x="820394" y="788250"/>
                  </a:lnTo>
                  <a:lnTo>
                    <a:pt x="819734" y="790232"/>
                  </a:lnTo>
                  <a:lnTo>
                    <a:pt x="815492" y="843241"/>
                  </a:lnTo>
                  <a:lnTo>
                    <a:pt x="812406" y="891832"/>
                  </a:lnTo>
                  <a:lnTo>
                    <a:pt x="809625" y="940435"/>
                  </a:lnTo>
                  <a:lnTo>
                    <a:pt x="806386" y="1001483"/>
                  </a:lnTo>
                  <a:lnTo>
                    <a:pt x="804506" y="1037666"/>
                  </a:lnTo>
                  <a:lnTo>
                    <a:pt x="801916" y="1086281"/>
                  </a:lnTo>
                  <a:lnTo>
                    <a:pt x="799134" y="1134897"/>
                  </a:lnTo>
                  <a:lnTo>
                    <a:pt x="795959" y="1184795"/>
                  </a:lnTo>
                  <a:lnTo>
                    <a:pt x="792530" y="1232039"/>
                  </a:lnTo>
                  <a:lnTo>
                    <a:pt x="798626" y="1249235"/>
                  </a:lnTo>
                  <a:lnTo>
                    <a:pt x="840193" y="1232039"/>
                  </a:lnTo>
                  <a:lnTo>
                    <a:pt x="843711" y="1183474"/>
                  </a:lnTo>
                  <a:lnTo>
                    <a:pt x="846645" y="1137526"/>
                  </a:lnTo>
                  <a:lnTo>
                    <a:pt x="849363" y="1090244"/>
                  </a:lnTo>
                  <a:lnTo>
                    <a:pt x="851903" y="1042949"/>
                  </a:lnTo>
                  <a:lnTo>
                    <a:pt x="854367" y="995641"/>
                  </a:lnTo>
                  <a:lnTo>
                    <a:pt x="896670" y="997991"/>
                  </a:lnTo>
                  <a:lnTo>
                    <a:pt x="938987" y="999744"/>
                  </a:lnTo>
                  <a:lnTo>
                    <a:pt x="981329" y="1000925"/>
                  </a:lnTo>
                  <a:lnTo>
                    <a:pt x="1023708" y="1001483"/>
                  </a:lnTo>
                  <a:lnTo>
                    <a:pt x="1018692" y="1055636"/>
                  </a:lnTo>
                  <a:lnTo>
                    <a:pt x="1013828" y="1109789"/>
                  </a:lnTo>
                  <a:lnTo>
                    <a:pt x="1009180" y="1163967"/>
                  </a:lnTo>
                  <a:lnTo>
                    <a:pt x="1004798" y="1218171"/>
                  </a:lnTo>
                  <a:lnTo>
                    <a:pt x="1010881" y="1235354"/>
                  </a:lnTo>
                  <a:lnTo>
                    <a:pt x="1026820" y="1241056"/>
                  </a:lnTo>
                  <a:lnTo>
                    <a:pt x="1043660" y="1235316"/>
                  </a:lnTo>
                  <a:lnTo>
                    <a:pt x="1052449" y="1218171"/>
                  </a:lnTo>
                  <a:lnTo>
                    <a:pt x="1056538" y="1167625"/>
                  </a:lnTo>
                  <a:lnTo>
                    <a:pt x="1060843" y="1117104"/>
                  </a:lnTo>
                  <a:lnTo>
                    <a:pt x="1065339" y="1066596"/>
                  </a:lnTo>
                  <a:lnTo>
                    <a:pt x="1069987" y="1016114"/>
                  </a:lnTo>
                  <a:lnTo>
                    <a:pt x="1075867" y="953871"/>
                  </a:lnTo>
                  <a:lnTo>
                    <a:pt x="1079563" y="915174"/>
                  </a:lnTo>
                  <a:lnTo>
                    <a:pt x="1088656" y="820597"/>
                  </a:lnTo>
                  <a:lnTo>
                    <a:pt x="1090244" y="804151"/>
                  </a:lnTo>
                  <a:lnTo>
                    <a:pt x="1085646" y="797496"/>
                  </a:lnTo>
                  <a:lnTo>
                    <a:pt x="1079030" y="794092"/>
                  </a:lnTo>
                  <a:lnTo>
                    <a:pt x="1075232" y="788733"/>
                  </a:lnTo>
                  <a:lnTo>
                    <a:pt x="1069174" y="784898"/>
                  </a:lnTo>
                  <a:lnTo>
                    <a:pt x="1059281" y="784682"/>
                  </a:lnTo>
                  <a:lnTo>
                    <a:pt x="1056462" y="784580"/>
                  </a:lnTo>
                  <a:lnTo>
                    <a:pt x="1056525" y="783069"/>
                  </a:lnTo>
                  <a:lnTo>
                    <a:pt x="1058646" y="740524"/>
                  </a:lnTo>
                  <a:lnTo>
                    <a:pt x="1060411" y="696455"/>
                  </a:lnTo>
                  <a:lnTo>
                    <a:pt x="1062228" y="652386"/>
                  </a:lnTo>
                  <a:lnTo>
                    <a:pt x="1064615" y="608304"/>
                  </a:lnTo>
                  <a:lnTo>
                    <a:pt x="1087488" y="566559"/>
                  </a:lnTo>
                  <a:lnTo>
                    <a:pt x="1111948" y="525729"/>
                  </a:lnTo>
                  <a:lnTo>
                    <a:pt x="1162456" y="444969"/>
                  </a:lnTo>
                  <a:lnTo>
                    <a:pt x="1186903" y="404126"/>
                  </a:lnTo>
                  <a:lnTo>
                    <a:pt x="1209751" y="362343"/>
                  </a:lnTo>
                  <a:lnTo>
                    <a:pt x="1220165" y="354584"/>
                  </a:lnTo>
                  <a:lnTo>
                    <a:pt x="1225664" y="3427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0800" y="3548265"/>
              <a:ext cx="241935" cy="297815"/>
            </a:xfrm>
            <a:custGeom>
              <a:avLst/>
              <a:gdLst/>
              <a:ahLst/>
              <a:cxnLst/>
              <a:rect l="l" t="t" r="r" b="b"/>
              <a:pathLst>
                <a:path w="241935" h="297814">
                  <a:moveTo>
                    <a:pt x="155220" y="0"/>
                  </a:moveTo>
                  <a:lnTo>
                    <a:pt x="115516" y="1626"/>
                  </a:lnTo>
                  <a:lnTo>
                    <a:pt x="75946" y="5460"/>
                  </a:lnTo>
                  <a:lnTo>
                    <a:pt x="40686" y="85670"/>
                  </a:lnTo>
                  <a:lnTo>
                    <a:pt x="33974" y="136644"/>
                  </a:lnTo>
                  <a:lnTo>
                    <a:pt x="25366" y="187331"/>
                  </a:lnTo>
                  <a:lnTo>
                    <a:pt x="14872" y="237662"/>
                  </a:lnTo>
                  <a:lnTo>
                    <a:pt x="0" y="297573"/>
                  </a:lnTo>
                  <a:lnTo>
                    <a:pt x="54125" y="293818"/>
                  </a:lnTo>
                  <a:lnTo>
                    <a:pt x="108216" y="289656"/>
                  </a:lnTo>
                  <a:lnTo>
                    <a:pt x="162270" y="285088"/>
                  </a:lnTo>
                  <a:lnTo>
                    <a:pt x="216281" y="280111"/>
                  </a:lnTo>
                  <a:lnTo>
                    <a:pt x="219176" y="229106"/>
                  </a:lnTo>
                  <a:lnTo>
                    <a:pt x="223059" y="178166"/>
                  </a:lnTo>
                  <a:lnTo>
                    <a:pt x="227928" y="127311"/>
                  </a:lnTo>
                  <a:lnTo>
                    <a:pt x="233780" y="76560"/>
                  </a:lnTo>
                  <a:lnTo>
                    <a:pt x="241490" y="19265"/>
                  </a:lnTo>
                  <a:lnTo>
                    <a:pt x="238213" y="14046"/>
                  </a:lnTo>
                  <a:lnTo>
                    <a:pt x="232486" y="11874"/>
                  </a:lnTo>
                  <a:lnTo>
                    <a:pt x="194423" y="2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5379" y="3190179"/>
              <a:ext cx="227048" cy="188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0188" y="1971484"/>
              <a:ext cx="1137285" cy="1887855"/>
            </a:xfrm>
            <a:custGeom>
              <a:avLst/>
              <a:gdLst/>
              <a:ahLst/>
              <a:cxnLst/>
              <a:rect l="l" t="t" r="r" b="b"/>
              <a:pathLst>
                <a:path w="1137285" h="1887854">
                  <a:moveTo>
                    <a:pt x="515048" y="664108"/>
                  </a:moveTo>
                  <a:lnTo>
                    <a:pt x="514121" y="651154"/>
                  </a:lnTo>
                  <a:lnTo>
                    <a:pt x="514032" y="650722"/>
                  </a:lnTo>
                  <a:lnTo>
                    <a:pt x="504405" y="639483"/>
                  </a:lnTo>
                  <a:lnTo>
                    <a:pt x="496404" y="634415"/>
                  </a:lnTo>
                  <a:lnTo>
                    <a:pt x="459524" y="611035"/>
                  </a:lnTo>
                  <a:lnTo>
                    <a:pt x="454583" y="607822"/>
                  </a:lnTo>
                  <a:lnTo>
                    <a:pt x="454583" y="664070"/>
                  </a:lnTo>
                  <a:lnTo>
                    <a:pt x="429933" y="704634"/>
                  </a:lnTo>
                  <a:lnTo>
                    <a:pt x="403847" y="744270"/>
                  </a:lnTo>
                  <a:lnTo>
                    <a:pt x="350418" y="822769"/>
                  </a:lnTo>
                  <a:lnTo>
                    <a:pt x="324637" y="862609"/>
                  </a:lnTo>
                  <a:lnTo>
                    <a:pt x="300507" y="903465"/>
                  </a:lnTo>
                  <a:lnTo>
                    <a:pt x="298373" y="907313"/>
                  </a:lnTo>
                  <a:lnTo>
                    <a:pt x="297497" y="911085"/>
                  </a:lnTo>
                  <a:lnTo>
                    <a:pt x="297421" y="914692"/>
                  </a:lnTo>
                  <a:lnTo>
                    <a:pt x="297256" y="915492"/>
                  </a:lnTo>
                  <a:lnTo>
                    <a:pt x="292328" y="965771"/>
                  </a:lnTo>
                  <a:lnTo>
                    <a:pt x="288010" y="1016088"/>
                  </a:lnTo>
                  <a:lnTo>
                    <a:pt x="287362" y="1024293"/>
                  </a:lnTo>
                  <a:lnTo>
                    <a:pt x="287362" y="1266240"/>
                  </a:lnTo>
                  <a:lnTo>
                    <a:pt x="283286" y="1297101"/>
                  </a:lnTo>
                  <a:lnTo>
                    <a:pt x="279285" y="1327975"/>
                  </a:lnTo>
                  <a:lnTo>
                    <a:pt x="271322" y="1389697"/>
                  </a:lnTo>
                  <a:lnTo>
                    <a:pt x="268668" y="1388427"/>
                  </a:lnTo>
                  <a:lnTo>
                    <a:pt x="265696" y="1387525"/>
                  </a:lnTo>
                  <a:lnTo>
                    <a:pt x="265455" y="1387513"/>
                  </a:lnTo>
                  <a:lnTo>
                    <a:pt x="265455" y="1434858"/>
                  </a:lnTo>
                  <a:lnTo>
                    <a:pt x="256082" y="1507248"/>
                  </a:lnTo>
                  <a:lnTo>
                    <a:pt x="251434" y="1543456"/>
                  </a:lnTo>
                  <a:lnTo>
                    <a:pt x="246862" y="1579664"/>
                  </a:lnTo>
                  <a:lnTo>
                    <a:pt x="83426" y="1562709"/>
                  </a:lnTo>
                  <a:lnTo>
                    <a:pt x="98069" y="1438986"/>
                  </a:lnTo>
                  <a:lnTo>
                    <a:pt x="100584" y="1438897"/>
                  </a:lnTo>
                  <a:lnTo>
                    <a:pt x="140906" y="1434592"/>
                  </a:lnTo>
                  <a:lnTo>
                    <a:pt x="181317" y="1432585"/>
                  </a:lnTo>
                  <a:lnTo>
                    <a:pt x="221792" y="1432737"/>
                  </a:lnTo>
                  <a:lnTo>
                    <a:pt x="262293" y="1434922"/>
                  </a:lnTo>
                  <a:lnTo>
                    <a:pt x="263410" y="1435011"/>
                  </a:lnTo>
                  <a:lnTo>
                    <a:pt x="264401" y="1434896"/>
                  </a:lnTo>
                  <a:lnTo>
                    <a:pt x="265455" y="1434858"/>
                  </a:lnTo>
                  <a:lnTo>
                    <a:pt x="265455" y="1387513"/>
                  </a:lnTo>
                  <a:lnTo>
                    <a:pt x="262293" y="1387259"/>
                  </a:lnTo>
                  <a:lnTo>
                    <a:pt x="222465" y="1385227"/>
                  </a:lnTo>
                  <a:lnTo>
                    <a:pt x="182841" y="1385290"/>
                  </a:lnTo>
                  <a:lnTo>
                    <a:pt x="143294" y="1387322"/>
                  </a:lnTo>
                  <a:lnTo>
                    <a:pt x="103733" y="1391158"/>
                  </a:lnTo>
                  <a:lnTo>
                    <a:pt x="120523" y="1249311"/>
                  </a:lnTo>
                  <a:lnTo>
                    <a:pt x="161696" y="1254480"/>
                  </a:lnTo>
                  <a:lnTo>
                    <a:pt x="202920" y="1258989"/>
                  </a:lnTo>
                  <a:lnTo>
                    <a:pt x="244208" y="1262837"/>
                  </a:lnTo>
                  <a:lnTo>
                    <a:pt x="285597" y="1266024"/>
                  </a:lnTo>
                  <a:lnTo>
                    <a:pt x="287362" y="1266240"/>
                  </a:lnTo>
                  <a:lnTo>
                    <a:pt x="287362" y="1024293"/>
                  </a:lnTo>
                  <a:lnTo>
                    <a:pt x="284035" y="1066431"/>
                  </a:lnTo>
                  <a:lnTo>
                    <a:pt x="280136" y="1116774"/>
                  </a:lnTo>
                  <a:lnTo>
                    <a:pt x="276034" y="1167117"/>
                  </a:lnTo>
                  <a:lnTo>
                    <a:pt x="271487" y="1217409"/>
                  </a:lnTo>
                  <a:lnTo>
                    <a:pt x="243420" y="1215186"/>
                  </a:lnTo>
                  <a:lnTo>
                    <a:pt x="215417" y="1212659"/>
                  </a:lnTo>
                  <a:lnTo>
                    <a:pt x="187439" y="1209827"/>
                  </a:lnTo>
                  <a:lnTo>
                    <a:pt x="159512" y="1206652"/>
                  </a:lnTo>
                  <a:lnTo>
                    <a:pt x="160096" y="1200518"/>
                  </a:lnTo>
                  <a:lnTo>
                    <a:pt x="187934" y="909929"/>
                  </a:lnTo>
                  <a:lnTo>
                    <a:pt x="187096" y="900696"/>
                  </a:lnTo>
                  <a:lnTo>
                    <a:pt x="183146" y="893864"/>
                  </a:lnTo>
                  <a:lnTo>
                    <a:pt x="176961" y="889431"/>
                  </a:lnTo>
                  <a:lnTo>
                    <a:pt x="169367" y="887361"/>
                  </a:lnTo>
                  <a:lnTo>
                    <a:pt x="148412" y="848626"/>
                  </a:lnTo>
                  <a:lnTo>
                    <a:pt x="128460" y="809409"/>
                  </a:lnTo>
                  <a:lnTo>
                    <a:pt x="109499" y="769708"/>
                  </a:lnTo>
                  <a:lnTo>
                    <a:pt x="91541" y="729488"/>
                  </a:lnTo>
                  <a:lnTo>
                    <a:pt x="106629" y="714679"/>
                  </a:lnTo>
                  <a:lnTo>
                    <a:pt x="122224" y="700532"/>
                  </a:lnTo>
                  <a:lnTo>
                    <a:pt x="138341" y="687057"/>
                  </a:lnTo>
                  <a:lnTo>
                    <a:pt x="154990" y="674204"/>
                  </a:lnTo>
                  <a:lnTo>
                    <a:pt x="143776" y="732472"/>
                  </a:lnTo>
                  <a:lnTo>
                    <a:pt x="147701" y="751344"/>
                  </a:lnTo>
                  <a:lnTo>
                    <a:pt x="162407" y="761365"/>
                  </a:lnTo>
                  <a:lnTo>
                    <a:pt x="179285" y="760107"/>
                  </a:lnTo>
                  <a:lnTo>
                    <a:pt x="189738" y="745147"/>
                  </a:lnTo>
                  <a:lnTo>
                    <a:pt x="203390" y="674204"/>
                  </a:lnTo>
                  <a:lnTo>
                    <a:pt x="264121" y="358902"/>
                  </a:lnTo>
                  <a:lnTo>
                    <a:pt x="271741" y="359321"/>
                  </a:lnTo>
                  <a:lnTo>
                    <a:pt x="279374" y="359829"/>
                  </a:lnTo>
                  <a:lnTo>
                    <a:pt x="286981" y="360451"/>
                  </a:lnTo>
                  <a:lnTo>
                    <a:pt x="294589" y="361175"/>
                  </a:lnTo>
                  <a:lnTo>
                    <a:pt x="289001" y="415645"/>
                  </a:lnTo>
                  <a:lnTo>
                    <a:pt x="284022" y="470179"/>
                  </a:lnTo>
                  <a:lnTo>
                    <a:pt x="279222" y="524725"/>
                  </a:lnTo>
                  <a:lnTo>
                    <a:pt x="274180" y="579247"/>
                  </a:lnTo>
                  <a:lnTo>
                    <a:pt x="268478" y="633704"/>
                  </a:lnTo>
                  <a:lnTo>
                    <a:pt x="273951" y="650722"/>
                  </a:lnTo>
                  <a:lnTo>
                    <a:pt x="289712" y="656437"/>
                  </a:lnTo>
                  <a:lnTo>
                    <a:pt x="306755" y="650722"/>
                  </a:lnTo>
                  <a:lnTo>
                    <a:pt x="319176" y="605116"/>
                  </a:lnTo>
                  <a:lnTo>
                    <a:pt x="321983" y="576516"/>
                  </a:lnTo>
                  <a:lnTo>
                    <a:pt x="367182" y="607237"/>
                  </a:lnTo>
                  <a:lnTo>
                    <a:pt x="360464" y="627532"/>
                  </a:lnTo>
                  <a:lnTo>
                    <a:pt x="354215" y="647954"/>
                  </a:lnTo>
                  <a:lnTo>
                    <a:pt x="348424" y="668515"/>
                  </a:lnTo>
                  <a:lnTo>
                    <a:pt x="343128" y="689216"/>
                  </a:lnTo>
                  <a:lnTo>
                    <a:pt x="346240" y="707974"/>
                  </a:lnTo>
                  <a:lnTo>
                    <a:pt x="360680" y="717931"/>
                  </a:lnTo>
                  <a:lnTo>
                    <a:pt x="377837" y="716699"/>
                  </a:lnTo>
                  <a:lnTo>
                    <a:pt x="389102" y="701890"/>
                  </a:lnTo>
                  <a:lnTo>
                    <a:pt x="393433" y="684885"/>
                  </a:lnTo>
                  <a:lnTo>
                    <a:pt x="398145" y="667969"/>
                  </a:lnTo>
                  <a:lnTo>
                    <a:pt x="403313" y="650722"/>
                  </a:lnTo>
                  <a:lnTo>
                    <a:pt x="408470" y="634415"/>
                  </a:lnTo>
                  <a:lnTo>
                    <a:pt x="433781" y="650798"/>
                  </a:lnTo>
                  <a:lnTo>
                    <a:pt x="454583" y="664070"/>
                  </a:lnTo>
                  <a:lnTo>
                    <a:pt x="454583" y="607822"/>
                  </a:lnTo>
                  <a:lnTo>
                    <a:pt x="414997" y="582002"/>
                  </a:lnTo>
                  <a:lnTo>
                    <a:pt x="406806" y="576516"/>
                  </a:lnTo>
                  <a:lnTo>
                    <a:pt x="370814" y="552450"/>
                  </a:lnTo>
                  <a:lnTo>
                    <a:pt x="326974" y="522401"/>
                  </a:lnTo>
                  <a:lnTo>
                    <a:pt x="330873" y="477697"/>
                  </a:lnTo>
                  <a:lnTo>
                    <a:pt x="334873" y="432993"/>
                  </a:lnTo>
                  <a:lnTo>
                    <a:pt x="339204" y="388327"/>
                  </a:lnTo>
                  <a:lnTo>
                    <a:pt x="342417" y="358902"/>
                  </a:lnTo>
                  <a:lnTo>
                    <a:pt x="344411" y="340766"/>
                  </a:lnTo>
                  <a:lnTo>
                    <a:pt x="344157" y="333044"/>
                  </a:lnTo>
                  <a:lnTo>
                    <a:pt x="306781" y="314921"/>
                  </a:lnTo>
                  <a:lnTo>
                    <a:pt x="266446" y="311416"/>
                  </a:lnTo>
                  <a:lnTo>
                    <a:pt x="246138" y="310464"/>
                  </a:lnTo>
                  <a:lnTo>
                    <a:pt x="236512" y="311988"/>
                  </a:lnTo>
                  <a:lnTo>
                    <a:pt x="229501" y="316674"/>
                  </a:lnTo>
                  <a:lnTo>
                    <a:pt x="225094" y="323583"/>
                  </a:lnTo>
                  <a:lnTo>
                    <a:pt x="223278" y="331724"/>
                  </a:lnTo>
                  <a:lnTo>
                    <a:pt x="221335" y="334264"/>
                  </a:lnTo>
                  <a:lnTo>
                    <a:pt x="219849" y="337439"/>
                  </a:lnTo>
                  <a:lnTo>
                    <a:pt x="167754" y="607949"/>
                  </a:lnTo>
                  <a:lnTo>
                    <a:pt x="136525" y="628561"/>
                  </a:lnTo>
                  <a:lnTo>
                    <a:pt x="78473" y="675462"/>
                  </a:lnTo>
                  <a:lnTo>
                    <a:pt x="44907" y="709015"/>
                  </a:lnTo>
                  <a:lnTo>
                    <a:pt x="43929" y="717511"/>
                  </a:lnTo>
                  <a:lnTo>
                    <a:pt x="46405" y="724903"/>
                  </a:lnTo>
                  <a:lnTo>
                    <a:pt x="43903" y="730745"/>
                  </a:lnTo>
                  <a:lnTo>
                    <a:pt x="66636" y="790308"/>
                  </a:lnTo>
                  <a:lnTo>
                    <a:pt x="88036" y="835228"/>
                  </a:lnTo>
                  <a:lnTo>
                    <a:pt x="110705" y="879513"/>
                  </a:lnTo>
                  <a:lnTo>
                    <a:pt x="134658" y="923188"/>
                  </a:lnTo>
                  <a:lnTo>
                    <a:pt x="138506" y="928281"/>
                  </a:lnTo>
                  <a:lnTo>
                    <a:pt x="112433" y="1200518"/>
                  </a:lnTo>
                  <a:lnTo>
                    <a:pt x="107619" y="1199857"/>
                  </a:lnTo>
                  <a:lnTo>
                    <a:pt x="102831" y="1199286"/>
                  </a:lnTo>
                  <a:lnTo>
                    <a:pt x="98018" y="1198587"/>
                  </a:lnTo>
                  <a:lnTo>
                    <a:pt x="81559" y="1201674"/>
                  </a:lnTo>
                  <a:lnTo>
                    <a:pt x="71170" y="1212989"/>
                  </a:lnTo>
                  <a:lnTo>
                    <a:pt x="68275" y="1227404"/>
                  </a:lnTo>
                  <a:lnTo>
                    <a:pt x="74345" y="1239723"/>
                  </a:lnTo>
                  <a:lnTo>
                    <a:pt x="74053" y="1240891"/>
                  </a:lnTo>
                  <a:lnTo>
                    <a:pt x="73723" y="1242021"/>
                  </a:lnTo>
                  <a:lnTo>
                    <a:pt x="0" y="1864766"/>
                  </a:lnTo>
                  <a:lnTo>
                    <a:pt x="5422" y="1881835"/>
                  </a:lnTo>
                  <a:lnTo>
                    <a:pt x="21145" y="1887474"/>
                  </a:lnTo>
                  <a:lnTo>
                    <a:pt x="38214" y="1881759"/>
                  </a:lnTo>
                  <a:lnTo>
                    <a:pt x="47675" y="1864766"/>
                  </a:lnTo>
                  <a:lnTo>
                    <a:pt x="77851" y="1609801"/>
                  </a:lnTo>
                  <a:lnTo>
                    <a:pt x="241147" y="1626730"/>
                  </a:lnTo>
                  <a:lnTo>
                    <a:pt x="234149" y="1683385"/>
                  </a:lnTo>
                  <a:lnTo>
                    <a:pt x="227203" y="1740027"/>
                  </a:lnTo>
                  <a:lnTo>
                    <a:pt x="220332" y="1796694"/>
                  </a:lnTo>
                  <a:lnTo>
                    <a:pt x="213614" y="1853361"/>
                  </a:lnTo>
                  <a:lnTo>
                    <a:pt x="219049" y="1870430"/>
                  </a:lnTo>
                  <a:lnTo>
                    <a:pt x="234772" y="1876069"/>
                  </a:lnTo>
                  <a:lnTo>
                    <a:pt x="251828" y="1870367"/>
                  </a:lnTo>
                  <a:lnTo>
                    <a:pt x="261277" y="1853361"/>
                  </a:lnTo>
                  <a:lnTo>
                    <a:pt x="267208" y="1803006"/>
                  </a:lnTo>
                  <a:lnTo>
                    <a:pt x="273227" y="1752663"/>
                  </a:lnTo>
                  <a:lnTo>
                    <a:pt x="279298" y="1702320"/>
                  </a:lnTo>
                  <a:lnTo>
                    <a:pt x="285457" y="1651990"/>
                  </a:lnTo>
                  <a:lnTo>
                    <a:pt x="290664" y="1609801"/>
                  </a:lnTo>
                  <a:lnTo>
                    <a:pt x="297967" y="1551368"/>
                  </a:lnTo>
                  <a:lnTo>
                    <a:pt x="304330" y="1501063"/>
                  </a:lnTo>
                  <a:lnTo>
                    <a:pt x="310756" y="1450771"/>
                  </a:lnTo>
                  <a:lnTo>
                    <a:pt x="312813" y="1434858"/>
                  </a:lnTo>
                  <a:lnTo>
                    <a:pt x="313105" y="1432585"/>
                  </a:lnTo>
                  <a:lnTo>
                    <a:pt x="318477" y="1391158"/>
                  </a:lnTo>
                  <a:lnTo>
                    <a:pt x="323837" y="1350213"/>
                  </a:lnTo>
                  <a:lnTo>
                    <a:pt x="330479" y="1299946"/>
                  </a:lnTo>
                  <a:lnTo>
                    <a:pt x="337235" y="1249311"/>
                  </a:lnTo>
                  <a:lnTo>
                    <a:pt x="338607" y="1239075"/>
                  </a:lnTo>
                  <a:lnTo>
                    <a:pt x="333629" y="1232306"/>
                  </a:lnTo>
                  <a:lnTo>
                    <a:pt x="326478" y="1229156"/>
                  </a:lnTo>
                  <a:lnTo>
                    <a:pt x="324446" y="1226477"/>
                  </a:lnTo>
                  <a:lnTo>
                    <a:pt x="321868" y="1224203"/>
                  </a:lnTo>
                  <a:lnTo>
                    <a:pt x="318668" y="1222590"/>
                  </a:lnTo>
                  <a:lnTo>
                    <a:pt x="319138" y="1217409"/>
                  </a:lnTo>
                  <a:lnTo>
                    <a:pt x="323253" y="1172718"/>
                  </a:lnTo>
                  <a:lnTo>
                    <a:pt x="327367" y="1122807"/>
                  </a:lnTo>
                  <a:lnTo>
                    <a:pt x="331266" y="1072870"/>
                  </a:lnTo>
                  <a:lnTo>
                    <a:pt x="335203" y="1022946"/>
                  </a:lnTo>
                  <a:lnTo>
                    <a:pt x="339420" y="973048"/>
                  </a:lnTo>
                  <a:lnTo>
                    <a:pt x="344208" y="923188"/>
                  </a:lnTo>
                  <a:lnTo>
                    <a:pt x="368579" y="882408"/>
                  </a:lnTo>
                  <a:lnTo>
                    <a:pt x="394512" y="842594"/>
                  </a:lnTo>
                  <a:lnTo>
                    <a:pt x="447992" y="763981"/>
                  </a:lnTo>
                  <a:lnTo>
                    <a:pt x="473976" y="724204"/>
                  </a:lnTo>
                  <a:lnTo>
                    <a:pt x="498436" y="683450"/>
                  </a:lnTo>
                  <a:lnTo>
                    <a:pt x="509181" y="676097"/>
                  </a:lnTo>
                  <a:lnTo>
                    <a:pt x="515048" y="664108"/>
                  </a:lnTo>
                  <a:close/>
                </a:path>
                <a:path w="1137285" h="1887854">
                  <a:moveTo>
                    <a:pt x="528142" y="223939"/>
                  </a:moveTo>
                  <a:lnTo>
                    <a:pt x="522605" y="179692"/>
                  </a:lnTo>
                  <a:lnTo>
                    <a:pt x="508596" y="134137"/>
                  </a:lnTo>
                  <a:lnTo>
                    <a:pt x="487172" y="93776"/>
                  </a:lnTo>
                  <a:lnTo>
                    <a:pt x="459054" y="59499"/>
                  </a:lnTo>
                  <a:lnTo>
                    <a:pt x="424916" y="32131"/>
                  </a:lnTo>
                  <a:lnTo>
                    <a:pt x="385457" y="12522"/>
                  </a:lnTo>
                  <a:lnTo>
                    <a:pt x="341376" y="1536"/>
                  </a:lnTo>
                  <a:lnTo>
                    <a:pt x="293395" y="0"/>
                  </a:lnTo>
                  <a:lnTo>
                    <a:pt x="247865" y="6959"/>
                  </a:lnTo>
                  <a:lnTo>
                    <a:pt x="203873" y="20993"/>
                  </a:lnTo>
                  <a:lnTo>
                    <a:pt x="162356" y="41490"/>
                  </a:lnTo>
                  <a:lnTo>
                    <a:pt x="124282" y="67856"/>
                  </a:lnTo>
                  <a:lnTo>
                    <a:pt x="90576" y="99504"/>
                  </a:lnTo>
                  <a:lnTo>
                    <a:pt x="62191" y="135851"/>
                  </a:lnTo>
                  <a:lnTo>
                    <a:pt x="40081" y="176276"/>
                  </a:lnTo>
                  <a:lnTo>
                    <a:pt x="25946" y="218986"/>
                  </a:lnTo>
                  <a:lnTo>
                    <a:pt x="20574" y="262331"/>
                  </a:lnTo>
                  <a:lnTo>
                    <a:pt x="24079" y="304647"/>
                  </a:lnTo>
                  <a:lnTo>
                    <a:pt x="36588" y="344284"/>
                  </a:lnTo>
                  <a:lnTo>
                    <a:pt x="58229" y="379577"/>
                  </a:lnTo>
                  <a:lnTo>
                    <a:pt x="89141" y="408901"/>
                  </a:lnTo>
                  <a:lnTo>
                    <a:pt x="129451" y="430580"/>
                  </a:lnTo>
                  <a:lnTo>
                    <a:pt x="147510" y="429590"/>
                  </a:lnTo>
                  <a:lnTo>
                    <a:pt x="157175" y="415823"/>
                  </a:lnTo>
                  <a:lnTo>
                    <a:pt x="156146" y="397954"/>
                  </a:lnTo>
                  <a:lnTo>
                    <a:pt x="142125" y="384619"/>
                  </a:lnTo>
                  <a:lnTo>
                    <a:pt x="103047" y="360387"/>
                  </a:lnTo>
                  <a:lnTo>
                    <a:pt x="79311" y="326351"/>
                  </a:lnTo>
                  <a:lnTo>
                    <a:pt x="69151" y="285965"/>
                  </a:lnTo>
                  <a:lnTo>
                    <a:pt x="70802" y="242671"/>
                  </a:lnTo>
                  <a:lnTo>
                    <a:pt x="82499" y="199910"/>
                  </a:lnTo>
                  <a:lnTo>
                    <a:pt x="102489" y="161099"/>
                  </a:lnTo>
                  <a:lnTo>
                    <a:pt x="131114" y="125641"/>
                  </a:lnTo>
                  <a:lnTo>
                    <a:pt x="165976" y="95707"/>
                  </a:lnTo>
                  <a:lnTo>
                    <a:pt x="205600" y="72161"/>
                  </a:lnTo>
                  <a:lnTo>
                    <a:pt x="248564" y="55854"/>
                  </a:lnTo>
                  <a:lnTo>
                    <a:pt x="293395" y="47663"/>
                  </a:lnTo>
                  <a:lnTo>
                    <a:pt x="343865" y="50088"/>
                  </a:lnTo>
                  <a:lnTo>
                    <a:pt x="388213" y="65506"/>
                  </a:lnTo>
                  <a:lnTo>
                    <a:pt x="425259" y="92608"/>
                  </a:lnTo>
                  <a:lnTo>
                    <a:pt x="453872" y="130060"/>
                  </a:lnTo>
                  <a:lnTo>
                    <a:pt x="472884" y="176542"/>
                  </a:lnTo>
                  <a:lnTo>
                    <a:pt x="480529" y="225501"/>
                  </a:lnTo>
                  <a:lnTo>
                    <a:pt x="476935" y="274815"/>
                  </a:lnTo>
                  <a:lnTo>
                    <a:pt x="461035" y="320281"/>
                  </a:lnTo>
                  <a:lnTo>
                    <a:pt x="431800" y="357632"/>
                  </a:lnTo>
                  <a:lnTo>
                    <a:pt x="388200" y="382638"/>
                  </a:lnTo>
                  <a:lnTo>
                    <a:pt x="373888" y="395363"/>
                  </a:lnTo>
                  <a:lnTo>
                    <a:pt x="372770" y="413029"/>
                  </a:lnTo>
                  <a:lnTo>
                    <a:pt x="382524" y="426999"/>
                  </a:lnTo>
                  <a:lnTo>
                    <a:pt x="400862" y="428599"/>
                  </a:lnTo>
                  <a:lnTo>
                    <a:pt x="441655" y="408990"/>
                  </a:lnTo>
                  <a:lnTo>
                    <a:pt x="474497" y="381647"/>
                  </a:lnTo>
                  <a:lnTo>
                    <a:pt x="499465" y="348018"/>
                  </a:lnTo>
                  <a:lnTo>
                    <a:pt x="516661" y="309549"/>
                  </a:lnTo>
                  <a:lnTo>
                    <a:pt x="526186" y="267716"/>
                  </a:lnTo>
                  <a:lnTo>
                    <a:pt x="528142" y="223939"/>
                  </a:lnTo>
                  <a:close/>
                </a:path>
                <a:path w="1137285" h="1887854">
                  <a:moveTo>
                    <a:pt x="1136700" y="516610"/>
                  </a:moveTo>
                  <a:lnTo>
                    <a:pt x="1134198" y="477532"/>
                  </a:lnTo>
                  <a:lnTo>
                    <a:pt x="1124419" y="439801"/>
                  </a:lnTo>
                  <a:lnTo>
                    <a:pt x="1107478" y="404761"/>
                  </a:lnTo>
                  <a:lnTo>
                    <a:pt x="1083525" y="373735"/>
                  </a:lnTo>
                  <a:lnTo>
                    <a:pt x="1052703" y="348068"/>
                  </a:lnTo>
                  <a:lnTo>
                    <a:pt x="1015136" y="329082"/>
                  </a:lnTo>
                  <a:lnTo>
                    <a:pt x="970991" y="318122"/>
                  </a:lnTo>
                  <a:lnTo>
                    <a:pt x="922147" y="315760"/>
                  </a:lnTo>
                  <a:lnTo>
                    <a:pt x="872705" y="321830"/>
                  </a:lnTo>
                  <a:lnTo>
                    <a:pt x="825119" y="336423"/>
                  </a:lnTo>
                  <a:lnTo>
                    <a:pt x="781888" y="359651"/>
                  </a:lnTo>
                  <a:lnTo>
                    <a:pt x="745477" y="391617"/>
                  </a:lnTo>
                  <a:lnTo>
                    <a:pt x="718350" y="432422"/>
                  </a:lnTo>
                  <a:lnTo>
                    <a:pt x="702157" y="479348"/>
                  </a:lnTo>
                  <a:lnTo>
                    <a:pt x="697191" y="527748"/>
                  </a:lnTo>
                  <a:lnTo>
                    <a:pt x="703605" y="575411"/>
                  </a:lnTo>
                  <a:lnTo>
                    <a:pt x="721563" y="620141"/>
                  </a:lnTo>
                  <a:lnTo>
                    <a:pt x="751230" y="659714"/>
                  </a:lnTo>
                  <a:lnTo>
                    <a:pt x="768591" y="666800"/>
                  </a:lnTo>
                  <a:lnTo>
                    <a:pt x="784212" y="659320"/>
                  </a:lnTo>
                  <a:lnTo>
                    <a:pt x="791756" y="643623"/>
                  </a:lnTo>
                  <a:lnTo>
                    <a:pt x="784936" y="626008"/>
                  </a:lnTo>
                  <a:lnTo>
                    <a:pt x="759663" y="590562"/>
                  </a:lnTo>
                  <a:lnTo>
                    <a:pt x="746734" y="550278"/>
                  </a:lnTo>
                  <a:lnTo>
                    <a:pt x="745655" y="507631"/>
                  </a:lnTo>
                  <a:lnTo>
                    <a:pt x="755967" y="465124"/>
                  </a:lnTo>
                  <a:lnTo>
                    <a:pt x="781253" y="423824"/>
                  </a:lnTo>
                  <a:lnTo>
                    <a:pt x="818565" y="393661"/>
                  </a:lnTo>
                  <a:lnTo>
                    <a:pt x="863765" y="374192"/>
                  </a:lnTo>
                  <a:lnTo>
                    <a:pt x="912672" y="364985"/>
                  </a:lnTo>
                  <a:lnTo>
                    <a:pt x="961136" y="365582"/>
                  </a:lnTo>
                  <a:lnTo>
                    <a:pt x="1001712" y="375602"/>
                  </a:lnTo>
                  <a:lnTo>
                    <a:pt x="1060297" y="420027"/>
                  </a:lnTo>
                  <a:lnTo>
                    <a:pt x="1087666" y="485076"/>
                  </a:lnTo>
                  <a:lnTo>
                    <a:pt x="1089228" y="520877"/>
                  </a:lnTo>
                  <a:lnTo>
                    <a:pt x="1082497" y="556488"/>
                  </a:lnTo>
                  <a:lnTo>
                    <a:pt x="1067308" y="590118"/>
                  </a:lnTo>
                  <a:lnTo>
                    <a:pt x="1043495" y="620001"/>
                  </a:lnTo>
                  <a:lnTo>
                    <a:pt x="1010907" y="644321"/>
                  </a:lnTo>
                  <a:lnTo>
                    <a:pt x="999629" y="659257"/>
                  </a:lnTo>
                  <a:lnTo>
                    <a:pt x="1002880" y="676249"/>
                  </a:lnTo>
                  <a:lnTo>
                    <a:pt x="1016152" y="687565"/>
                  </a:lnTo>
                  <a:lnTo>
                    <a:pt x="1034961" y="685482"/>
                  </a:lnTo>
                  <a:lnTo>
                    <a:pt x="1070991" y="659701"/>
                  </a:lnTo>
                  <a:lnTo>
                    <a:pt x="1099045" y="628573"/>
                  </a:lnTo>
                  <a:lnTo>
                    <a:pt x="1119263" y="593471"/>
                  </a:lnTo>
                  <a:lnTo>
                    <a:pt x="1131760" y="555701"/>
                  </a:lnTo>
                  <a:lnTo>
                    <a:pt x="1136700" y="5166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16258" y="2255380"/>
              <a:ext cx="1661160" cy="1596390"/>
            </a:xfrm>
            <a:custGeom>
              <a:avLst/>
              <a:gdLst/>
              <a:ahLst/>
              <a:cxnLst/>
              <a:rect l="l" t="t" r="r" b="b"/>
              <a:pathLst>
                <a:path w="1661159" h="1596389">
                  <a:moveTo>
                    <a:pt x="452335" y="218147"/>
                  </a:moveTo>
                  <a:lnTo>
                    <a:pt x="451612" y="168059"/>
                  </a:lnTo>
                  <a:lnTo>
                    <a:pt x="437667" y="121602"/>
                  </a:lnTo>
                  <a:lnTo>
                    <a:pt x="413194" y="81788"/>
                  </a:lnTo>
                  <a:lnTo>
                    <a:pt x="380149" y="49149"/>
                  </a:lnTo>
                  <a:lnTo>
                    <a:pt x="340423" y="24269"/>
                  </a:lnTo>
                  <a:lnTo>
                    <a:pt x="295973" y="7708"/>
                  </a:lnTo>
                  <a:lnTo>
                    <a:pt x="248729" y="0"/>
                  </a:lnTo>
                  <a:lnTo>
                    <a:pt x="207378" y="1130"/>
                  </a:lnTo>
                  <a:lnTo>
                    <a:pt x="167754" y="9398"/>
                  </a:lnTo>
                  <a:lnTo>
                    <a:pt x="130594" y="24003"/>
                  </a:lnTo>
                  <a:lnTo>
                    <a:pt x="96608" y="44183"/>
                  </a:lnTo>
                  <a:lnTo>
                    <a:pt x="66548" y="69151"/>
                  </a:lnTo>
                  <a:lnTo>
                    <a:pt x="41122" y="98120"/>
                  </a:lnTo>
                  <a:lnTo>
                    <a:pt x="7124" y="164985"/>
                  </a:lnTo>
                  <a:lnTo>
                    <a:pt x="0" y="201320"/>
                  </a:lnTo>
                  <a:lnTo>
                    <a:pt x="431" y="238544"/>
                  </a:lnTo>
                  <a:lnTo>
                    <a:pt x="9144" y="275869"/>
                  </a:lnTo>
                  <a:lnTo>
                    <a:pt x="26873" y="312534"/>
                  </a:lnTo>
                  <a:lnTo>
                    <a:pt x="54343" y="347738"/>
                  </a:lnTo>
                  <a:lnTo>
                    <a:pt x="71513" y="354990"/>
                  </a:lnTo>
                  <a:lnTo>
                    <a:pt x="87071" y="347573"/>
                  </a:lnTo>
                  <a:lnTo>
                    <a:pt x="94678" y="331812"/>
                  </a:lnTo>
                  <a:lnTo>
                    <a:pt x="88049" y="314032"/>
                  </a:lnTo>
                  <a:lnTo>
                    <a:pt x="62039" y="278130"/>
                  </a:lnTo>
                  <a:lnTo>
                    <a:pt x="49022" y="240576"/>
                  </a:lnTo>
                  <a:lnTo>
                    <a:pt x="56527" y="166090"/>
                  </a:lnTo>
                  <a:lnTo>
                    <a:pt x="74358" y="131978"/>
                  </a:lnTo>
                  <a:lnTo>
                    <a:pt x="99758" y="101815"/>
                  </a:lnTo>
                  <a:lnTo>
                    <a:pt x="131419" y="77012"/>
                  </a:lnTo>
                  <a:lnTo>
                    <a:pt x="167957" y="58966"/>
                  </a:lnTo>
                  <a:lnTo>
                    <a:pt x="208038" y="49085"/>
                  </a:lnTo>
                  <a:lnTo>
                    <a:pt x="259524" y="48958"/>
                  </a:lnTo>
                  <a:lnTo>
                    <a:pt x="309422" y="61785"/>
                  </a:lnTo>
                  <a:lnTo>
                    <a:pt x="353352" y="87744"/>
                  </a:lnTo>
                  <a:lnTo>
                    <a:pt x="386969" y="127000"/>
                  </a:lnTo>
                  <a:lnTo>
                    <a:pt x="403339" y="170776"/>
                  </a:lnTo>
                  <a:lnTo>
                    <a:pt x="403656" y="215061"/>
                  </a:lnTo>
                  <a:lnTo>
                    <a:pt x="388874" y="255612"/>
                  </a:lnTo>
                  <a:lnTo>
                    <a:pt x="359930" y="288137"/>
                  </a:lnTo>
                  <a:lnTo>
                    <a:pt x="317779" y="308343"/>
                  </a:lnTo>
                  <a:lnTo>
                    <a:pt x="303060" y="319887"/>
                  </a:lnTo>
                  <a:lnTo>
                    <a:pt x="301828" y="337134"/>
                  </a:lnTo>
                  <a:lnTo>
                    <a:pt x="311746" y="351485"/>
                  </a:lnTo>
                  <a:lnTo>
                    <a:pt x="330454" y="354304"/>
                  </a:lnTo>
                  <a:lnTo>
                    <a:pt x="376415" y="334784"/>
                  </a:lnTo>
                  <a:lnTo>
                    <a:pt x="413118" y="303949"/>
                  </a:lnTo>
                  <a:lnTo>
                    <a:pt x="438975" y="264248"/>
                  </a:lnTo>
                  <a:lnTo>
                    <a:pt x="452335" y="218147"/>
                  </a:lnTo>
                  <a:close/>
                </a:path>
                <a:path w="1661159" h="1596389">
                  <a:moveTo>
                    <a:pt x="1661033" y="1589227"/>
                  </a:moveTo>
                  <a:lnTo>
                    <a:pt x="1656930" y="1538439"/>
                  </a:lnTo>
                  <a:lnTo>
                    <a:pt x="1652130" y="1487716"/>
                  </a:lnTo>
                  <a:lnTo>
                    <a:pt x="1646643" y="1437055"/>
                  </a:lnTo>
                  <a:lnTo>
                    <a:pt x="1640446" y="1386484"/>
                  </a:lnTo>
                  <a:lnTo>
                    <a:pt x="1633562" y="1336001"/>
                  </a:lnTo>
                  <a:lnTo>
                    <a:pt x="1625981" y="1285608"/>
                  </a:lnTo>
                  <a:lnTo>
                    <a:pt x="1617713" y="1235329"/>
                  </a:lnTo>
                  <a:lnTo>
                    <a:pt x="1608747" y="1185176"/>
                  </a:lnTo>
                  <a:lnTo>
                    <a:pt x="1599095" y="1135138"/>
                  </a:lnTo>
                  <a:lnTo>
                    <a:pt x="1588757" y="1085240"/>
                  </a:lnTo>
                  <a:lnTo>
                    <a:pt x="1541843" y="1086053"/>
                  </a:lnTo>
                  <a:lnTo>
                    <a:pt x="1495209" y="1091171"/>
                  </a:lnTo>
                  <a:lnTo>
                    <a:pt x="1449235" y="1100531"/>
                  </a:lnTo>
                  <a:lnTo>
                    <a:pt x="1404327" y="1114056"/>
                  </a:lnTo>
                  <a:lnTo>
                    <a:pt x="1380337" y="1149375"/>
                  </a:lnTo>
                  <a:lnTo>
                    <a:pt x="1381290" y="1158557"/>
                  </a:lnTo>
                  <a:lnTo>
                    <a:pt x="1387881" y="1206385"/>
                  </a:lnTo>
                  <a:lnTo>
                    <a:pt x="1395120" y="1254112"/>
                  </a:lnTo>
                  <a:lnTo>
                    <a:pt x="1402994" y="1301750"/>
                  </a:lnTo>
                  <a:lnTo>
                    <a:pt x="1411503" y="1349273"/>
                  </a:lnTo>
                  <a:lnTo>
                    <a:pt x="1420647" y="1396669"/>
                  </a:lnTo>
                  <a:lnTo>
                    <a:pt x="1430426" y="1443951"/>
                  </a:lnTo>
                  <a:lnTo>
                    <a:pt x="1440840" y="1491081"/>
                  </a:lnTo>
                  <a:lnTo>
                    <a:pt x="1451889" y="1538084"/>
                  </a:lnTo>
                  <a:lnTo>
                    <a:pt x="1463573" y="1584921"/>
                  </a:lnTo>
                  <a:lnTo>
                    <a:pt x="1466659" y="1596250"/>
                  </a:lnTo>
                  <a:lnTo>
                    <a:pt x="1661033" y="1589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275" y="2554643"/>
              <a:ext cx="473075" cy="1265555"/>
            </a:xfrm>
            <a:custGeom>
              <a:avLst/>
              <a:gdLst/>
              <a:ahLst/>
              <a:cxnLst/>
              <a:rect l="l" t="t" r="r" b="b"/>
              <a:pathLst>
                <a:path w="473075" h="1265554">
                  <a:moveTo>
                    <a:pt x="166673" y="0"/>
                  </a:moveTo>
                  <a:lnTo>
                    <a:pt x="124693" y="6245"/>
                  </a:lnTo>
                  <a:lnTo>
                    <a:pt x="85024" y="14820"/>
                  </a:lnTo>
                  <a:lnTo>
                    <a:pt x="68258" y="33064"/>
                  </a:lnTo>
                  <a:lnTo>
                    <a:pt x="68641" y="41402"/>
                  </a:lnTo>
                  <a:lnTo>
                    <a:pt x="67460" y="44361"/>
                  </a:lnTo>
                  <a:lnTo>
                    <a:pt x="66902" y="47815"/>
                  </a:lnTo>
                  <a:lnTo>
                    <a:pt x="89304" y="322465"/>
                  </a:lnTo>
                  <a:lnTo>
                    <a:pt x="64825" y="350639"/>
                  </a:lnTo>
                  <a:lnTo>
                    <a:pt x="21558" y="411198"/>
                  </a:lnTo>
                  <a:lnTo>
                    <a:pt x="514" y="450037"/>
                  </a:lnTo>
                  <a:lnTo>
                    <a:pt x="0" y="456228"/>
                  </a:lnTo>
                  <a:lnTo>
                    <a:pt x="1135" y="462000"/>
                  </a:lnTo>
                  <a:lnTo>
                    <a:pt x="3656" y="467207"/>
                  </a:lnTo>
                  <a:lnTo>
                    <a:pt x="2690" y="473532"/>
                  </a:lnTo>
                  <a:lnTo>
                    <a:pt x="40541" y="524994"/>
                  </a:lnTo>
                  <a:lnTo>
                    <a:pt x="73209" y="562530"/>
                  </a:lnTo>
                  <a:lnTo>
                    <a:pt x="106946" y="599109"/>
                  </a:lnTo>
                  <a:lnTo>
                    <a:pt x="141755" y="634733"/>
                  </a:lnTo>
                  <a:lnTo>
                    <a:pt x="147051" y="638721"/>
                  </a:lnTo>
                  <a:lnTo>
                    <a:pt x="173429" y="786980"/>
                  </a:lnTo>
                  <a:lnTo>
                    <a:pt x="164755" y="788111"/>
                  </a:lnTo>
                  <a:lnTo>
                    <a:pt x="159777" y="791006"/>
                  </a:lnTo>
                  <a:lnTo>
                    <a:pt x="156081" y="794918"/>
                  </a:lnTo>
                  <a:lnTo>
                    <a:pt x="150328" y="800163"/>
                  </a:lnTo>
                  <a:lnTo>
                    <a:pt x="146708" y="807935"/>
                  </a:lnTo>
                  <a:lnTo>
                    <a:pt x="148270" y="817837"/>
                  </a:lnTo>
                  <a:lnTo>
                    <a:pt x="155998" y="865520"/>
                  </a:lnTo>
                  <a:lnTo>
                    <a:pt x="164218" y="913512"/>
                  </a:lnTo>
                  <a:lnTo>
                    <a:pt x="172746" y="961446"/>
                  </a:lnTo>
                  <a:lnTo>
                    <a:pt x="181457" y="1009345"/>
                  </a:lnTo>
                  <a:lnTo>
                    <a:pt x="190230" y="1057233"/>
                  </a:lnTo>
                  <a:lnTo>
                    <a:pt x="198941" y="1105131"/>
                  </a:lnTo>
                  <a:lnTo>
                    <a:pt x="207468" y="1153063"/>
                  </a:lnTo>
                  <a:lnTo>
                    <a:pt x="215774" y="1201579"/>
                  </a:lnTo>
                  <a:lnTo>
                    <a:pt x="223480" y="1249121"/>
                  </a:lnTo>
                  <a:lnTo>
                    <a:pt x="233321" y="1264114"/>
                  </a:lnTo>
                  <a:lnTo>
                    <a:pt x="249999" y="1265386"/>
                  </a:lnTo>
                  <a:lnTo>
                    <a:pt x="264908" y="1255357"/>
                  </a:lnTo>
                  <a:lnTo>
                    <a:pt x="269441" y="1236446"/>
                  </a:lnTo>
                  <a:lnTo>
                    <a:pt x="261202" y="1185673"/>
                  </a:lnTo>
                  <a:lnTo>
                    <a:pt x="252496" y="1134986"/>
                  </a:lnTo>
                  <a:lnTo>
                    <a:pt x="243467" y="1084360"/>
                  </a:lnTo>
                  <a:lnTo>
                    <a:pt x="234257" y="1033767"/>
                  </a:lnTo>
                  <a:lnTo>
                    <a:pt x="225010" y="983181"/>
                  </a:lnTo>
                  <a:lnTo>
                    <a:pt x="215868" y="932576"/>
                  </a:lnTo>
                  <a:lnTo>
                    <a:pt x="206975" y="881925"/>
                  </a:lnTo>
                  <a:lnTo>
                    <a:pt x="198474" y="831202"/>
                  </a:lnTo>
                  <a:lnTo>
                    <a:pt x="241940" y="824869"/>
                  </a:lnTo>
                  <a:lnTo>
                    <a:pt x="285262" y="817837"/>
                  </a:lnTo>
                  <a:lnTo>
                    <a:pt x="328465" y="810083"/>
                  </a:lnTo>
                  <a:lnTo>
                    <a:pt x="371575" y="801585"/>
                  </a:lnTo>
                  <a:lnTo>
                    <a:pt x="419285" y="801585"/>
                  </a:lnTo>
                  <a:lnTo>
                    <a:pt x="416362" y="780427"/>
                  </a:lnTo>
                  <a:lnTo>
                    <a:pt x="220495" y="780427"/>
                  </a:lnTo>
                  <a:lnTo>
                    <a:pt x="189812" y="607999"/>
                  </a:lnTo>
                  <a:lnTo>
                    <a:pt x="186519" y="599319"/>
                  </a:lnTo>
                  <a:lnTo>
                    <a:pt x="180879" y="593785"/>
                  </a:lnTo>
                  <a:lnTo>
                    <a:pt x="173766" y="591172"/>
                  </a:lnTo>
                  <a:lnTo>
                    <a:pt x="165822" y="591172"/>
                  </a:lnTo>
                  <a:lnTo>
                    <a:pt x="135250" y="559484"/>
                  </a:lnTo>
                  <a:lnTo>
                    <a:pt x="105505" y="527054"/>
                  </a:lnTo>
                  <a:lnTo>
                    <a:pt x="76591" y="493879"/>
                  </a:lnTo>
                  <a:lnTo>
                    <a:pt x="48512" y="459955"/>
                  </a:lnTo>
                  <a:lnTo>
                    <a:pt x="59077" y="441644"/>
                  </a:lnTo>
                  <a:lnTo>
                    <a:pt x="70313" y="423833"/>
                  </a:lnTo>
                  <a:lnTo>
                    <a:pt x="82218" y="406513"/>
                  </a:lnTo>
                  <a:lnTo>
                    <a:pt x="94791" y="389674"/>
                  </a:lnTo>
                  <a:lnTo>
                    <a:pt x="142457" y="389674"/>
                  </a:lnTo>
                  <a:lnTo>
                    <a:pt x="115276" y="56667"/>
                  </a:lnTo>
                  <a:lnTo>
                    <a:pt x="122739" y="55021"/>
                  </a:lnTo>
                  <a:lnTo>
                    <a:pt x="130217" y="53465"/>
                  </a:lnTo>
                  <a:lnTo>
                    <a:pt x="137714" y="52011"/>
                  </a:lnTo>
                  <a:lnTo>
                    <a:pt x="145235" y="50673"/>
                  </a:lnTo>
                  <a:lnTo>
                    <a:pt x="193242" y="50673"/>
                  </a:lnTo>
                  <a:lnTo>
                    <a:pt x="187994" y="18850"/>
                  </a:lnTo>
                  <a:lnTo>
                    <a:pt x="187793" y="17716"/>
                  </a:lnTo>
                  <a:lnTo>
                    <a:pt x="186066" y="6477"/>
                  </a:lnTo>
                  <a:lnTo>
                    <a:pt x="178623" y="1219"/>
                  </a:lnTo>
                  <a:lnTo>
                    <a:pt x="170203" y="546"/>
                  </a:lnTo>
                  <a:lnTo>
                    <a:pt x="168476" y="190"/>
                  </a:lnTo>
                  <a:lnTo>
                    <a:pt x="166673" y="0"/>
                  </a:lnTo>
                  <a:close/>
                </a:path>
                <a:path w="473075" h="1265554">
                  <a:moveTo>
                    <a:pt x="419285" y="801585"/>
                  </a:moveTo>
                  <a:lnTo>
                    <a:pt x="371575" y="801585"/>
                  </a:lnTo>
                  <a:lnTo>
                    <a:pt x="384878" y="897911"/>
                  </a:lnTo>
                  <a:lnTo>
                    <a:pt x="391571" y="946061"/>
                  </a:lnTo>
                  <a:lnTo>
                    <a:pt x="398337" y="994200"/>
                  </a:lnTo>
                  <a:lnTo>
                    <a:pt x="405208" y="1042325"/>
                  </a:lnTo>
                  <a:lnTo>
                    <a:pt x="412219" y="1090432"/>
                  </a:lnTo>
                  <a:lnTo>
                    <a:pt x="419403" y="1138520"/>
                  </a:lnTo>
                  <a:lnTo>
                    <a:pt x="426794" y="1186586"/>
                  </a:lnTo>
                  <a:lnTo>
                    <a:pt x="453309" y="1202851"/>
                  </a:lnTo>
                  <a:lnTo>
                    <a:pt x="468221" y="1192822"/>
                  </a:lnTo>
                  <a:lnTo>
                    <a:pt x="472755" y="1173911"/>
                  </a:lnTo>
                  <a:lnTo>
                    <a:pt x="465055" y="1123783"/>
                  </a:lnTo>
                  <a:lnTo>
                    <a:pt x="457577" y="1073631"/>
                  </a:lnTo>
                  <a:lnTo>
                    <a:pt x="450283" y="1023458"/>
                  </a:lnTo>
                  <a:lnTo>
                    <a:pt x="443136" y="973267"/>
                  </a:lnTo>
                  <a:lnTo>
                    <a:pt x="436097" y="923061"/>
                  </a:lnTo>
                  <a:lnTo>
                    <a:pt x="429129" y="872842"/>
                  </a:lnTo>
                  <a:lnTo>
                    <a:pt x="419285" y="801585"/>
                  </a:lnTo>
                  <a:close/>
                </a:path>
                <a:path w="473075" h="1265554">
                  <a:moveTo>
                    <a:pt x="427658" y="276758"/>
                  </a:moveTo>
                  <a:lnTo>
                    <a:pt x="337208" y="276758"/>
                  </a:lnTo>
                  <a:lnTo>
                    <a:pt x="377531" y="281165"/>
                  </a:lnTo>
                  <a:lnTo>
                    <a:pt x="364635" y="329671"/>
                  </a:lnTo>
                  <a:lnTo>
                    <a:pt x="350763" y="377915"/>
                  </a:lnTo>
                  <a:lnTo>
                    <a:pt x="336467" y="426045"/>
                  </a:lnTo>
                  <a:lnTo>
                    <a:pt x="322191" y="474595"/>
                  </a:lnTo>
                  <a:lnTo>
                    <a:pt x="308811" y="522550"/>
                  </a:lnTo>
                  <a:lnTo>
                    <a:pt x="296556" y="571220"/>
                  </a:lnTo>
                  <a:lnTo>
                    <a:pt x="295616" y="575246"/>
                  </a:lnTo>
                  <a:lnTo>
                    <a:pt x="295692" y="578916"/>
                  </a:lnTo>
                  <a:lnTo>
                    <a:pt x="296441" y="582256"/>
                  </a:lnTo>
                  <a:lnTo>
                    <a:pt x="296556" y="583895"/>
                  </a:lnTo>
                  <a:lnTo>
                    <a:pt x="304495" y="628420"/>
                  </a:lnTo>
                  <a:lnTo>
                    <a:pt x="313096" y="672780"/>
                  </a:lnTo>
                  <a:lnTo>
                    <a:pt x="321818" y="717110"/>
                  </a:lnTo>
                  <a:lnTo>
                    <a:pt x="330122" y="761542"/>
                  </a:lnTo>
                  <a:lnTo>
                    <a:pt x="302788" y="766729"/>
                  </a:lnTo>
                  <a:lnTo>
                    <a:pt x="275413" y="771604"/>
                  </a:lnTo>
                  <a:lnTo>
                    <a:pt x="247986" y="776169"/>
                  </a:lnTo>
                  <a:lnTo>
                    <a:pt x="220495" y="780427"/>
                  </a:lnTo>
                  <a:lnTo>
                    <a:pt x="416362" y="780427"/>
                  </a:lnTo>
                  <a:lnTo>
                    <a:pt x="413789" y="761834"/>
                  </a:lnTo>
                  <a:lnTo>
                    <a:pt x="407236" y="756627"/>
                  </a:lnTo>
                  <a:lnTo>
                    <a:pt x="399527" y="755472"/>
                  </a:lnTo>
                  <a:lnTo>
                    <a:pt x="395037" y="752005"/>
                  </a:lnTo>
                  <a:lnTo>
                    <a:pt x="376642" y="752005"/>
                  </a:lnTo>
                  <a:lnTo>
                    <a:pt x="368610" y="708608"/>
                  </a:lnTo>
                  <a:lnTo>
                    <a:pt x="360140" y="665318"/>
                  </a:lnTo>
                  <a:lnTo>
                    <a:pt x="351719" y="622013"/>
                  </a:lnTo>
                  <a:lnTo>
                    <a:pt x="343838" y="578573"/>
                  </a:lnTo>
                  <a:lnTo>
                    <a:pt x="357224" y="526409"/>
                  </a:lnTo>
                  <a:lnTo>
                    <a:pt x="372035" y="474208"/>
                  </a:lnTo>
                  <a:lnTo>
                    <a:pt x="387238" y="422946"/>
                  </a:lnTo>
                  <a:lnTo>
                    <a:pt x="402492" y="371279"/>
                  </a:lnTo>
                  <a:lnTo>
                    <a:pt x="416994" y="319411"/>
                  </a:lnTo>
                  <a:lnTo>
                    <a:pt x="427658" y="276758"/>
                  </a:lnTo>
                  <a:close/>
                </a:path>
                <a:path w="473075" h="1265554">
                  <a:moveTo>
                    <a:pt x="387869" y="749630"/>
                  </a:moveTo>
                  <a:lnTo>
                    <a:pt x="378890" y="751560"/>
                  </a:lnTo>
                  <a:lnTo>
                    <a:pt x="377759" y="751763"/>
                  </a:lnTo>
                  <a:lnTo>
                    <a:pt x="376642" y="752005"/>
                  </a:lnTo>
                  <a:lnTo>
                    <a:pt x="395037" y="752005"/>
                  </a:lnTo>
                  <a:lnTo>
                    <a:pt x="394511" y="751598"/>
                  </a:lnTo>
                  <a:lnTo>
                    <a:pt x="387869" y="749630"/>
                  </a:lnTo>
                  <a:close/>
                </a:path>
                <a:path w="473075" h="1265554">
                  <a:moveTo>
                    <a:pt x="173708" y="591151"/>
                  </a:moveTo>
                  <a:lnTo>
                    <a:pt x="165822" y="591172"/>
                  </a:lnTo>
                  <a:lnTo>
                    <a:pt x="173766" y="591172"/>
                  </a:lnTo>
                  <a:close/>
                </a:path>
                <a:path w="473075" h="1265554">
                  <a:moveTo>
                    <a:pt x="142457" y="389674"/>
                  </a:moveTo>
                  <a:lnTo>
                    <a:pt x="94791" y="389674"/>
                  </a:lnTo>
                  <a:lnTo>
                    <a:pt x="99617" y="448767"/>
                  </a:lnTo>
                  <a:lnTo>
                    <a:pt x="108461" y="465885"/>
                  </a:lnTo>
                  <a:lnTo>
                    <a:pt x="125315" y="471641"/>
                  </a:lnTo>
                  <a:lnTo>
                    <a:pt x="141236" y="465960"/>
                  </a:lnTo>
                  <a:lnTo>
                    <a:pt x="147280" y="448767"/>
                  </a:lnTo>
                  <a:lnTo>
                    <a:pt x="142457" y="389674"/>
                  </a:lnTo>
                  <a:close/>
                </a:path>
                <a:path w="473075" h="1265554">
                  <a:moveTo>
                    <a:pt x="430085" y="266496"/>
                  </a:moveTo>
                  <a:lnTo>
                    <a:pt x="232129" y="266496"/>
                  </a:lnTo>
                  <a:lnTo>
                    <a:pt x="290155" y="272173"/>
                  </a:lnTo>
                  <a:lnTo>
                    <a:pt x="286979" y="287665"/>
                  </a:lnTo>
                  <a:lnTo>
                    <a:pt x="282787" y="302961"/>
                  </a:lnTo>
                  <a:lnTo>
                    <a:pt x="278269" y="318186"/>
                  </a:lnTo>
                  <a:lnTo>
                    <a:pt x="274115" y="333463"/>
                  </a:lnTo>
                  <a:lnTo>
                    <a:pt x="277196" y="352208"/>
                  </a:lnTo>
                  <a:lnTo>
                    <a:pt x="291628" y="362161"/>
                  </a:lnTo>
                  <a:lnTo>
                    <a:pt x="308794" y="360933"/>
                  </a:lnTo>
                  <a:lnTo>
                    <a:pt x="320076" y="346138"/>
                  </a:lnTo>
                  <a:lnTo>
                    <a:pt x="324642" y="328725"/>
                  </a:lnTo>
                  <a:lnTo>
                    <a:pt x="329385" y="311515"/>
                  </a:lnTo>
                  <a:lnTo>
                    <a:pt x="333756" y="294271"/>
                  </a:lnTo>
                  <a:lnTo>
                    <a:pt x="337208" y="276758"/>
                  </a:lnTo>
                  <a:lnTo>
                    <a:pt x="427658" y="276758"/>
                  </a:lnTo>
                  <a:lnTo>
                    <a:pt x="430058" y="267157"/>
                  </a:lnTo>
                  <a:lnTo>
                    <a:pt x="430085" y="266496"/>
                  </a:lnTo>
                  <a:close/>
                </a:path>
                <a:path w="473075" h="1265554">
                  <a:moveTo>
                    <a:pt x="193242" y="50673"/>
                  </a:moveTo>
                  <a:lnTo>
                    <a:pt x="145235" y="50673"/>
                  </a:lnTo>
                  <a:lnTo>
                    <a:pt x="154476" y="104630"/>
                  </a:lnTo>
                  <a:lnTo>
                    <a:pt x="164316" y="158484"/>
                  </a:lnTo>
                  <a:lnTo>
                    <a:pt x="174332" y="212309"/>
                  </a:lnTo>
                  <a:lnTo>
                    <a:pt x="184267" y="267157"/>
                  </a:lnTo>
                  <a:lnTo>
                    <a:pt x="193203" y="320167"/>
                  </a:lnTo>
                  <a:lnTo>
                    <a:pt x="203096" y="335154"/>
                  </a:lnTo>
                  <a:lnTo>
                    <a:pt x="219794" y="336427"/>
                  </a:lnTo>
                  <a:lnTo>
                    <a:pt x="234687" y="326401"/>
                  </a:lnTo>
                  <a:lnTo>
                    <a:pt x="239164" y="307492"/>
                  </a:lnTo>
                  <a:lnTo>
                    <a:pt x="237477" y="297225"/>
                  </a:lnTo>
                  <a:lnTo>
                    <a:pt x="235718" y="286975"/>
                  </a:lnTo>
                  <a:lnTo>
                    <a:pt x="232129" y="266496"/>
                  </a:lnTo>
                  <a:lnTo>
                    <a:pt x="430085" y="266496"/>
                  </a:lnTo>
                  <a:lnTo>
                    <a:pt x="361263" y="231507"/>
                  </a:lnTo>
                  <a:lnTo>
                    <a:pt x="223569" y="217944"/>
                  </a:lnTo>
                  <a:lnTo>
                    <a:pt x="205222" y="119246"/>
                  </a:lnTo>
                  <a:lnTo>
                    <a:pt x="196399" y="69840"/>
                  </a:lnTo>
                  <a:lnTo>
                    <a:pt x="193242" y="5067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9477" y="1903183"/>
              <a:ext cx="1977389" cy="831215"/>
            </a:xfrm>
            <a:custGeom>
              <a:avLst/>
              <a:gdLst/>
              <a:ahLst/>
              <a:cxnLst/>
              <a:rect l="l" t="t" r="r" b="b"/>
              <a:pathLst>
                <a:path w="1977390" h="831214">
                  <a:moveTo>
                    <a:pt x="294551" y="135978"/>
                  </a:moveTo>
                  <a:lnTo>
                    <a:pt x="283197" y="96558"/>
                  </a:lnTo>
                  <a:lnTo>
                    <a:pt x="262674" y="43307"/>
                  </a:lnTo>
                  <a:lnTo>
                    <a:pt x="232968" y="3340"/>
                  </a:lnTo>
                  <a:lnTo>
                    <a:pt x="218173" y="0"/>
                  </a:lnTo>
                  <a:lnTo>
                    <a:pt x="203301" y="2019"/>
                  </a:lnTo>
                  <a:lnTo>
                    <a:pt x="188645" y="7010"/>
                  </a:lnTo>
                  <a:lnTo>
                    <a:pt x="174523" y="12573"/>
                  </a:lnTo>
                  <a:lnTo>
                    <a:pt x="81610" y="46736"/>
                  </a:lnTo>
                  <a:lnTo>
                    <a:pt x="67475" y="59842"/>
                  </a:lnTo>
                  <a:lnTo>
                    <a:pt x="66408" y="77647"/>
                  </a:lnTo>
                  <a:lnTo>
                    <a:pt x="76098" y="91478"/>
                  </a:lnTo>
                  <a:lnTo>
                    <a:pt x="94284" y="92697"/>
                  </a:lnTo>
                  <a:lnTo>
                    <a:pt x="157530" y="69443"/>
                  </a:lnTo>
                  <a:lnTo>
                    <a:pt x="175082" y="61290"/>
                  </a:lnTo>
                  <a:lnTo>
                    <a:pt x="147802" y="104089"/>
                  </a:lnTo>
                  <a:lnTo>
                    <a:pt x="120040" y="146545"/>
                  </a:lnTo>
                  <a:lnTo>
                    <a:pt x="91770" y="188658"/>
                  </a:lnTo>
                  <a:lnTo>
                    <a:pt x="62979" y="230416"/>
                  </a:lnTo>
                  <a:lnTo>
                    <a:pt x="33655" y="271830"/>
                  </a:lnTo>
                  <a:lnTo>
                    <a:pt x="3797" y="312877"/>
                  </a:lnTo>
                  <a:lnTo>
                    <a:pt x="0" y="330504"/>
                  </a:lnTo>
                  <a:lnTo>
                    <a:pt x="10769" y="343357"/>
                  </a:lnTo>
                  <a:lnTo>
                    <a:pt x="28346" y="346976"/>
                  </a:lnTo>
                  <a:lnTo>
                    <a:pt x="44958" y="336943"/>
                  </a:lnTo>
                  <a:lnTo>
                    <a:pt x="76212" y="293966"/>
                  </a:lnTo>
                  <a:lnTo>
                    <a:pt x="106870" y="250596"/>
                  </a:lnTo>
                  <a:lnTo>
                    <a:pt x="136944" y="206832"/>
                  </a:lnTo>
                  <a:lnTo>
                    <a:pt x="166446" y="162687"/>
                  </a:lnTo>
                  <a:lnTo>
                    <a:pt x="195402" y="118173"/>
                  </a:lnTo>
                  <a:lnTo>
                    <a:pt x="223812" y="73266"/>
                  </a:lnTo>
                  <a:lnTo>
                    <a:pt x="229908" y="88265"/>
                  </a:lnTo>
                  <a:lnTo>
                    <a:pt x="235343" y="103136"/>
                  </a:lnTo>
                  <a:lnTo>
                    <a:pt x="240207" y="118173"/>
                  </a:lnTo>
                  <a:lnTo>
                    <a:pt x="244589" y="133350"/>
                  </a:lnTo>
                  <a:lnTo>
                    <a:pt x="248589" y="148653"/>
                  </a:lnTo>
                  <a:lnTo>
                    <a:pt x="259943" y="163423"/>
                  </a:lnTo>
                  <a:lnTo>
                    <a:pt x="277139" y="164655"/>
                  </a:lnTo>
                  <a:lnTo>
                    <a:pt x="291553" y="154724"/>
                  </a:lnTo>
                  <a:lnTo>
                    <a:pt x="294551" y="135978"/>
                  </a:lnTo>
                  <a:close/>
                </a:path>
                <a:path w="1977390" h="831214">
                  <a:moveTo>
                    <a:pt x="1977212" y="575297"/>
                  </a:moveTo>
                  <a:lnTo>
                    <a:pt x="1971459" y="529742"/>
                  </a:lnTo>
                  <a:lnTo>
                    <a:pt x="1952726" y="485063"/>
                  </a:lnTo>
                  <a:lnTo>
                    <a:pt x="1923364" y="447217"/>
                  </a:lnTo>
                  <a:lnTo>
                    <a:pt x="1887537" y="420331"/>
                  </a:lnTo>
                  <a:lnTo>
                    <a:pt x="1846808" y="403326"/>
                  </a:lnTo>
                  <a:lnTo>
                    <a:pt x="1802726" y="395122"/>
                  </a:lnTo>
                  <a:lnTo>
                    <a:pt x="1756879" y="394614"/>
                  </a:lnTo>
                  <a:lnTo>
                    <a:pt x="1710817" y="400748"/>
                  </a:lnTo>
                  <a:lnTo>
                    <a:pt x="1666113" y="412407"/>
                  </a:lnTo>
                  <a:lnTo>
                    <a:pt x="1624215" y="428790"/>
                  </a:lnTo>
                  <a:lnTo>
                    <a:pt x="1584629" y="450227"/>
                  </a:lnTo>
                  <a:lnTo>
                    <a:pt x="1548511" y="476554"/>
                  </a:lnTo>
                  <a:lnTo>
                    <a:pt x="1516989" y="507631"/>
                  </a:lnTo>
                  <a:lnTo>
                    <a:pt x="1491221" y="543318"/>
                  </a:lnTo>
                  <a:lnTo>
                    <a:pt x="1472361" y="583463"/>
                  </a:lnTo>
                  <a:lnTo>
                    <a:pt x="1461566" y="627913"/>
                  </a:lnTo>
                  <a:lnTo>
                    <a:pt x="1461071" y="674839"/>
                  </a:lnTo>
                  <a:lnTo>
                    <a:pt x="1471879" y="719391"/>
                  </a:lnTo>
                  <a:lnTo>
                    <a:pt x="1492910" y="759409"/>
                  </a:lnTo>
                  <a:lnTo>
                    <a:pt x="1523060" y="792734"/>
                  </a:lnTo>
                  <a:lnTo>
                    <a:pt x="1561261" y="817206"/>
                  </a:lnTo>
                  <a:lnTo>
                    <a:pt x="1606410" y="830643"/>
                  </a:lnTo>
                  <a:lnTo>
                    <a:pt x="1625307" y="825995"/>
                  </a:lnTo>
                  <a:lnTo>
                    <a:pt x="1635353" y="811047"/>
                  </a:lnTo>
                  <a:lnTo>
                    <a:pt x="1634096" y="794410"/>
                  </a:lnTo>
                  <a:lnTo>
                    <a:pt x="1619084" y="784682"/>
                  </a:lnTo>
                  <a:lnTo>
                    <a:pt x="1576438" y="770826"/>
                  </a:lnTo>
                  <a:lnTo>
                    <a:pt x="1542796" y="745058"/>
                  </a:lnTo>
                  <a:lnTo>
                    <a:pt x="1519580" y="710107"/>
                  </a:lnTo>
                  <a:lnTo>
                    <a:pt x="1508264" y="668756"/>
                  </a:lnTo>
                  <a:lnTo>
                    <a:pt x="1510309" y="623722"/>
                  </a:lnTo>
                  <a:lnTo>
                    <a:pt x="1525104" y="580186"/>
                  </a:lnTo>
                  <a:lnTo>
                    <a:pt x="1549615" y="542251"/>
                  </a:lnTo>
                  <a:lnTo>
                    <a:pt x="1581797" y="510197"/>
                  </a:lnTo>
                  <a:lnTo>
                    <a:pt x="1619554" y="484251"/>
                  </a:lnTo>
                  <a:lnTo>
                    <a:pt x="1660829" y="464680"/>
                  </a:lnTo>
                  <a:lnTo>
                    <a:pt x="1703895" y="450684"/>
                  </a:lnTo>
                  <a:lnTo>
                    <a:pt x="1749463" y="441960"/>
                  </a:lnTo>
                  <a:lnTo>
                    <a:pt x="1795310" y="440982"/>
                  </a:lnTo>
                  <a:lnTo>
                    <a:pt x="1839277" y="450189"/>
                  </a:lnTo>
                  <a:lnTo>
                    <a:pt x="1879168" y="472020"/>
                  </a:lnTo>
                  <a:lnTo>
                    <a:pt x="1909254" y="504786"/>
                  </a:lnTo>
                  <a:lnTo>
                    <a:pt x="1925510" y="542937"/>
                  </a:lnTo>
                  <a:lnTo>
                    <a:pt x="1928660" y="583514"/>
                  </a:lnTo>
                  <a:lnTo>
                    <a:pt x="1919439" y="623531"/>
                  </a:lnTo>
                  <a:lnTo>
                    <a:pt x="1898561" y="659968"/>
                  </a:lnTo>
                  <a:lnTo>
                    <a:pt x="1866760" y="689864"/>
                  </a:lnTo>
                  <a:lnTo>
                    <a:pt x="1856384" y="706081"/>
                  </a:lnTo>
                  <a:lnTo>
                    <a:pt x="1859902" y="723519"/>
                  </a:lnTo>
                  <a:lnTo>
                    <a:pt x="1872856" y="734428"/>
                  </a:lnTo>
                  <a:lnTo>
                    <a:pt x="1890826" y="731024"/>
                  </a:lnTo>
                  <a:lnTo>
                    <a:pt x="1926780" y="699617"/>
                  </a:lnTo>
                  <a:lnTo>
                    <a:pt x="1953844" y="662000"/>
                  </a:lnTo>
                  <a:lnTo>
                    <a:pt x="1971001" y="619975"/>
                  </a:lnTo>
                  <a:lnTo>
                    <a:pt x="1977212" y="5752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3320" y="2023716"/>
              <a:ext cx="215013" cy="1894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4318" y="1903022"/>
              <a:ext cx="246572" cy="244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0217" y="3061106"/>
              <a:ext cx="269240" cy="287020"/>
            </a:xfrm>
            <a:custGeom>
              <a:avLst/>
              <a:gdLst/>
              <a:ahLst/>
              <a:cxnLst/>
              <a:rect l="l" t="t" r="r" b="b"/>
              <a:pathLst>
                <a:path w="269239" h="287020">
                  <a:moveTo>
                    <a:pt x="228473" y="0"/>
                  </a:moveTo>
                  <a:lnTo>
                    <a:pt x="194208" y="18808"/>
                  </a:lnTo>
                  <a:lnTo>
                    <a:pt x="159572" y="64762"/>
                  </a:lnTo>
                  <a:lnTo>
                    <a:pt x="137680" y="117982"/>
                  </a:lnTo>
                  <a:lnTo>
                    <a:pt x="131431" y="101362"/>
                  </a:lnTo>
                  <a:lnTo>
                    <a:pt x="91236" y="64122"/>
                  </a:lnTo>
                  <a:lnTo>
                    <a:pt x="53212" y="45159"/>
                  </a:lnTo>
                  <a:lnTo>
                    <a:pt x="40043" y="43357"/>
                  </a:lnTo>
                  <a:lnTo>
                    <a:pt x="33337" y="43357"/>
                  </a:lnTo>
                  <a:lnTo>
                    <a:pt x="4886" y="68999"/>
                  </a:lnTo>
                  <a:lnTo>
                    <a:pt x="0" y="95631"/>
                  </a:lnTo>
                  <a:lnTo>
                    <a:pt x="1822" y="122547"/>
                  </a:lnTo>
                  <a:lnTo>
                    <a:pt x="19931" y="173156"/>
                  </a:lnTo>
                  <a:lnTo>
                    <a:pt x="51399" y="210929"/>
                  </a:lnTo>
                  <a:lnTo>
                    <a:pt x="87611" y="237424"/>
                  </a:lnTo>
                  <a:lnTo>
                    <a:pt x="164630" y="284619"/>
                  </a:lnTo>
                  <a:lnTo>
                    <a:pt x="168529" y="286842"/>
                  </a:lnTo>
                  <a:lnTo>
                    <a:pt x="174472" y="286664"/>
                  </a:lnTo>
                  <a:lnTo>
                    <a:pt x="179171" y="285788"/>
                  </a:lnTo>
                  <a:lnTo>
                    <a:pt x="182664" y="279336"/>
                  </a:lnTo>
                  <a:lnTo>
                    <a:pt x="179184" y="276059"/>
                  </a:lnTo>
                  <a:lnTo>
                    <a:pt x="170192" y="275386"/>
                  </a:lnTo>
                  <a:lnTo>
                    <a:pt x="190007" y="250482"/>
                  </a:lnTo>
                  <a:lnTo>
                    <a:pt x="227003" y="198805"/>
                  </a:lnTo>
                  <a:lnTo>
                    <a:pt x="255653" y="142097"/>
                  </a:lnTo>
                  <a:lnTo>
                    <a:pt x="269153" y="80214"/>
                  </a:lnTo>
                  <a:lnTo>
                    <a:pt x="267944" y="48653"/>
                  </a:lnTo>
                  <a:lnTo>
                    <a:pt x="263713" y="31571"/>
                  </a:lnTo>
                  <a:lnTo>
                    <a:pt x="255720" y="15954"/>
                  </a:lnTo>
                  <a:lnTo>
                    <a:pt x="244041" y="4523"/>
                  </a:lnTo>
                  <a:lnTo>
                    <a:pt x="228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9877" y="2141803"/>
              <a:ext cx="388620" cy="1653539"/>
            </a:xfrm>
            <a:custGeom>
              <a:avLst/>
              <a:gdLst/>
              <a:ahLst/>
              <a:cxnLst/>
              <a:rect l="l" t="t" r="r" b="b"/>
              <a:pathLst>
                <a:path w="388620" h="1653539">
                  <a:moveTo>
                    <a:pt x="186740" y="507682"/>
                  </a:moveTo>
                  <a:lnTo>
                    <a:pt x="180987" y="491299"/>
                  </a:lnTo>
                  <a:lnTo>
                    <a:pt x="163728" y="483844"/>
                  </a:lnTo>
                  <a:lnTo>
                    <a:pt x="146456" y="491299"/>
                  </a:lnTo>
                  <a:lnTo>
                    <a:pt x="140690" y="507682"/>
                  </a:lnTo>
                  <a:lnTo>
                    <a:pt x="146443" y="524065"/>
                  </a:lnTo>
                  <a:lnTo>
                    <a:pt x="163728" y="531507"/>
                  </a:lnTo>
                  <a:lnTo>
                    <a:pt x="180975" y="524065"/>
                  </a:lnTo>
                  <a:lnTo>
                    <a:pt x="186740" y="507682"/>
                  </a:lnTo>
                  <a:close/>
                </a:path>
                <a:path w="388620" h="1653539">
                  <a:moveTo>
                    <a:pt x="190550" y="682929"/>
                  </a:moveTo>
                  <a:lnTo>
                    <a:pt x="184810" y="666546"/>
                  </a:lnTo>
                  <a:lnTo>
                    <a:pt x="167538" y="659091"/>
                  </a:lnTo>
                  <a:lnTo>
                    <a:pt x="150266" y="666546"/>
                  </a:lnTo>
                  <a:lnTo>
                    <a:pt x="144500" y="682929"/>
                  </a:lnTo>
                  <a:lnTo>
                    <a:pt x="150253" y="699312"/>
                  </a:lnTo>
                  <a:lnTo>
                    <a:pt x="167538" y="706755"/>
                  </a:lnTo>
                  <a:lnTo>
                    <a:pt x="184797" y="699312"/>
                  </a:lnTo>
                  <a:lnTo>
                    <a:pt x="190550" y="682929"/>
                  </a:lnTo>
                  <a:close/>
                </a:path>
                <a:path w="388620" h="1653539">
                  <a:moveTo>
                    <a:pt x="190550" y="237197"/>
                  </a:moveTo>
                  <a:lnTo>
                    <a:pt x="184810" y="220814"/>
                  </a:lnTo>
                  <a:lnTo>
                    <a:pt x="167538" y="213360"/>
                  </a:lnTo>
                  <a:lnTo>
                    <a:pt x="150266" y="220814"/>
                  </a:lnTo>
                  <a:lnTo>
                    <a:pt x="144500" y="237197"/>
                  </a:lnTo>
                  <a:lnTo>
                    <a:pt x="150253" y="253580"/>
                  </a:lnTo>
                  <a:lnTo>
                    <a:pt x="167538" y="261023"/>
                  </a:lnTo>
                  <a:lnTo>
                    <a:pt x="184797" y="253580"/>
                  </a:lnTo>
                  <a:lnTo>
                    <a:pt x="190550" y="237197"/>
                  </a:lnTo>
                  <a:close/>
                </a:path>
                <a:path w="388620" h="1653539">
                  <a:moveTo>
                    <a:pt x="201980" y="23837"/>
                  </a:moveTo>
                  <a:lnTo>
                    <a:pt x="196240" y="7454"/>
                  </a:lnTo>
                  <a:lnTo>
                    <a:pt x="178968" y="0"/>
                  </a:lnTo>
                  <a:lnTo>
                    <a:pt x="161696" y="7454"/>
                  </a:lnTo>
                  <a:lnTo>
                    <a:pt x="155930" y="23837"/>
                  </a:lnTo>
                  <a:lnTo>
                    <a:pt x="161683" y="40220"/>
                  </a:lnTo>
                  <a:lnTo>
                    <a:pt x="178968" y="47663"/>
                  </a:lnTo>
                  <a:lnTo>
                    <a:pt x="196227" y="40220"/>
                  </a:lnTo>
                  <a:lnTo>
                    <a:pt x="201980" y="23837"/>
                  </a:lnTo>
                  <a:close/>
                </a:path>
                <a:path w="388620" h="1653539">
                  <a:moveTo>
                    <a:pt x="266776" y="1357160"/>
                  </a:moveTo>
                  <a:lnTo>
                    <a:pt x="253288" y="1357083"/>
                  </a:lnTo>
                  <a:lnTo>
                    <a:pt x="219405" y="1357160"/>
                  </a:lnTo>
                  <a:lnTo>
                    <a:pt x="266776" y="1357160"/>
                  </a:lnTo>
                  <a:close/>
                </a:path>
                <a:path w="388620" h="1653539">
                  <a:moveTo>
                    <a:pt x="388493" y="1401381"/>
                  </a:moveTo>
                  <a:lnTo>
                    <a:pt x="383641" y="1394663"/>
                  </a:lnTo>
                  <a:lnTo>
                    <a:pt x="376796" y="1391310"/>
                  </a:lnTo>
                  <a:lnTo>
                    <a:pt x="377799" y="1380553"/>
                  </a:lnTo>
                  <a:lnTo>
                    <a:pt x="374510" y="1370177"/>
                  </a:lnTo>
                  <a:lnTo>
                    <a:pt x="366915" y="1362265"/>
                  </a:lnTo>
                  <a:lnTo>
                    <a:pt x="355015" y="1358836"/>
                  </a:lnTo>
                  <a:lnTo>
                    <a:pt x="341007" y="1358442"/>
                  </a:lnTo>
                  <a:lnTo>
                    <a:pt x="341007" y="1406194"/>
                  </a:lnTo>
                  <a:lnTo>
                    <a:pt x="340499" y="1407909"/>
                  </a:lnTo>
                  <a:lnTo>
                    <a:pt x="340156" y="1409687"/>
                  </a:lnTo>
                  <a:lnTo>
                    <a:pt x="332841" y="1500466"/>
                  </a:lnTo>
                  <a:lnTo>
                    <a:pt x="285534" y="1500606"/>
                  </a:lnTo>
                  <a:lnTo>
                    <a:pt x="143649" y="1499450"/>
                  </a:lnTo>
                  <a:lnTo>
                    <a:pt x="49072" y="1497406"/>
                  </a:lnTo>
                  <a:lnTo>
                    <a:pt x="48145" y="1453934"/>
                  </a:lnTo>
                  <a:lnTo>
                    <a:pt x="47764" y="1410436"/>
                  </a:lnTo>
                  <a:lnTo>
                    <a:pt x="96608" y="1407909"/>
                  </a:lnTo>
                  <a:lnTo>
                    <a:pt x="145465" y="1406105"/>
                  </a:lnTo>
                  <a:lnTo>
                    <a:pt x="194335" y="1405039"/>
                  </a:lnTo>
                  <a:lnTo>
                    <a:pt x="270014" y="1404912"/>
                  </a:lnTo>
                  <a:lnTo>
                    <a:pt x="292087" y="1405077"/>
                  </a:lnTo>
                  <a:lnTo>
                    <a:pt x="341007" y="1406194"/>
                  </a:lnTo>
                  <a:lnTo>
                    <a:pt x="341007" y="1358442"/>
                  </a:lnTo>
                  <a:lnTo>
                    <a:pt x="321094" y="1357871"/>
                  </a:lnTo>
                  <a:lnTo>
                    <a:pt x="287185" y="1357299"/>
                  </a:lnTo>
                  <a:lnTo>
                    <a:pt x="219405" y="1357160"/>
                  </a:lnTo>
                  <a:lnTo>
                    <a:pt x="230784" y="1220482"/>
                  </a:lnTo>
                  <a:lnTo>
                    <a:pt x="230733" y="1218679"/>
                  </a:lnTo>
                  <a:lnTo>
                    <a:pt x="230517" y="1217002"/>
                  </a:lnTo>
                  <a:lnTo>
                    <a:pt x="261962" y="1186243"/>
                  </a:lnTo>
                  <a:lnTo>
                    <a:pt x="263410" y="1184478"/>
                  </a:lnTo>
                  <a:lnTo>
                    <a:pt x="292950" y="1148549"/>
                  </a:lnTo>
                  <a:lnTo>
                    <a:pt x="320446" y="1105954"/>
                  </a:lnTo>
                  <a:lnTo>
                    <a:pt x="341452" y="1060500"/>
                  </a:lnTo>
                  <a:lnTo>
                    <a:pt x="352945" y="1014234"/>
                  </a:lnTo>
                  <a:lnTo>
                    <a:pt x="351917" y="969187"/>
                  </a:lnTo>
                  <a:lnTo>
                    <a:pt x="345249" y="952398"/>
                  </a:lnTo>
                  <a:lnTo>
                    <a:pt x="335356" y="927404"/>
                  </a:lnTo>
                  <a:lnTo>
                    <a:pt x="314667" y="907465"/>
                  </a:lnTo>
                  <a:lnTo>
                    <a:pt x="303403" y="904582"/>
                  </a:lnTo>
                  <a:lnTo>
                    <a:pt x="303403" y="976617"/>
                  </a:lnTo>
                  <a:lnTo>
                    <a:pt x="302488" y="999604"/>
                  </a:lnTo>
                  <a:lnTo>
                    <a:pt x="294271" y="1038402"/>
                  </a:lnTo>
                  <a:lnTo>
                    <a:pt x="278206" y="1080604"/>
                  </a:lnTo>
                  <a:lnTo>
                    <a:pt x="255816" y="1118984"/>
                  </a:lnTo>
                  <a:lnTo>
                    <a:pt x="227901" y="1153591"/>
                  </a:lnTo>
                  <a:lnTo>
                    <a:pt x="195313" y="1184478"/>
                  </a:lnTo>
                  <a:lnTo>
                    <a:pt x="162115" y="1160500"/>
                  </a:lnTo>
                  <a:lnTo>
                    <a:pt x="130606" y="1134110"/>
                  </a:lnTo>
                  <a:lnTo>
                    <a:pt x="103035" y="1104138"/>
                  </a:lnTo>
                  <a:lnTo>
                    <a:pt x="81673" y="1069403"/>
                  </a:lnTo>
                  <a:lnTo>
                    <a:pt x="72567" y="1013625"/>
                  </a:lnTo>
                  <a:lnTo>
                    <a:pt x="84061" y="999566"/>
                  </a:lnTo>
                  <a:lnTo>
                    <a:pt x="126758" y="1027214"/>
                  </a:lnTo>
                  <a:lnTo>
                    <a:pt x="152793" y="1057948"/>
                  </a:lnTo>
                  <a:lnTo>
                    <a:pt x="164947" y="1073823"/>
                  </a:lnTo>
                  <a:lnTo>
                    <a:pt x="175996" y="1082738"/>
                  </a:lnTo>
                  <a:lnTo>
                    <a:pt x="188722" y="1084859"/>
                  </a:lnTo>
                  <a:lnTo>
                    <a:pt x="200456" y="1080046"/>
                  </a:lnTo>
                  <a:lnTo>
                    <a:pt x="208508" y="1068133"/>
                  </a:lnTo>
                  <a:lnTo>
                    <a:pt x="216293" y="1045616"/>
                  </a:lnTo>
                  <a:lnTo>
                    <a:pt x="224853" y="1023289"/>
                  </a:lnTo>
                  <a:lnTo>
                    <a:pt x="247650" y="981557"/>
                  </a:lnTo>
                  <a:lnTo>
                    <a:pt x="283108" y="952398"/>
                  </a:lnTo>
                  <a:lnTo>
                    <a:pt x="297764" y="960196"/>
                  </a:lnTo>
                  <a:lnTo>
                    <a:pt x="303403" y="976617"/>
                  </a:lnTo>
                  <a:lnTo>
                    <a:pt x="303403" y="904582"/>
                  </a:lnTo>
                  <a:lnTo>
                    <a:pt x="263588" y="906056"/>
                  </a:lnTo>
                  <a:lnTo>
                    <a:pt x="218465" y="939825"/>
                  </a:lnTo>
                  <a:lnTo>
                    <a:pt x="188341" y="988199"/>
                  </a:lnTo>
                  <a:lnTo>
                    <a:pt x="177076" y="1014818"/>
                  </a:lnTo>
                  <a:lnTo>
                    <a:pt x="162115" y="999566"/>
                  </a:lnTo>
                  <a:lnTo>
                    <a:pt x="146316" y="983449"/>
                  </a:lnTo>
                  <a:lnTo>
                    <a:pt x="111836" y="956056"/>
                  </a:lnTo>
                  <a:lnTo>
                    <a:pt x="77470" y="940625"/>
                  </a:lnTo>
                  <a:lnTo>
                    <a:pt x="47078" y="945095"/>
                  </a:lnTo>
                  <a:lnTo>
                    <a:pt x="24523" y="977430"/>
                  </a:lnTo>
                  <a:lnTo>
                    <a:pt x="17259" y="1022451"/>
                  </a:lnTo>
                  <a:lnTo>
                    <a:pt x="17208" y="1023289"/>
                  </a:lnTo>
                  <a:lnTo>
                    <a:pt x="25717" y="1066457"/>
                  </a:lnTo>
                  <a:lnTo>
                    <a:pt x="46609" y="1107173"/>
                  </a:lnTo>
                  <a:lnTo>
                    <a:pt x="76263" y="1144701"/>
                  </a:lnTo>
                  <a:lnTo>
                    <a:pt x="111099" y="1178534"/>
                  </a:lnTo>
                  <a:lnTo>
                    <a:pt x="147561" y="1208189"/>
                  </a:lnTo>
                  <a:lnTo>
                    <a:pt x="182054" y="1233157"/>
                  </a:lnTo>
                  <a:lnTo>
                    <a:pt x="171691" y="1357769"/>
                  </a:lnTo>
                  <a:lnTo>
                    <a:pt x="99212" y="1360030"/>
                  </a:lnTo>
                  <a:lnTo>
                    <a:pt x="24676" y="1364018"/>
                  </a:lnTo>
                  <a:lnTo>
                    <a:pt x="20980" y="1364919"/>
                  </a:lnTo>
                  <a:lnTo>
                    <a:pt x="13119" y="1366989"/>
                  </a:lnTo>
                  <a:lnTo>
                    <a:pt x="6413" y="1371460"/>
                  </a:lnTo>
                  <a:lnTo>
                    <a:pt x="1752" y="1378369"/>
                  </a:lnTo>
                  <a:lnTo>
                    <a:pt x="0" y="1387716"/>
                  </a:lnTo>
                  <a:lnTo>
                    <a:pt x="241" y="1441424"/>
                  </a:lnTo>
                  <a:lnTo>
                    <a:pt x="1308" y="1495082"/>
                  </a:lnTo>
                  <a:lnTo>
                    <a:pt x="3175" y="1548739"/>
                  </a:lnTo>
                  <a:lnTo>
                    <a:pt x="5867" y="1602359"/>
                  </a:lnTo>
                  <a:lnTo>
                    <a:pt x="31013" y="1625307"/>
                  </a:lnTo>
                  <a:lnTo>
                    <a:pt x="47078" y="1619605"/>
                  </a:lnTo>
                  <a:lnTo>
                    <a:pt x="53543" y="1602359"/>
                  </a:lnTo>
                  <a:lnTo>
                    <a:pt x="52743" y="1588046"/>
                  </a:lnTo>
                  <a:lnTo>
                    <a:pt x="52006" y="1573733"/>
                  </a:lnTo>
                  <a:lnTo>
                    <a:pt x="51346" y="1559433"/>
                  </a:lnTo>
                  <a:lnTo>
                    <a:pt x="50736" y="1545107"/>
                  </a:lnTo>
                  <a:lnTo>
                    <a:pt x="106375" y="1546415"/>
                  </a:lnTo>
                  <a:lnTo>
                    <a:pt x="273329" y="1548231"/>
                  </a:lnTo>
                  <a:lnTo>
                    <a:pt x="328993" y="1548180"/>
                  </a:lnTo>
                  <a:lnTo>
                    <a:pt x="322351" y="1630464"/>
                  </a:lnTo>
                  <a:lnTo>
                    <a:pt x="328409" y="1647647"/>
                  </a:lnTo>
                  <a:lnTo>
                    <a:pt x="370027" y="1630464"/>
                  </a:lnTo>
                  <a:lnTo>
                    <a:pt x="376656" y="1548130"/>
                  </a:lnTo>
                  <a:lnTo>
                    <a:pt x="376897" y="1545107"/>
                  </a:lnTo>
                  <a:lnTo>
                    <a:pt x="380492" y="1500606"/>
                  </a:lnTo>
                  <a:lnTo>
                    <a:pt x="388226" y="1404696"/>
                  </a:lnTo>
                  <a:lnTo>
                    <a:pt x="388493" y="14013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65945" y="1733849"/>
              <a:ext cx="228600" cy="358775"/>
            </a:xfrm>
            <a:custGeom>
              <a:avLst/>
              <a:gdLst/>
              <a:ahLst/>
              <a:cxnLst/>
              <a:rect l="l" t="t" r="r" b="b"/>
              <a:pathLst>
                <a:path w="228600" h="358775">
                  <a:moveTo>
                    <a:pt x="16483" y="0"/>
                  </a:moveTo>
                  <a:lnTo>
                    <a:pt x="3528" y="10890"/>
                  </a:lnTo>
                  <a:lnTo>
                    <a:pt x="0" y="28337"/>
                  </a:lnTo>
                  <a:lnTo>
                    <a:pt x="10355" y="44582"/>
                  </a:lnTo>
                  <a:lnTo>
                    <a:pt x="49321" y="80788"/>
                  </a:lnTo>
                  <a:lnTo>
                    <a:pt x="75952" y="124096"/>
                  </a:lnTo>
                  <a:lnTo>
                    <a:pt x="92764" y="172481"/>
                  </a:lnTo>
                  <a:lnTo>
                    <a:pt x="102271" y="223918"/>
                  </a:lnTo>
                  <a:lnTo>
                    <a:pt x="106990" y="276382"/>
                  </a:lnTo>
                  <a:lnTo>
                    <a:pt x="64177" y="226599"/>
                  </a:lnTo>
                  <a:lnTo>
                    <a:pt x="49725" y="210152"/>
                  </a:lnTo>
                  <a:lnTo>
                    <a:pt x="33007" y="202490"/>
                  </a:lnTo>
                  <a:lnTo>
                    <a:pt x="17621" y="209790"/>
                  </a:lnTo>
                  <a:lnTo>
                    <a:pt x="9858" y="225700"/>
                  </a:lnTo>
                  <a:lnTo>
                    <a:pt x="16007" y="243870"/>
                  </a:lnTo>
                  <a:lnTo>
                    <a:pt x="39174" y="270255"/>
                  </a:lnTo>
                  <a:lnTo>
                    <a:pt x="62121" y="296829"/>
                  </a:lnTo>
                  <a:lnTo>
                    <a:pt x="84848" y="323595"/>
                  </a:lnTo>
                  <a:lnTo>
                    <a:pt x="107358" y="350550"/>
                  </a:lnTo>
                  <a:lnTo>
                    <a:pt x="115098" y="356791"/>
                  </a:lnTo>
                  <a:lnTo>
                    <a:pt x="123360" y="358553"/>
                  </a:lnTo>
                  <a:lnTo>
                    <a:pt x="131393" y="356603"/>
                  </a:lnTo>
                  <a:lnTo>
                    <a:pt x="138448" y="351706"/>
                  </a:lnTo>
                  <a:lnTo>
                    <a:pt x="144036" y="350525"/>
                  </a:lnTo>
                  <a:lnTo>
                    <a:pt x="173579" y="304343"/>
                  </a:lnTo>
                  <a:lnTo>
                    <a:pt x="192915" y="267402"/>
                  </a:lnTo>
                  <a:lnTo>
                    <a:pt x="211083" y="229867"/>
                  </a:lnTo>
                  <a:lnTo>
                    <a:pt x="228097" y="191724"/>
                  </a:lnTo>
                  <a:lnTo>
                    <a:pt x="228384" y="172240"/>
                  </a:lnTo>
                  <a:lnTo>
                    <a:pt x="216499" y="158680"/>
                  </a:lnTo>
                  <a:lnTo>
                    <a:pt x="200122" y="155628"/>
                  </a:lnTo>
                  <a:lnTo>
                    <a:pt x="186936" y="167670"/>
                  </a:lnTo>
                  <a:lnTo>
                    <a:pt x="178580" y="186814"/>
                  </a:lnTo>
                  <a:lnTo>
                    <a:pt x="169934" y="205802"/>
                  </a:lnTo>
                  <a:lnTo>
                    <a:pt x="160997" y="224638"/>
                  </a:lnTo>
                  <a:lnTo>
                    <a:pt x="151770" y="243324"/>
                  </a:lnTo>
                  <a:lnTo>
                    <a:pt x="145573" y="197188"/>
                  </a:lnTo>
                  <a:lnTo>
                    <a:pt x="135573" y="152496"/>
                  </a:lnTo>
                  <a:lnTo>
                    <a:pt x="120612" y="110009"/>
                  </a:lnTo>
                  <a:lnTo>
                    <a:pt x="99535" y="70492"/>
                  </a:lnTo>
                  <a:lnTo>
                    <a:pt x="71186" y="34708"/>
                  </a:lnTo>
                  <a:lnTo>
                    <a:pt x="34409" y="3421"/>
                  </a:lnTo>
                  <a:lnTo>
                    <a:pt x="16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7562" y="1796602"/>
              <a:ext cx="414655" cy="342900"/>
            </a:xfrm>
            <a:custGeom>
              <a:avLst/>
              <a:gdLst/>
              <a:ahLst/>
              <a:cxnLst/>
              <a:rect l="l" t="t" r="r" b="b"/>
              <a:pathLst>
                <a:path w="414654" h="342900">
                  <a:moveTo>
                    <a:pt x="105019" y="0"/>
                  </a:moveTo>
                  <a:lnTo>
                    <a:pt x="93283" y="2087"/>
                  </a:lnTo>
                  <a:lnTo>
                    <a:pt x="84203" y="12309"/>
                  </a:lnTo>
                  <a:lnTo>
                    <a:pt x="65972" y="50037"/>
                  </a:lnTo>
                  <a:lnTo>
                    <a:pt x="46359" y="86964"/>
                  </a:lnTo>
                  <a:lnTo>
                    <a:pt x="25348" y="123117"/>
                  </a:lnTo>
                  <a:lnTo>
                    <a:pt x="2923" y="158524"/>
                  </a:lnTo>
                  <a:lnTo>
                    <a:pt x="0" y="176436"/>
                  </a:lnTo>
                  <a:lnTo>
                    <a:pt x="11204" y="189126"/>
                  </a:lnTo>
                  <a:lnTo>
                    <a:pt x="28694" y="192294"/>
                  </a:lnTo>
                  <a:lnTo>
                    <a:pt x="44630" y="181638"/>
                  </a:lnTo>
                  <a:lnTo>
                    <a:pt x="60722" y="156518"/>
                  </a:lnTo>
                  <a:lnTo>
                    <a:pt x="76077" y="131013"/>
                  </a:lnTo>
                  <a:lnTo>
                    <a:pt x="90720" y="105121"/>
                  </a:lnTo>
                  <a:lnTo>
                    <a:pt x="104676" y="78844"/>
                  </a:lnTo>
                  <a:lnTo>
                    <a:pt x="116834" y="124449"/>
                  </a:lnTo>
                  <a:lnTo>
                    <a:pt x="134552" y="166970"/>
                  </a:lnTo>
                  <a:lnTo>
                    <a:pt x="157493" y="205985"/>
                  </a:lnTo>
                  <a:lnTo>
                    <a:pt x="185321" y="241074"/>
                  </a:lnTo>
                  <a:lnTo>
                    <a:pt x="217699" y="271815"/>
                  </a:lnTo>
                  <a:lnTo>
                    <a:pt x="254292" y="297787"/>
                  </a:lnTo>
                  <a:lnTo>
                    <a:pt x="294763" y="318568"/>
                  </a:lnTo>
                  <a:lnTo>
                    <a:pt x="338775" y="333739"/>
                  </a:lnTo>
                  <a:lnTo>
                    <a:pt x="385993" y="342877"/>
                  </a:lnTo>
                  <a:lnTo>
                    <a:pt x="404679" y="337758"/>
                  </a:lnTo>
                  <a:lnTo>
                    <a:pt x="414218" y="322611"/>
                  </a:lnTo>
                  <a:lnTo>
                    <a:pt x="412409" y="306069"/>
                  </a:lnTo>
                  <a:lnTo>
                    <a:pt x="397055" y="296764"/>
                  </a:lnTo>
                  <a:lnTo>
                    <a:pt x="347397" y="286599"/>
                  </a:lnTo>
                  <a:lnTo>
                    <a:pt x="301528" y="269059"/>
                  </a:lnTo>
                  <a:lnTo>
                    <a:pt x="260173" y="244632"/>
                  </a:lnTo>
                  <a:lnTo>
                    <a:pt x="224058" y="213806"/>
                  </a:lnTo>
                  <a:lnTo>
                    <a:pt x="193911" y="177071"/>
                  </a:lnTo>
                  <a:lnTo>
                    <a:pt x="170456" y="134913"/>
                  </a:lnTo>
                  <a:lnTo>
                    <a:pt x="154422" y="87823"/>
                  </a:lnTo>
                  <a:lnTo>
                    <a:pt x="213515" y="129771"/>
                  </a:lnTo>
                  <a:lnTo>
                    <a:pt x="231128" y="133254"/>
                  </a:lnTo>
                  <a:lnTo>
                    <a:pt x="243661" y="122299"/>
                  </a:lnTo>
                  <a:lnTo>
                    <a:pt x="246865" y="104716"/>
                  </a:lnTo>
                  <a:lnTo>
                    <a:pt x="236489" y="88318"/>
                  </a:lnTo>
                  <a:lnTo>
                    <a:pt x="133301" y="15039"/>
                  </a:lnTo>
                  <a:lnTo>
                    <a:pt x="129149" y="13858"/>
                  </a:lnTo>
                  <a:lnTo>
                    <a:pt x="125262" y="13846"/>
                  </a:lnTo>
                  <a:lnTo>
                    <a:pt x="116611" y="4451"/>
                  </a:lnTo>
                  <a:lnTo>
                    <a:pt x="105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0" y="3780002"/>
              <a:ext cx="10679430" cy="3780154"/>
            </a:xfrm>
            <a:custGeom>
              <a:avLst/>
              <a:gdLst/>
              <a:ahLst/>
              <a:cxnLst/>
              <a:rect l="l" t="t" r="r" b="b"/>
              <a:pathLst>
                <a:path w="10679430" h="3780154">
                  <a:moveTo>
                    <a:pt x="10679290" y="0"/>
                  </a:moveTo>
                  <a:lnTo>
                    <a:pt x="0" y="0"/>
                  </a:lnTo>
                  <a:lnTo>
                    <a:pt x="0" y="3780002"/>
                  </a:lnTo>
                  <a:lnTo>
                    <a:pt x="10679290" y="3780002"/>
                  </a:lnTo>
                  <a:lnTo>
                    <a:pt x="10679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77173" y="3970413"/>
            <a:ext cx="573905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Presentació del programa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0955867" y="5808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5905575"/>
            <a:ext cx="10058400" cy="16449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52583" y="700185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6733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 dos</a:t>
            </a:r>
            <a:r>
              <a:rPr spc="-550" dirty="0"/>
              <a:t> </a:t>
            </a:r>
            <a:r>
              <a:rPr spc="-140" dirty="0"/>
              <a:t>pilars</a:t>
            </a:r>
          </a:p>
        </p:txBody>
      </p:sp>
      <p:sp>
        <p:nvSpPr>
          <p:cNvPr id="5" name="object 5"/>
          <p:cNvSpPr/>
          <p:nvPr/>
        </p:nvSpPr>
        <p:spPr>
          <a:xfrm>
            <a:off x="3658971" y="2472347"/>
            <a:ext cx="2312035" cy="1804670"/>
          </a:xfrm>
          <a:custGeom>
            <a:avLst/>
            <a:gdLst/>
            <a:ahLst/>
            <a:cxnLst/>
            <a:rect l="l" t="t" r="r" b="b"/>
            <a:pathLst>
              <a:path w="2312035" h="1804670">
                <a:moveTo>
                  <a:pt x="2312022" y="0"/>
                </a:moveTo>
                <a:lnTo>
                  <a:pt x="0" y="0"/>
                </a:lnTo>
                <a:lnTo>
                  <a:pt x="0" y="1804555"/>
                </a:lnTo>
                <a:lnTo>
                  <a:pt x="2312022" y="1804555"/>
                </a:lnTo>
                <a:lnTo>
                  <a:pt x="2312022" y="0"/>
                </a:lnTo>
                <a:close/>
              </a:path>
            </a:pathLst>
          </a:custGeom>
          <a:solidFill>
            <a:srgbClr val="D4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8971" y="6264021"/>
            <a:ext cx="2312035" cy="1289685"/>
          </a:xfrm>
          <a:custGeom>
            <a:avLst/>
            <a:gdLst/>
            <a:ahLst/>
            <a:cxnLst/>
            <a:rect l="l" t="t" r="r" b="b"/>
            <a:pathLst>
              <a:path w="2312035" h="1289684">
                <a:moveTo>
                  <a:pt x="2312022" y="0"/>
                </a:moveTo>
                <a:lnTo>
                  <a:pt x="0" y="0"/>
                </a:lnTo>
                <a:lnTo>
                  <a:pt x="0" y="1289646"/>
                </a:lnTo>
                <a:lnTo>
                  <a:pt x="2312022" y="1289646"/>
                </a:lnTo>
                <a:lnTo>
                  <a:pt x="2312022" y="0"/>
                </a:lnTo>
                <a:close/>
              </a:path>
            </a:pathLst>
          </a:custGeom>
          <a:solidFill>
            <a:srgbClr val="D4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3781" y="6192011"/>
            <a:ext cx="2312035" cy="1362075"/>
          </a:xfrm>
          <a:custGeom>
            <a:avLst/>
            <a:gdLst/>
            <a:ahLst/>
            <a:cxnLst/>
            <a:rect l="l" t="t" r="r" b="b"/>
            <a:pathLst>
              <a:path w="2312034" h="1362075">
                <a:moveTo>
                  <a:pt x="2312022" y="0"/>
                </a:moveTo>
                <a:lnTo>
                  <a:pt x="0" y="0"/>
                </a:lnTo>
                <a:lnTo>
                  <a:pt x="0" y="1361643"/>
                </a:lnTo>
                <a:lnTo>
                  <a:pt x="2312022" y="1361643"/>
                </a:lnTo>
                <a:lnTo>
                  <a:pt x="2312022" y="0"/>
                </a:lnTo>
                <a:close/>
              </a:path>
            </a:pathLst>
          </a:custGeom>
          <a:solidFill>
            <a:srgbClr val="EAE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1426" y="3270578"/>
            <a:ext cx="832485" cy="3642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3115"/>
              </a:lnSpc>
            </a:pP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El projecte</a:t>
            </a:r>
            <a:r>
              <a:rPr sz="30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1A1A9"/>
                </a:solidFill>
                <a:latin typeface="Arial"/>
                <a:cs typeface="Arial"/>
              </a:rPr>
              <a:t>educatiu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ts val="3300"/>
              </a:lnSpc>
            </a:pP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3000" b="1" spc="-10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l’escola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8971" y="2472347"/>
            <a:ext cx="231203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31775" marR="166370">
              <a:lnSpc>
                <a:spcPct val="111100"/>
              </a:lnSpc>
              <a:spcBef>
                <a:spcPts val="1220"/>
              </a:spcBef>
            </a:pPr>
            <a:r>
              <a:rPr sz="1500" b="1" spc="-20" dirty="0">
                <a:solidFill>
                  <a:srgbClr val="01A1A9"/>
                </a:solidFill>
                <a:latin typeface="Arial"/>
                <a:cs typeface="Arial"/>
              </a:rPr>
              <a:t>Treball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per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projec- 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tes: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aprenentatge  amb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sentit, a través 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l’acció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la</a:t>
            </a:r>
            <a:r>
              <a:rPr sz="1500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connexió 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amb la</a:t>
            </a:r>
            <a:r>
              <a:rPr sz="1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realitat.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8971" y="4392015"/>
            <a:ext cx="2312035" cy="1746250"/>
          </a:xfrm>
          <a:prstGeom prst="rect">
            <a:avLst/>
          </a:prstGeom>
          <a:solidFill>
            <a:srgbClr val="D4E5E7"/>
          </a:solidFill>
        </p:spPr>
        <p:txBody>
          <a:bodyPr vert="horz" wrap="square" lIns="0" tIns="95250" rIns="0" bIns="0" rtlCol="0">
            <a:spAutoFit/>
          </a:bodyPr>
          <a:lstStyle/>
          <a:p>
            <a:pPr marL="231775" marR="271780">
              <a:lnSpc>
                <a:spcPct val="111100"/>
              </a:lnSpc>
              <a:spcBef>
                <a:spcPts val="75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Aprenentatge com- 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petencial: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treball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totes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1500" spc="-5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competènci-  es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clau 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partir de la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competència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empre-  nedora.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8453" y="6302783"/>
            <a:ext cx="174117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Autoconeixement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i 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millora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les</a:t>
            </a:r>
            <a:r>
              <a:rPr sz="1500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capa-  citats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personals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la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cohesió</a:t>
            </a:r>
            <a:r>
              <a:rPr sz="1500" spc="-1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grupal.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6102" y="6239784"/>
            <a:ext cx="2005964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S’elabora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conjunta-  ment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entre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Educació i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Desenvolupament</a:t>
            </a:r>
            <a:r>
              <a:rPr sz="1500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Eco-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nòmic.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3794" y="3453498"/>
            <a:ext cx="2312035" cy="1308100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44780" marR="264160">
              <a:lnSpc>
                <a:spcPct val="111100"/>
              </a:lnSpc>
              <a:spcBef>
                <a:spcPts val="890"/>
              </a:spcBef>
            </a:pP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Plantejament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 l’ens  local per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vincular el  </a:t>
            </a: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programa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amb el</a:t>
            </a:r>
            <a:r>
              <a:rPr sz="15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ter-  ritori.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3794" y="4893322"/>
            <a:ext cx="2312035" cy="115506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36830" rIns="0" bIns="0" rtlCol="0">
            <a:spAutoFit/>
          </a:bodyPr>
          <a:lstStyle/>
          <a:p>
            <a:pPr marL="144780" marR="285115">
              <a:lnSpc>
                <a:spcPct val="111100"/>
              </a:lnSpc>
              <a:spcBef>
                <a:spcPts val="290"/>
              </a:spcBef>
            </a:pP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Implica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altres àrees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 l’ajuntament, enti- 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tats,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empreses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la</a:t>
            </a:r>
            <a:r>
              <a:rPr sz="1500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po-  blació en</a:t>
            </a:r>
            <a:r>
              <a:rPr sz="1500" spc="-2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general.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0472" y="2440742"/>
            <a:ext cx="451484" cy="3119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415"/>
              </a:lnSpc>
            </a:pPr>
            <a:r>
              <a:rPr sz="3000" b="1" spc="-15" dirty="0">
                <a:solidFill>
                  <a:srgbClr val="92A338"/>
                </a:solidFill>
                <a:latin typeface="Arial"/>
                <a:cs typeface="Arial"/>
              </a:rPr>
              <a:t>L’estratègia</a:t>
            </a:r>
            <a:r>
              <a:rPr sz="30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92A338"/>
                </a:solidFill>
                <a:latin typeface="Arial"/>
                <a:cs typeface="Arial"/>
              </a:rPr>
              <a:t>local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83288" y="1298209"/>
            <a:ext cx="2954557" cy="2978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3870" y="1854718"/>
            <a:ext cx="3113612" cy="141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38526" y="3378491"/>
            <a:ext cx="734695" cy="860425"/>
          </a:xfrm>
          <a:custGeom>
            <a:avLst/>
            <a:gdLst/>
            <a:ahLst/>
            <a:cxnLst/>
            <a:rect l="l" t="t" r="r" b="b"/>
            <a:pathLst>
              <a:path w="734695" h="860425">
                <a:moveTo>
                  <a:pt x="188722" y="287108"/>
                </a:moveTo>
                <a:lnTo>
                  <a:pt x="182892" y="270484"/>
                </a:lnTo>
                <a:lnTo>
                  <a:pt x="165366" y="262915"/>
                </a:lnTo>
                <a:lnTo>
                  <a:pt x="147840" y="270484"/>
                </a:lnTo>
                <a:lnTo>
                  <a:pt x="141986" y="287108"/>
                </a:lnTo>
                <a:lnTo>
                  <a:pt x="147828" y="303733"/>
                </a:lnTo>
                <a:lnTo>
                  <a:pt x="165366" y="311289"/>
                </a:lnTo>
                <a:lnTo>
                  <a:pt x="182880" y="303733"/>
                </a:lnTo>
                <a:lnTo>
                  <a:pt x="188722" y="287108"/>
                </a:lnTo>
                <a:close/>
              </a:path>
              <a:path w="734695" h="860425">
                <a:moveTo>
                  <a:pt x="468160" y="330987"/>
                </a:moveTo>
                <a:lnTo>
                  <a:pt x="462318" y="314363"/>
                </a:lnTo>
                <a:lnTo>
                  <a:pt x="444792" y="306793"/>
                </a:lnTo>
                <a:lnTo>
                  <a:pt x="427266" y="314363"/>
                </a:lnTo>
                <a:lnTo>
                  <a:pt x="421424" y="330987"/>
                </a:lnTo>
                <a:lnTo>
                  <a:pt x="427253" y="347611"/>
                </a:lnTo>
                <a:lnTo>
                  <a:pt x="444792" y="355168"/>
                </a:lnTo>
                <a:lnTo>
                  <a:pt x="462305" y="347611"/>
                </a:lnTo>
                <a:lnTo>
                  <a:pt x="468160" y="330987"/>
                </a:lnTo>
                <a:close/>
              </a:path>
              <a:path w="734695" h="860425">
                <a:moveTo>
                  <a:pt x="734187" y="155206"/>
                </a:moveTo>
                <a:lnTo>
                  <a:pt x="716254" y="133070"/>
                </a:lnTo>
                <a:lnTo>
                  <a:pt x="713676" y="131406"/>
                </a:lnTo>
                <a:lnTo>
                  <a:pt x="710488" y="130238"/>
                </a:lnTo>
                <a:lnTo>
                  <a:pt x="706628" y="129743"/>
                </a:lnTo>
                <a:lnTo>
                  <a:pt x="684961" y="127342"/>
                </a:lnTo>
                <a:lnTo>
                  <a:pt x="684961" y="175539"/>
                </a:lnTo>
                <a:lnTo>
                  <a:pt x="682917" y="221881"/>
                </a:lnTo>
                <a:lnTo>
                  <a:pt x="680732" y="268224"/>
                </a:lnTo>
                <a:lnTo>
                  <a:pt x="678522" y="268300"/>
                </a:lnTo>
                <a:lnTo>
                  <a:pt x="678522" y="316738"/>
                </a:lnTo>
                <a:lnTo>
                  <a:pt x="675500" y="374548"/>
                </a:lnTo>
                <a:lnTo>
                  <a:pt x="673265" y="415404"/>
                </a:lnTo>
                <a:lnTo>
                  <a:pt x="670407" y="464718"/>
                </a:lnTo>
                <a:lnTo>
                  <a:pt x="667397" y="514134"/>
                </a:lnTo>
                <a:lnTo>
                  <a:pt x="664222" y="563765"/>
                </a:lnTo>
                <a:lnTo>
                  <a:pt x="660742" y="615518"/>
                </a:lnTo>
                <a:lnTo>
                  <a:pt x="657504" y="661898"/>
                </a:lnTo>
                <a:lnTo>
                  <a:pt x="653910" y="711161"/>
                </a:lnTo>
                <a:lnTo>
                  <a:pt x="650163" y="760425"/>
                </a:lnTo>
                <a:lnTo>
                  <a:pt x="646290" y="809663"/>
                </a:lnTo>
                <a:lnTo>
                  <a:pt x="598068" y="811606"/>
                </a:lnTo>
                <a:lnTo>
                  <a:pt x="549833" y="810590"/>
                </a:lnTo>
                <a:lnTo>
                  <a:pt x="506984" y="808736"/>
                </a:lnTo>
                <a:lnTo>
                  <a:pt x="501573" y="808507"/>
                </a:lnTo>
                <a:lnTo>
                  <a:pt x="453301" y="807262"/>
                </a:lnTo>
                <a:lnTo>
                  <a:pt x="405015" y="808736"/>
                </a:lnTo>
                <a:lnTo>
                  <a:pt x="403707" y="792353"/>
                </a:lnTo>
                <a:lnTo>
                  <a:pt x="402348" y="775970"/>
                </a:lnTo>
                <a:lnTo>
                  <a:pt x="400913" y="759599"/>
                </a:lnTo>
                <a:lnTo>
                  <a:pt x="399389" y="743229"/>
                </a:lnTo>
                <a:lnTo>
                  <a:pt x="442493" y="742429"/>
                </a:lnTo>
                <a:lnTo>
                  <a:pt x="485724" y="735685"/>
                </a:lnTo>
                <a:lnTo>
                  <a:pt x="526491" y="722071"/>
                </a:lnTo>
                <a:lnTo>
                  <a:pt x="562152" y="700659"/>
                </a:lnTo>
                <a:lnTo>
                  <a:pt x="590130" y="670483"/>
                </a:lnTo>
                <a:lnTo>
                  <a:pt x="607809" y="630618"/>
                </a:lnTo>
                <a:lnTo>
                  <a:pt x="604850" y="611847"/>
                </a:lnTo>
                <a:lnTo>
                  <a:pt x="590130" y="602297"/>
                </a:lnTo>
                <a:lnTo>
                  <a:pt x="572490" y="604075"/>
                </a:lnTo>
                <a:lnTo>
                  <a:pt x="560768" y="619226"/>
                </a:lnTo>
                <a:lnTo>
                  <a:pt x="536092" y="660044"/>
                </a:lnTo>
                <a:lnTo>
                  <a:pt x="494106" y="684110"/>
                </a:lnTo>
                <a:lnTo>
                  <a:pt x="443877" y="694702"/>
                </a:lnTo>
                <a:lnTo>
                  <a:pt x="394474" y="695058"/>
                </a:lnTo>
                <a:lnTo>
                  <a:pt x="389915" y="655269"/>
                </a:lnTo>
                <a:lnTo>
                  <a:pt x="384822" y="614794"/>
                </a:lnTo>
                <a:lnTo>
                  <a:pt x="379501" y="575830"/>
                </a:lnTo>
                <a:lnTo>
                  <a:pt x="373634" y="536168"/>
                </a:lnTo>
                <a:lnTo>
                  <a:pt x="367030" y="522363"/>
                </a:lnTo>
                <a:lnTo>
                  <a:pt x="365912" y="514134"/>
                </a:lnTo>
                <a:lnTo>
                  <a:pt x="360362" y="507111"/>
                </a:lnTo>
                <a:lnTo>
                  <a:pt x="206146" y="490194"/>
                </a:lnTo>
                <a:lnTo>
                  <a:pt x="215074" y="470154"/>
                </a:lnTo>
                <a:lnTo>
                  <a:pt x="223418" y="449948"/>
                </a:lnTo>
                <a:lnTo>
                  <a:pt x="231190" y="429590"/>
                </a:lnTo>
                <a:lnTo>
                  <a:pt x="238391" y="409079"/>
                </a:lnTo>
                <a:lnTo>
                  <a:pt x="242404" y="404215"/>
                </a:lnTo>
                <a:lnTo>
                  <a:pt x="244284" y="397802"/>
                </a:lnTo>
                <a:lnTo>
                  <a:pt x="244017" y="391490"/>
                </a:lnTo>
                <a:lnTo>
                  <a:pt x="250748" y="368122"/>
                </a:lnTo>
                <a:lnTo>
                  <a:pt x="252679" y="361416"/>
                </a:lnTo>
                <a:lnTo>
                  <a:pt x="260134" y="331038"/>
                </a:lnTo>
                <a:lnTo>
                  <a:pt x="266357" y="300380"/>
                </a:lnTo>
                <a:lnTo>
                  <a:pt x="271360" y="269443"/>
                </a:lnTo>
                <a:lnTo>
                  <a:pt x="356501" y="280949"/>
                </a:lnTo>
                <a:lnTo>
                  <a:pt x="350570" y="312635"/>
                </a:lnTo>
                <a:lnTo>
                  <a:pt x="347141" y="345744"/>
                </a:lnTo>
                <a:lnTo>
                  <a:pt x="348284" y="378015"/>
                </a:lnTo>
                <a:lnTo>
                  <a:pt x="374167" y="430936"/>
                </a:lnTo>
                <a:lnTo>
                  <a:pt x="430758" y="454748"/>
                </a:lnTo>
                <a:lnTo>
                  <a:pt x="460590" y="458114"/>
                </a:lnTo>
                <a:lnTo>
                  <a:pt x="489064" y="457479"/>
                </a:lnTo>
                <a:lnTo>
                  <a:pt x="517118" y="451929"/>
                </a:lnTo>
                <a:lnTo>
                  <a:pt x="542658" y="440194"/>
                </a:lnTo>
                <a:lnTo>
                  <a:pt x="563600" y="420954"/>
                </a:lnTo>
                <a:lnTo>
                  <a:pt x="569722" y="410070"/>
                </a:lnTo>
                <a:lnTo>
                  <a:pt x="576529" y="398018"/>
                </a:lnTo>
                <a:lnTo>
                  <a:pt x="584111" y="372097"/>
                </a:lnTo>
                <a:lnTo>
                  <a:pt x="587756" y="344601"/>
                </a:lnTo>
                <a:lnTo>
                  <a:pt x="588860" y="316928"/>
                </a:lnTo>
                <a:lnTo>
                  <a:pt x="611276" y="317461"/>
                </a:lnTo>
                <a:lnTo>
                  <a:pt x="633691" y="317614"/>
                </a:lnTo>
                <a:lnTo>
                  <a:pt x="656107" y="317385"/>
                </a:lnTo>
                <a:lnTo>
                  <a:pt x="671791" y="316928"/>
                </a:lnTo>
                <a:lnTo>
                  <a:pt x="678522" y="316738"/>
                </a:lnTo>
                <a:lnTo>
                  <a:pt x="678522" y="268300"/>
                </a:lnTo>
                <a:lnTo>
                  <a:pt x="657669" y="268947"/>
                </a:lnTo>
                <a:lnTo>
                  <a:pt x="634593" y="269240"/>
                </a:lnTo>
                <a:lnTo>
                  <a:pt x="611530" y="269138"/>
                </a:lnTo>
                <a:lnTo>
                  <a:pt x="588454" y="268605"/>
                </a:lnTo>
                <a:lnTo>
                  <a:pt x="585736" y="263601"/>
                </a:lnTo>
                <a:lnTo>
                  <a:pt x="580656" y="259854"/>
                </a:lnTo>
                <a:lnTo>
                  <a:pt x="540575" y="255181"/>
                </a:lnTo>
                <a:lnTo>
                  <a:pt x="540575" y="303542"/>
                </a:lnTo>
                <a:lnTo>
                  <a:pt x="540448" y="320941"/>
                </a:lnTo>
                <a:lnTo>
                  <a:pt x="534009" y="372389"/>
                </a:lnTo>
                <a:lnTo>
                  <a:pt x="492569" y="408178"/>
                </a:lnTo>
                <a:lnTo>
                  <a:pt x="472376" y="410070"/>
                </a:lnTo>
                <a:lnTo>
                  <a:pt x="445668" y="408686"/>
                </a:lnTo>
                <a:lnTo>
                  <a:pt x="422668" y="401993"/>
                </a:lnTo>
                <a:lnTo>
                  <a:pt x="405752" y="387273"/>
                </a:lnTo>
                <a:lnTo>
                  <a:pt x="397294" y="361772"/>
                </a:lnTo>
                <a:lnTo>
                  <a:pt x="396659" y="345744"/>
                </a:lnTo>
                <a:lnTo>
                  <a:pt x="396659" y="342138"/>
                </a:lnTo>
                <a:lnTo>
                  <a:pt x="397967" y="324485"/>
                </a:lnTo>
                <a:lnTo>
                  <a:pt x="400875" y="305638"/>
                </a:lnTo>
                <a:lnTo>
                  <a:pt x="404672" y="287108"/>
                </a:lnTo>
                <a:lnTo>
                  <a:pt x="540575" y="303542"/>
                </a:lnTo>
                <a:lnTo>
                  <a:pt x="540575" y="255181"/>
                </a:lnTo>
                <a:lnTo>
                  <a:pt x="482752" y="248412"/>
                </a:lnTo>
                <a:lnTo>
                  <a:pt x="276618" y="221564"/>
                </a:lnTo>
                <a:lnTo>
                  <a:pt x="277063" y="214909"/>
                </a:lnTo>
                <a:lnTo>
                  <a:pt x="277888" y="202577"/>
                </a:lnTo>
                <a:lnTo>
                  <a:pt x="278701" y="184226"/>
                </a:lnTo>
                <a:lnTo>
                  <a:pt x="278993" y="170218"/>
                </a:lnTo>
                <a:lnTo>
                  <a:pt x="279031" y="143992"/>
                </a:lnTo>
                <a:lnTo>
                  <a:pt x="278561" y="141719"/>
                </a:lnTo>
                <a:lnTo>
                  <a:pt x="277939" y="139598"/>
                </a:lnTo>
                <a:lnTo>
                  <a:pt x="328218" y="146697"/>
                </a:lnTo>
                <a:lnTo>
                  <a:pt x="378955" y="152069"/>
                </a:lnTo>
                <a:lnTo>
                  <a:pt x="429983" y="156197"/>
                </a:lnTo>
                <a:lnTo>
                  <a:pt x="583539" y="166116"/>
                </a:lnTo>
                <a:lnTo>
                  <a:pt x="634441" y="170218"/>
                </a:lnTo>
                <a:lnTo>
                  <a:pt x="684961" y="175539"/>
                </a:lnTo>
                <a:lnTo>
                  <a:pt x="684961" y="127342"/>
                </a:lnTo>
                <a:lnTo>
                  <a:pt x="657961" y="124333"/>
                </a:lnTo>
                <a:lnTo>
                  <a:pt x="608838" y="120218"/>
                </a:lnTo>
                <a:lnTo>
                  <a:pt x="460044" y="111023"/>
                </a:lnTo>
                <a:lnTo>
                  <a:pt x="410464" y="107454"/>
                </a:lnTo>
                <a:lnTo>
                  <a:pt x="361111" y="102857"/>
                </a:lnTo>
                <a:lnTo>
                  <a:pt x="312140" y="96774"/>
                </a:lnTo>
                <a:lnTo>
                  <a:pt x="263690" y="88722"/>
                </a:lnTo>
                <a:lnTo>
                  <a:pt x="215900" y="78244"/>
                </a:lnTo>
                <a:lnTo>
                  <a:pt x="168922" y="64871"/>
                </a:lnTo>
                <a:lnTo>
                  <a:pt x="122897" y="48133"/>
                </a:lnTo>
                <a:lnTo>
                  <a:pt x="77952" y="27571"/>
                </a:lnTo>
                <a:lnTo>
                  <a:pt x="34251" y="2705"/>
                </a:lnTo>
                <a:lnTo>
                  <a:pt x="15811" y="0"/>
                </a:lnTo>
                <a:lnTo>
                  <a:pt x="2971" y="11518"/>
                </a:lnTo>
                <a:lnTo>
                  <a:pt x="0" y="29273"/>
                </a:lnTo>
                <a:lnTo>
                  <a:pt x="11163" y="45224"/>
                </a:lnTo>
                <a:lnTo>
                  <a:pt x="54279" y="69900"/>
                </a:lnTo>
                <a:lnTo>
                  <a:pt x="98488" y="90487"/>
                </a:lnTo>
                <a:lnTo>
                  <a:pt x="143675" y="107416"/>
                </a:lnTo>
                <a:lnTo>
                  <a:pt x="189712" y="121119"/>
                </a:lnTo>
                <a:lnTo>
                  <a:pt x="236499" y="132016"/>
                </a:lnTo>
                <a:lnTo>
                  <a:pt x="232930" y="135978"/>
                </a:lnTo>
                <a:lnTo>
                  <a:pt x="230606" y="141274"/>
                </a:lnTo>
                <a:lnTo>
                  <a:pt x="230695" y="165442"/>
                </a:lnTo>
                <a:lnTo>
                  <a:pt x="230289" y="181648"/>
                </a:lnTo>
                <a:lnTo>
                  <a:pt x="229514" y="198094"/>
                </a:lnTo>
                <a:lnTo>
                  <a:pt x="228422" y="214909"/>
                </a:lnTo>
                <a:lnTo>
                  <a:pt x="223316" y="214160"/>
                </a:lnTo>
                <a:lnTo>
                  <a:pt x="223316" y="262813"/>
                </a:lnTo>
                <a:lnTo>
                  <a:pt x="219125" y="289471"/>
                </a:lnTo>
                <a:lnTo>
                  <a:pt x="214007" y="315925"/>
                </a:lnTo>
                <a:lnTo>
                  <a:pt x="207924" y="342138"/>
                </a:lnTo>
                <a:lnTo>
                  <a:pt x="200812" y="368122"/>
                </a:lnTo>
                <a:lnTo>
                  <a:pt x="160883" y="354799"/>
                </a:lnTo>
                <a:lnTo>
                  <a:pt x="133096" y="327685"/>
                </a:lnTo>
                <a:lnTo>
                  <a:pt x="120370" y="290868"/>
                </a:lnTo>
                <a:lnTo>
                  <a:pt x="125641" y="248412"/>
                </a:lnTo>
                <a:lnTo>
                  <a:pt x="223316" y="262813"/>
                </a:lnTo>
                <a:lnTo>
                  <a:pt x="223316" y="214160"/>
                </a:lnTo>
                <a:lnTo>
                  <a:pt x="116382" y="198323"/>
                </a:lnTo>
                <a:lnTo>
                  <a:pt x="108458" y="198094"/>
                </a:lnTo>
                <a:lnTo>
                  <a:pt x="100901" y="199898"/>
                </a:lnTo>
                <a:lnTo>
                  <a:pt x="94335" y="203923"/>
                </a:lnTo>
                <a:lnTo>
                  <a:pt x="89433" y="210299"/>
                </a:lnTo>
                <a:lnTo>
                  <a:pt x="74231" y="255524"/>
                </a:lnTo>
                <a:lnTo>
                  <a:pt x="73444" y="299631"/>
                </a:lnTo>
                <a:lnTo>
                  <a:pt x="85598" y="340144"/>
                </a:lnTo>
                <a:lnTo>
                  <a:pt x="109232" y="374548"/>
                </a:lnTo>
                <a:lnTo>
                  <a:pt x="142887" y="400316"/>
                </a:lnTo>
                <a:lnTo>
                  <a:pt x="185077" y="414959"/>
                </a:lnTo>
                <a:lnTo>
                  <a:pt x="177673" y="434149"/>
                </a:lnTo>
                <a:lnTo>
                  <a:pt x="169748" y="453186"/>
                </a:lnTo>
                <a:lnTo>
                  <a:pt x="161277" y="472097"/>
                </a:lnTo>
                <a:lnTo>
                  <a:pt x="152222" y="490842"/>
                </a:lnTo>
                <a:lnTo>
                  <a:pt x="148742" y="497776"/>
                </a:lnTo>
                <a:lnTo>
                  <a:pt x="148780" y="504431"/>
                </a:lnTo>
                <a:lnTo>
                  <a:pt x="150990" y="510057"/>
                </a:lnTo>
                <a:lnTo>
                  <a:pt x="150837" y="518375"/>
                </a:lnTo>
                <a:lnTo>
                  <a:pt x="153555" y="525818"/>
                </a:lnTo>
                <a:lnTo>
                  <a:pt x="159397" y="531469"/>
                </a:lnTo>
                <a:lnTo>
                  <a:pt x="168617" y="534365"/>
                </a:lnTo>
                <a:lnTo>
                  <a:pt x="327304" y="551764"/>
                </a:lnTo>
                <a:lnTo>
                  <a:pt x="334035" y="598551"/>
                </a:lnTo>
                <a:lnTo>
                  <a:pt x="340156" y="645375"/>
                </a:lnTo>
                <a:lnTo>
                  <a:pt x="345681" y="692277"/>
                </a:lnTo>
                <a:lnTo>
                  <a:pt x="350596" y="739241"/>
                </a:lnTo>
                <a:lnTo>
                  <a:pt x="354876" y="786282"/>
                </a:lnTo>
                <a:lnTo>
                  <a:pt x="358546" y="833399"/>
                </a:lnTo>
                <a:lnTo>
                  <a:pt x="359283" y="843775"/>
                </a:lnTo>
                <a:lnTo>
                  <a:pt x="365213" y="850430"/>
                </a:lnTo>
                <a:lnTo>
                  <a:pt x="372668" y="853655"/>
                </a:lnTo>
                <a:lnTo>
                  <a:pt x="376631" y="857275"/>
                </a:lnTo>
                <a:lnTo>
                  <a:pt x="382193" y="859396"/>
                </a:lnTo>
                <a:lnTo>
                  <a:pt x="389432" y="858621"/>
                </a:lnTo>
                <a:lnTo>
                  <a:pt x="436803" y="855751"/>
                </a:lnTo>
                <a:lnTo>
                  <a:pt x="484162" y="856183"/>
                </a:lnTo>
                <a:lnTo>
                  <a:pt x="578827" y="859840"/>
                </a:lnTo>
                <a:lnTo>
                  <a:pt x="626148" y="859459"/>
                </a:lnTo>
                <a:lnTo>
                  <a:pt x="667600" y="855751"/>
                </a:lnTo>
                <a:lnTo>
                  <a:pt x="695642" y="829779"/>
                </a:lnTo>
                <a:lnTo>
                  <a:pt x="693839" y="818781"/>
                </a:lnTo>
                <a:lnTo>
                  <a:pt x="694397" y="811606"/>
                </a:lnTo>
                <a:lnTo>
                  <a:pt x="697890" y="767803"/>
                </a:lnTo>
                <a:lnTo>
                  <a:pt x="701776" y="716813"/>
                </a:lnTo>
                <a:lnTo>
                  <a:pt x="705523" y="665810"/>
                </a:lnTo>
                <a:lnTo>
                  <a:pt x="709295" y="611847"/>
                </a:lnTo>
                <a:lnTo>
                  <a:pt x="712546" y="563321"/>
                </a:lnTo>
                <a:lnTo>
                  <a:pt x="715784" y="512737"/>
                </a:lnTo>
                <a:lnTo>
                  <a:pt x="719569" y="449948"/>
                </a:lnTo>
                <a:lnTo>
                  <a:pt x="722528" y="397802"/>
                </a:lnTo>
                <a:lnTo>
                  <a:pt x="724865" y="354799"/>
                </a:lnTo>
                <a:lnTo>
                  <a:pt x="726821" y="316738"/>
                </a:lnTo>
                <a:lnTo>
                  <a:pt x="729132" y="269443"/>
                </a:lnTo>
                <a:lnTo>
                  <a:pt x="729145" y="269240"/>
                </a:lnTo>
                <a:lnTo>
                  <a:pt x="730173" y="247357"/>
                </a:lnTo>
                <a:lnTo>
                  <a:pt x="732370" y="198094"/>
                </a:lnTo>
                <a:lnTo>
                  <a:pt x="734187" y="155206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05874" y="4347374"/>
            <a:ext cx="599440" cy="605790"/>
          </a:xfrm>
          <a:custGeom>
            <a:avLst/>
            <a:gdLst/>
            <a:ahLst/>
            <a:cxnLst/>
            <a:rect l="l" t="t" r="r" b="b"/>
            <a:pathLst>
              <a:path w="599440" h="605789">
                <a:moveTo>
                  <a:pt x="599135" y="23152"/>
                </a:moveTo>
                <a:lnTo>
                  <a:pt x="593204" y="5753"/>
                </a:lnTo>
                <a:lnTo>
                  <a:pt x="577113" y="0"/>
                </a:lnTo>
                <a:lnTo>
                  <a:pt x="559930" y="5829"/>
                </a:lnTo>
                <a:lnTo>
                  <a:pt x="550748" y="23152"/>
                </a:lnTo>
                <a:lnTo>
                  <a:pt x="543534" y="71818"/>
                </a:lnTo>
                <a:lnTo>
                  <a:pt x="531444" y="118224"/>
                </a:lnTo>
                <a:lnTo>
                  <a:pt x="514743" y="162153"/>
                </a:lnTo>
                <a:lnTo>
                  <a:pt x="493750" y="203365"/>
                </a:lnTo>
                <a:lnTo>
                  <a:pt x="468744" y="241630"/>
                </a:lnTo>
                <a:lnTo>
                  <a:pt x="440029" y="276694"/>
                </a:lnTo>
                <a:lnTo>
                  <a:pt x="407873" y="308343"/>
                </a:lnTo>
                <a:lnTo>
                  <a:pt x="372579" y="336334"/>
                </a:lnTo>
                <a:lnTo>
                  <a:pt x="334441" y="360426"/>
                </a:lnTo>
                <a:lnTo>
                  <a:pt x="293738" y="380377"/>
                </a:lnTo>
                <a:lnTo>
                  <a:pt x="250786" y="395960"/>
                </a:lnTo>
                <a:lnTo>
                  <a:pt x="205854" y="406933"/>
                </a:lnTo>
                <a:lnTo>
                  <a:pt x="159232" y="413067"/>
                </a:lnTo>
                <a:lnTo>
                  <a:pt x="111239" y="414121"/>
                </a:lnTo>
                <a:lnTo>
                  <a:pt x="65252" y="410133"/>
                </a:lnTo>
                <a:lnTo>
                  <a:pt x="66738" y="408165"/>
                </a:lnTo>
                <a:lnTo>
                  <a:pt x="96697" y="379463"/>
                </a:lnTo>
                <a:lnTo>
                  <a:pt x="129082" y="353009"/>
                </a:lnTo>
                <a:lnTo>
                  <a:pt x="159588" y="328815"/>
                </a:lnTo>
                <a:lnTo>
                  <a:pt x="167779" y="312394"/>
                </a:lnTo>
                <a:lnTo>
                  <a:pt x="160489" y="296976"/>
                </a:lnTo>
                <a:lnTo>
                  <a:pt x="144195" y="288925"/>
                </a:lnTo>
                <a:lnTo>
                  <a:pt x="125387" y="294601"/>
                </a:lnTo>
                <a:lnTo>
                  <a:pt x="68529" y="342684"/>
                </a:lnTo>
                <a:lnTo>
                  <a:pt x="16294" y="395630"/>
                </a:lnTo>
                <a:lnTo>
                  <a:pt x="0" y="429641"/>
                </a:lnTo>
                <a:lnTo>
                  <a:pt x="4356" y="443636"/>
                </a:lnTo>
                <a:lnTo>
                  <a:pt x="21590" y="467652"/>
                </a:lnTo>
                <a:lnTo>
                  <a:pt x="46291" y="490131"/>
                </a:lnTo>
                <a:lnTo>
                  <a:pt x="97320" y="528904"/>
                </a:lnTo>
                <a:lnTo>
                  <a:pt x="121043" y="547801"/>
                </a:lnTo>
                <a:lnTo>
                  <a:pt x="145122" y="566229"/>
                </a:lnTo>
                <a:lnTo>
                  <a:pt x="169506" y="584250"/>
                </a:lnTo>
                <a:lnTo>
                  <a:pt x="194170" y="601891"/>
                </a:lnTo>
                <a:lnTo>
                  <a:pt x="212293" y="605472"/>
                </a:lnTo>
                <a:lnTo>
                  <a:pt x="225399" y="594436"/>
                </a:lnTo>
                <a:lnTo>
                  <a:pt x="228993" y="576694"/>
                </a:lnTo>
                <a:lnTo>
                  <a:pt x="218579" y="560120"/>
                </a:lnTo>
                <a:lnTo>
                  <a:pt x="194475" y="542874"/>
                </a:lnTo>
                <a:lnTo>
                  <a:pt x="170675" y="525246"/>
                </a:lnTo>
                <a:lnTo>
                  <a:pt x="147218" y="507187"/>
                </a:lnTo>
                <a:lnTo>
                  <a:pt x="124117" y="488619"/>
                </a:lnTo>
                <a:lnTo>
                  <a:pt x="87591" y="460159"/>
                </a:lnTo>
                <a:lnTo>
                  <a:pt x="98513" y="461187"/>
                </a:lnTo>
                <a:lnTo>
                  <a:pt x="146710" y="461251"/>
                </a:lnTo>
                <a:lnTo>
                  <a:pt x="193649" y="456895"/>
                </a:lnTo>
                <a:lnTo>
                  <a:pt x="239115" y="448271"/>
                </a:lnTo>
                <a:lnTo>
                  <a:pt x="282892" y="435546"/>
                </a:lnTo>
                <a:lnTo>
                  <a:pt x="324777" y="418884"/>
                </a:lnTo>
                <a:lnTo>
                  <a:pt x="364553" y="398449"/>
                </a:lnTo>
                <a:lnTo>
                  <a:pt x="402005" y="374421"/>
                </a:lnTo>
                <a:lnTo>
                  <a:pt x="436918" y="346951"/>
                </a:lnTo>
                <a:lnTo>
                  <a:pt x="469074" y="316204"/>
                </a:lnTo>
                <a:lnTo>
                  <a:pt x="498259" y="282346"/>
                </a:lnTo>
                <a:lnTo>
                  <a:pt x="524268" y="245554"/>
                </a:lnTo>
                <a:lnTo>
                  <a:pt x="546887" y="205968"/>
                </a:lnTo>
                <a:lnTo>
                  <a:pt x="565899" y="163779"/>
                </a:lnTo>
                <a:lnTo>
                  <a:pt x="581075" y="119138"/>
                </a:lnTo>
                <a:lnTo>
                  <a:pt x="592226" y="72212"/>
                </a:lnTo>
                <a:lnTo>
                  <a:pt x="599135" y="23152"/>
                </a:lnTo>
                <a:close/>
              </a:path>
            </a:pathLst>
          </a:custGeom>
          <a:solidFill>
            <a:srgbClr val="F7B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40180" cy="7560309"/>
            </a:xfrm>
            <a:custGeom>
              <a:avLst/>
              <a:gdLst/>
              <a:ahLst/>
              <a:cxnLst/>
              <a:rect l="l" t="t" r="r" b="b"/>
              <a:pathLst>
                <a:path w="1440180" h="7560309">
                  <a:moveTo>
                    <a:pt x="1440002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40002" y="7560005"/>
                  </a:lnTo>
                  <a:lnTo>
                    <a:pt x="1440002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76598" y="7028992"/>
            <a:ext cx="14732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90" dirty="0">
                <a:solidFill>
                  <a:srgbClr val="1FA4B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42007" y="12"/>
            <a:ext cx="2250440" cy="7560309"/>
          </a:xfrm>
          <a:custGeom>
            <a:avLst/>
            <a:gdLst/>
            <a:ahLst/>
            <a:cxnLst/>
            <a:rect l="l" t="t" r="r" b="b"/>
            <a:pathLst>
              <a:path w="2250440" h="7560309">
                <a:moveTo>
                  <a:pt x="2249995" y="0"/>
                </a:moveTo>
                <a:lnTo>
                  <a:pt x="0" y="0"/>
                </a:lnTo>
                <a:lnTo>
                  <a:pt x="0" y="7559992"/>
                </a:lnTo>
                <a:lnTo>
                  <a:pt x="2249995" y="7559992"/>
                </a:lnTo>
                <a:lnTo>
                  <a:pt x="2249995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3300" y="622414"/>
            <a:ext cx="39001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70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3500" b="1" spc="-125" dirty="0">
                <a:solidFill>
                  <a:srgbClr val="01A1A9"/>
                </a:solidFill>
                <a:latin typeface="Arial"/>
                <a:cs typeface="Arial"/>
              </a:rPr>
              <a:t>projecte</a:t>
            </a:r>
            <a:r>
              <a:rPr sz="3500" b="1" spc="-56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500" b="1" spc="-145" dirty="0">
                <a:solidFill>
                  <a:srgbClr val="01A1A9"/>
                </a:solidFill>
                <a:latin typeface="Arial"/>
                <a:cs typeface="Arial"/>
              </a:rPr>
              <a:t>educatiu</a:t>
            </a:r>
            <a:endParaRPr sz="3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6022" y="1377937"/>
            <a:ext cx="6505845" cy="5929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24302" y="396506"/>
            <a:ext cx="153162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PREPAREM-NOS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PER</a:t>
            </a:r>
            <a:r>
              <a:rPr sz="650" spc="-15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EMPRENDRE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habilitats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 les persones  emprenedores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Coneixem les nostres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habilitats</a:t>
            </a:r>
            <a:endParaRPr sz="650">
              <a:latin typeface="Arial"/>
              <a:cs typeface="Arial"/>
            </a:endParaRPr>
          </a:p>
          <a:p>
            <a:pPr marL="46990" marR="4191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Posem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em pràctica i millorem les nos-  tres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habilitats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Observem com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avancem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24302" y="1158506"/>
            <a:ext cx="1470660" cy="2793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CREEM LA</a:t>
            </a:r>
            <a:r>
              <a:rPr sz="650" spc="-40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99D1C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una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Prenem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les primeres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decisions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ConstituÏm la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Ens comencem a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organitzar: escollim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càrrecs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Escollim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l’entitat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 social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650">
              <a:latin typeface="Arial"/>
              <a:cs typeface="Arial"/>
            </a:endParaRPr>
          </a:p>
          <a:p>
            <a:pPr marL="46990" marR="59055" indent="-34925">
              <a:lnSpc>
                <a:spcPts val="750"/>
              </a:lnSpc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DISSENYEM LA </a:t>
            </a:r>
            <a:r>
              <a:rPr sz="650" spc="-5" dirty="0">
                <a:solidFill>
                  <a:srgbClr val="F99D1C"/>
                </a:solidFill>
                <a:latin typeface="Arial"/>
                <a:cs typeface="Arial"/>
              </a:rPr>
              <a:t>IMATGE </a:t>
            </a: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I COMUNI- 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QUEM</a:t>
            </a:r>
            <a:endParaRPr sz="650">
              <a:latin typeface="Arial"/>
              <a:cs typeface="Arial"/>
            </a:endParaRPr>
          </a:p>
          <a:p>
            <a:pPr marL="46990" marR="13335" indent="-3492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la imatge de la coo-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Creem un lema i un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logo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Creem els elements de</a:t>
            </a:r>
            <a:r>
              <a:rPr sz="6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comunicació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600">
              <a:latin typeface="Arial"/>
              <a:cs typeface="Arial"/>
            </a:endParaRPr>
          </a:p>
          <a:p>
            <a:pPr marL="12700">
              <a:lnSpc>
                <a:spcPts val="765"/>
              </a:lnSpc>
            </a:pP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GENEREM IDEES </a:t>
            </a: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DE</a:t>
            </a:r>
            <a:r>
              <a:rPr sz="650" spc="-40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46990" marR="3683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generar idees de pro-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ducte</a:t>
            </a:r>
            <a:endParaRPr sz="650">
              <a:latin typeface="Arial"/>
              <a:cs typeface="Arial"/>
            </a:endParaRPr>
          </a:p>
          <a:p>
            <a:pPr marL="46990" marR="23495" indent="-3492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Coneixem el nostre entorn: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patrimoni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local i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barri,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poble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ciutat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Generem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idees de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600">
              <a:latin typeface="Arial"/>
              <a:cs typeface="Arial"/>
            </a:endParaRPr>
          </a:p>
          <a:p>
            <a:pPr marL="12700">
              <a:lnSpc>
                <a:spcPts val="765"/>
              </a:lnSpc>
            </a:pP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ESCOLLIM ELS</a:t>
            </a:r>
            <a:r>
              <a:rPr sz="650" spc="-15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46990" marR="88265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poder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escollir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que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vendrem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Dissenyem els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prototips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Posem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un preu als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estudi de</a:t>
            </a:r>
            <a:r>
              <a:rPr sz="6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mercat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Escollim els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4302" y="4016006"/>
            <a:ext cx="1499235" cy="793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1FA4B8"/>
                </a:solidFill>
                <a:latin typeface="Arial"/>
                <a:cs typeface="Arial"/>
              </a:rPr>
              <a:t>CERQUEM</a:t>
            </a:r>
            <a:r>
              <a:rPr sz="650" spc="-5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el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obtenir-ne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Calculem si necessitem</a:t>
            </a: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Decidim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financem</a:t>
            </a:r>
            <a:endParaRPr sz="650">
              <a:latin typeface="Arial"/>
              <a:cs typeface="Arial"/>
            </a:endParaRPr>
          </a:p>
          <a:p>
            <a:pPr marL="46990" marR="186690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Presentem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projecte per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obtenir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Sol·licitem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préstec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4302" y="4873256"/>
            <a:ext cx="1298575" cy="412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PRODUïM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procés de</a:t>
            </a:r>
            <a:r>
              <a:rPr sz="6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producció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Fabriquem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Etiquetem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envasem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24302" y="5349506"/>
            <a:ext cx="1550670" cy="793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LA</a:t>
            </a:r>
            <a:r>
              <a:rPr sz="650" spc="-4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VENDA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fer la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nostres  productes</a:t>
            </a:r>
            <a:endParaRPr sz="650">
              <a:latin typeface="Arial"/>
              <a:cs typeface="Arial"/>
            </a:endParaRPr>
          </a:p>
          <a:p>
            <a:pPr marL="46990" marR="22860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Sol·licitem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permís municipal de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</a:t>
            </a:r>
            <a:endParaRPr sz="650">
              <a:latin typeface="Arial"/>
              <a:cs typeface="Arial"/>
            </a:endParaRPr>
          </a:p>
          <a:p>
            <a:pPr marL="46990" marR="247015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Organitzem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l’espai,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les  activitats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Participem en els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mercats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4302" y="6206757"/>
            <a:ext cx="1531620" cy="1078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6990" marR="71120" indent="-34925">
              <a:lnSpc>
                <a:spcPts val="750"/>
              </a:lnSpc>
              <a:spcBef>
                <a:spcPts val="160"/>
              </a:spcBef>
            </a:pP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RECOLLIM </a:t>
            </a: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ELS FRUITS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DE LA</a:t>
            </a:r>
            <a:r>
              <a:rPr sz="650" spc="-8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COO-  </a:t>
            </a:r>
            <a:r>
              <a:rPr sz="650" spc="-10" dirty="0">
                <a:solidFill>
                  <a:srgbClr val="9AA41F"/>
                </a:solidFill>
                <a:latin typeface="Arial"/>
                <a:cs typeface="Arial"/>
              </a:rPr>
              <a:t>PERATIVA</a:t>
            </a:r>
            <a:endParaRPr sz="650">
              <a:latin typeface="Arial"/>
              <a:cs typeface="Arial"/>
            </a:endParaRPr>
          </a:p>
          <a:p>
            <a:pPr marL="46990" marR="9271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fer el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tancament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6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la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46990" marR="116205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comptes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 la cooperativa i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saldem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 nostres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deutes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Donem part dels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beneficis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entitat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endParaRPr sz="650">
              <a:latin typeface="Arial"/>
              <a:cs typeface="Arial"/>
            </a:endParaRPr>
          </a:p>
          <a:p>
            <a:pPr marL="46990" marR="9271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Celebrem els resultats amb una acti-  vitat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lúdica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memòria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66480" y="3289503"/>
            <a:ext cx="236524" cy="137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565286" y="1188008"/>
            <a:ext cx="196215" cy="227329"/>
            <a:chOff x="8565286" y="1188008"/>
            <a:chExt cx="196215" cy="227329"/>
          </a:xfrm>
        </p:grpSpPr>
        <p:sp>
          <p:nvSpPr>
            <p:cNvPr id="22" name="object 22"/>
            <p:cNvSpPr/>
            <p:nvPr/>
          </p:nvSpPr>
          <p:spPr>
            <a:xfrm>
              <a:off x="8566480" y="1188008"/>
              <a:ext cx="194424" cy="1370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65286" y="1366812"/>
              <a:ext cx="190500" cy="48260"/>
            </a:xfrm>
            <a:custGeom>
              <a:avLst/>
              <a:gdLst/>
              <a:ahLst/>
              <a:cxnLst/>
              <a:rect l="l" t="t" r="r" b="b"/>
              <a:pathLst>
                <a:path w="190500" h="48259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190500" h="48259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190500" h="48259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190500" h="48259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190500" h="48259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190500" h="48259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190500" h="48259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190500" h="48259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190500" h="48259">
                  <a:moveTo>
                    <a:pt x="190169" y="6146"/>
                  </a:moveTo>
                  <a:lnTo>
                    <a:pt x="185953" y="6146"/>
                  </a:lnTo>
                  <a:lnTo>
                    <a:pt x="186080" y="46812"/>
                  </a:lnTo>
                  <a:lnTo>
                    <a:pt x="186613" y="47345"/>
                  </a:lnTo>
                  <a:lnTo>
                    <a:pt x="186969" y="47485"/>
                  </a:lnTo>
                  <a:lnTo>
                    <a:pt x="189141" y="47485"/>
                  </a:lnTo>
                  <a:lnTo>
                    <a:pt x="189496" y="47345"/>
                  </a:lnTo>
                  <a:lnTo>
                    <a:pt x="190030" y="46812"/>
                  </a:lnTo>
                  <a:lnTo>
                    <a:pt x="190169" y="46456"/>
                  </a:lnTo>
                  <a:lnTo>
                    <a:pt x="190169" y="6146"/>
                  </a:lnTo>
                  <a:close/>
                </a:path>
                <a:path w="190500" h="48259">
                  <a:moveTo>
                    <a:pt x="189141" y="660"/>
                  </a:moveTo>
                  <a:lnTo>
                    <a:pt x="186702" y="660"/>
                  </a:lnTo>
                  <a:lnTo>
                    <a:pt x="186131" y="825"/>
                  </a:lnTo>
                  <a:lnTo>
                    <a:pt x="185686" y="1130"/>
                  </a:lnTo>
                  <a:lnTo>
                    <a:pt x="171030" y="12407"/>
                  </a:lnTo>
                  <a:lnTo>
                    <a:pt x="170941" y="13868"/>
                  </a:lnTo>
                  <a:lnTo>
                    <a:pt x="172211" y="15506"/>
                  </a:lnTo>
                  <a:lnTo>
                    <a:pt x="172592" y="15709"/>
                  </a:lnTo>
                  <a:lnTo>
                    <a:pt x="173304" y="15709"/>
                  </a:lnTo>
                  <a:lnTo>
                    <a:pt x="173621" y="15608"/>
                  </a:lnTo>
                  <a:lnTo>
                    <a:pt x="173977" y="15379"/>
                  </a:lnTo>
                  <a:lnTo>
                    <a:pt x="185953" y="6146"/>
                  </a:lnTo>
                  <a:lnTo>
                    <a:pt x="190169" y="6146"/>
                  </a:lnTo>
                  <a:lnTo>
                    <a:pt x="190169" y="1689"/>
                  </a:lnTo>
                  <a:lnTo>
                    <a:pt x="190030" y="1333"/>
                  </a:lnTo>
                  <a:lnTo>
                    <a:pt x="189496" y="800"/>
                  </a:lnTo>
                  <a:lnTo>
                    <a:pt x="189141" y="66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565286" y="1948497"/>
            <a:ext cx="228600" cy="230504"/>
            <a:chOff x="8565286" y="1948497"/>
            <a:chExt cx="228600" cy="230504"/>
          </a:xfrm>
        </p:grpSpPr>
        <p:sp>
          <p:nvSpPr>
            <p:cNvPr id="25" name="object 25"/>
            <p:cNvSpPr/>
            <p:nvPr/>
          </p:nvSpPr>
          <p:spPr>
            <a:xfrm>
              <a:off x="8566480" y="1948497"/>
              <a:ext cx="227317" cy="1396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65286" y="2130323"/>
              <a:ext cx="203200" cy="48260"/>
            </a:xfrm>
            <a:custGeom>
              <a:avLst/>
              <a:gdLst/>
              <a:ahLst/>
              <a:cxnLst/>
              <a:rect l="l" t="t" r="r" b="b"/>
              <a:pathLst>
                <a:path w="20320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320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320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320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320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320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320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320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3200" h="48260">
                  <a:moveTo>
                    <a:pt x="198518" y="4013"/>
                  </a:moveTo>
                  <a:lnTo>
                    <a:pt x="190919" y="4013"/>
                  </a:lnTo>
                  <a:lnTo>
                    <a:pt x="193357" y="4851"/>
                  </a:lnTo>
                  <a:lnTo>
                    <a:pt x="196799" y="8242"/>
                  </a:lnTo>
                  <a:lnTo>
                    <a:pt x="197650" y="10591"/>
                  </a:lnTo>
                  <a:lnTo>
                    <a:pt x="197529" y="16243"/>
                  </a:lnTo>
                  <a:lnTo>
                    <a:pt x="197230" y="17564"/>
                  </a:lnTo>
                  <a:lnTo>
                    <a:pt x="195541" y="20688"/>
                  </a:lnTo>
                  <a:lnTo>
                    <a:pt x="193890" y="22605"/>
                  </a:lnTo>
                  <a:lnTo>
                    <a:pt x="191439" y="24879"/>
                  </a:lnTo>
                  <a:lnTo>
                    <a:pt x="174116" y="42202"/>
                  </a:lnTo>
                  <a:lnTo>
                    <a:pt x="172999" y="43179"/>
                  </a:lnTo>
                  <a:lnTo>
                    <a:pt x="172440" y="44119"/>
                  </a:lnTo>
                  <a:lnTo>
                    <a:pt x="172567" y="46812"/>
                  </a:lnTo>
                  <a:lnTo>
                    <a:pt x="173113" y="47345"/>
                  </a:lnTo>
                  <a:lnTo>
                    <a:pt x="173469" y="47485"/>
                  </a:lnTo>
                  <a:lnTo>
                    <a:pt x="201777" y="47485"/>
                  </a:lnTo>
                  <a:lnTo>
                    <a:pt x="202145" y="47345"/>
                  </a:lnTo>
                  <a:lnTo>
                    <a:pt x="202730" y="46812"/>
                  </a:lnTo>
                  <a:lnTo>
                    <a:pt x="202869" y="46456"/>
                  </a:lnTo>
                  <a:lnTo>
                    <a:pt x="202742" y="44145"/>
                  </a:lnTo>
                  <a:lnTo>
                    <a:pt x="202209" y="43611"/>
                  </a:lnTo>
                  <a:lnTo>
                    <a:pt x="201828" y="43472"/>
                  </a:lnTo>
                  <a:lnTo>
                    <a:pt x="178930" y="43472"/>
                  </a:lnTo>
                  <a:lnTo>
                    <a:pt x="194576" y="27558"/>
                  </a:lnTo>
                  <a:lnTo>
                    <a:pt x="197116" y="25184"/>
                  </a:lnTo>
                  <a:lnTo>
                    <a:pt x="198970" y="22936"/>
                  </a:lnTo>
                  <a:lnTo>
                    <a:pt x="201294" y="18656"/>
                  </a:lnTo>
                  <a:lnTo>
                    <a:pt x="201866" y="16243"/>
                  </a:lnTo>
                  <a:lnTo>
                    <a:pt x="201820" y="9563"/>
                  </a:lnTo>
                  <a:lnTo>
                    <a:pt x="200710" y="6464"/>
                  </a:lnTo>
                  <a:lnTo>
                    <a:pt x="198518" y="4013"/>
                  </a:lnTo>
                  <a:close/>
                </a:path>
                <a:path w="203200" h="48260">
                  <a:moveTo>
                    <a:pt x="192531" y="0"/>
                  </a:moveTo>
                  <a:lnTo>
                    <a:pt x="184594" y="0"/>
                  </a:lnTo>
                  <a:lnTo>
                    <a:pt x="181914" y="698"/>
                  </a:lnTo>
                  <a:lnTo>
                    <a:pt x="177545" y="3505"/>
                  </a:lnTo>
                  <a:lnTo>
                    <a:pt x="175920" y="5283"/>
                  </a:lnTo>
                  <a:lnTo>
                    <a:pt x="173774" y="9563"/>
                  </a:lnTo>
                  <a:lnTo>
                    <a:pt x="173189" y="11722"/>
                  </a:lnTo>
                  <a:lnTo>
                    <a:pt x="173227" y="14566"/>
                  </a:lnTo>
                  <a:lnTo>
                    <a:pt x="173723" y="15062"/>
                  </a:lnTo>
                  <a:lnTo>
                    <a:pt x="174066" y="15176"/>
                  </a:lnTo>
                  <a:lnTo>
                    <a:pt x="176161" y="15176"/>
                  </a:lnTo>
                  <a:lnTo>
                    <a:pt x="177749" y="10693"/>
                  </a:lnTo>
                  <a:lnTo>
                    <a:pt x="178815" y="8356"/>
                  </a:lnTo>
                  <a:lnTo>
                    <a:pt x="182384" y="4876"/>
                  </a:lnTo>
                  <a:lnTo>
                    <a:pt x="184772" y="4013"/>
                  </a:lnTo>
                  <a:lnTo>
                    <a:pt x="198518" y="4013"/>
                  </a:lnTo>
                  <a:lnTo>
                    <a:pt x="196075" y="1282"/>
                  </a:lnTo>
                  <a:lnTo>
                    <a:pt x="192531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565286" y="2623502"/>
            <a:ext cx="232410" cy="223520"/>
            <a:chOff x="8565286" y="2623502"/>
            <a:chExt cx="232410" cy="223520"/>
          </a:xfrm>
        </p:grpSpPr>
        <p:sp>
          <p:nvSpPr>
            <p:cNvPr id="28" name="object 28"/>
            <p:cNvSpPr/>
            <p:nvPr/>
          </p:nvSpPr>
          <p:spPr>
            <a:xfrm>
              <a:off x="8566480" y="2623502"/>
              <a:ext cx="230644" cy="139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65286" y="2798571"/>
              <a:ext cx="204470" cy="48260"/>
            </a:xfrm>
            <a:custGeom>
              <a:avLst/>
              <a:gdLst/>
              <a:ahLst/>
              <a:cxnLst/>
              <a:rect l="l" t="t" r="r" b="b"/>
              <a:pathLst>
                <a:path w="20447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447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447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447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447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447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447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447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4470" h="48260">
                  <a:moveTo>
                    <a:pt x="174891" y="35445"/>
                  </a:moveTo>
                  <a:lnTo>
                    <a:pt x="173113" y="35445"/>
                  </a:lnTo>
                  <a:lnTo>
                    <a:pt x="172770" y="35559"/>
                  </a:lnTo>
                  <a:lnTo>
                    <a:pt x="172313" y="35940"/>
                  </a:lnTo>
                  <a:lnTo>
                    <a:pt x="172199" y="38722"/>
                  </a:lnTo>
                  <a:lnTo>
                    <a:pt x="172885" y="40601"/>
                  </a:lnTo>
                  <a:lnTo>
                    <a:pt x="175475" y="44068"/>
                  </a:lnTo>
                  <a:lnTo>
                    <a:pt x="177304" y="45478"/>
                  </a:lnTo>
                  <a:lnTo>
                    <a:pt x="182079" y="47624"/>
                  </a:lnTo>
                  <a:lnTo>
                    <a:pt x="184873" y="48158"/>
                  </a:lnTo>
                  <a:lnTo>
                    <a:pt x="191173" y="48158"/>
                  </a:lnTo>
                  <a:lnTo>
                    <a:pt x="193903" y="47612"/>
                  </a:lnTo>
                  <a:lnTo>
                    <a:pt x="198729" y="45427"/>
                  </a:lnTo>
                  <a:lnTo>
                    <a:pt x="200234" y="44145"/>
                  </a:lnTo>
                  <a:lnTo>
                    <a:pt x="185242" y="44145"/>
                  </a:lnTo>
                  <a:lnTo>
                    <a:pt x="182702" y="43611"/>
                  </a:lnTo>
                  <a:lnTo>
                    <a:pt x="178295" y="41465"/>
                  </a:lnTo>
                  <a:lnTo>
                    <a:pt x="176866" y="39585"/>
                  </a:lnTo>
                  <a:lnTo>
                    <a:pt x="176250" y="36982"/>
                  </a:lnTo>
                  <a:lnTo>
                    <a:pt x="176123" y="36360"/>
                  </a:lnTo>
                  <a:lnTo>
                    <a:pt x="175894" y="35940"/>
                  </a:lnTo>
                  <a:lnTo>
                    <a:pt x="175272" y="35547"/>
                  </a:lnTo>
                  <a:lnTo>
                    <a:pt x="174891" y="35445"/>
                  </a:lnTo>
                  <a:close/>
                </a:path>
                <a:path w="204470" h="48260">
                  <a:moveTo>
                    <a:pt x="201015" y="660"/>
                  </a:moveTo>
                  <a:lnTo>
                    <a:pt x="175132" y="660"/>
                  </a:lnTo>
                  <a:lnTo>
                    <a:pt x="174777" y="812"/>
                  </a:lnTo>
                  <a:lnTo>
                    <a:pt x="174291" y="1333"/>
                  </a:lnTo>
                  <a:lnTo>
                    <a:pt x="174243" y="4013"/>
                  </a:lnTo>
                  <a:lnTo>
                    <a:pt x="174777" y="4546"/>
                  </a:lnTo>
                  <a:lnTo>
                    <a:pt x="175132" y="4673"/>
                  </a:lnTo>
                  <a:lnTo>
                    <a:pt x="195783" y="4673"/>
                  </a:lnTo>
                  <a:lnTo>
                    <a:pt x="181959" y="20993"/>
                  </a:lnTo>
                  <a:lnTo>
                    <a:pt x="181597" y="21513"/>
                  </a:lnTo>
                  <a:lnTo>
                    <a:pt x="181406" y="22047"/>
                  </a:lnTo>
                  <a:lnTo>
                    <a:pt x="181406" y="23990"/>
                  </a:lnTo>
                  <a:lnTo>
                    <a:pt x="181533" y="24345"/>
                  </a:lnTo>
                  <a:lnTo>
                    <a:pt x="182067" y="24879"/>
                  </a:lnTo>
                  <a:lnTo>
                    <a:pt x="182422" y="25006"/>
                  </a:lnTo>
                  <a:lnTo>
                    <a:pt x="196164" y="25006"/>
                  </a:lnTo>
                  <a:lnTo>
                    <a:pt x="199859" y="28092"/>
                  </a:lnTo>
                  <a:lnTo>
                    <a:pt x="199859" y="37452"/>
                  </a:lnTo>
                  <a:lnTo>
                    <a:pt x="198793" y="39903"/>
                  </a:lnTo>
                  <a:lnTo>
                    <a:pt x="194513" y="43294"/>
                  </a:lnTo>
                  <a:lnTo>
                    <a:pt x="191655" y="44145"/>
                  </a:lnTo>
                  <a:lnTo>
                    <a:pt x="200234" y="44145"/>
                  </a:lnTo>
                  <a:lnTo>
                    <a:pt x="200621" y="43814"/>
                  </a:lnTo>
                  <a:lnTo>
                    <a:pt x="203390" y="39585"/>
                  </a:lnTo>
                  <a:lnTo>
                    <a:pt x="203978" y="37452"/>
                  </a:lnTo>
                  <a:lnTo>
                    <a:pt x="204076" y="29870"/>
                  </a:lnTo>
                  <a:lnTo>
                    <a:pt x="202704" y="26568"/>
                  </a:lnTo>
                  <a:lnTo>
                    <a:pt x="197218" y="22110"/>
                  </a:lnTo>
                  <a:lnTo>
                    <a:pt x="193484" y="20993"/>
                  </a:lnTo>
                  <a:lnTo>
                    <a:pt x="187426" y="20993"/>
                  </a:lnTo>
                  <a:lnTo>
                    <a:pt x="201536" y="4470"/>
                  </a:lnTo>
                  <a:lnTo>
                    <a:pt x="201897" y="4013"/>
                  </a:lnTo>
                  <a:lnTo>
                    <a:pt x="202048" y="3657"/>
                  </a:lnTo>
                  <a:lnTo>
                    <a:pt x="201929" y="1333"/>
                  </a:lnTo>
                  <a:lnTo>
                    <a:pt x="201396" y="800"/>
                  </a:lnTo>
                  <a:lnTo>
                    <a:pt x="201015" y="66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8565286" y="3471748"/>
            <a:ext cx="207010" cy="48260"/>
          </a:xfrm>
          <a:custGeom>
            <a:avLst/>
            <a:gdLst/>
            <a:ahLst/>
            <a:cxnLst/>
            <a:rect l="l" t="t" r="r" b="b"/>
            <a:pathLst>
              <a:path w="207009" h="48260">
                <a:moveTo>
                  <a:pt x="27787" y="660"/>
                </a:moveTo>
                <a:lnTo>
                  <a:pt x="1028" y="660"/>
                </a:lnTo>
                <a:lnTo>
                  <a:pt x="673" y="812"/>
                </a:lnTo>
                <a:lnTo>
                  <a:pt x="139" y="1384"/>
                </a:lnTo>
                <a:lnTo>
                  <a:pt x="14" y="1714"/>
                </a:lnTo>
                <a:lnTo>
                  <a:pt x="0" y="46456"/>
                </a:lnTo>
                <a:lnTo>
                  <a:pt x="139" y="46812"/>
                </a:lnTo>
                <a:lnTo>
                  <a:pt x="673" y="47345"/>
                </a:lnTo>
                <a:lnTo>
                  <a:pt x="1028" y="47485"/>
                </a:lnTo>
                <a:lnTo>
                  <a:pt x="3124" y="47485"/>
                </a:lnTo>
                <a:lnTo>
                  <a:pt x="3492" y="47345"/>
                </a:lnTo>
                <a:lnTo>
                  <a:pt x="4063" y="46812"/>
                </a:lnTo>
                <a:lnTo>
                  <a:pt x="4216" y="46456"/>
                </a:lnTo>
                <a:lnTo>
                  <a:pt x="4216" y="26682"/>
                </a:lnTo>
                <a:lnTo>
                  <a:pt x="26403" y="26682"/>
                </a:lnTo>
                <a:lnTo>
                  <a:pt x="26771" y="26555"/>
                </a:lnTo>
                <a:lnTo>
                  <a:pt x="27343" y="26009"/>
                </a:lnTo>
                <a:lnTo>
                  <a:pt x="27495" y="25653"/>
                </a:lnTo>
                <a:lnTo>
                  <a:pt x="27495" y="23723"/>
                </a:lnTo>
                <a:lnTo>
                  <a:pt x="27355" y="23342"/>
                </a:lnTo>
                <a:lnTo>
                  <a:pt x="26822" y="22809"/>
                </a:lnTo>
                <a:lnTo>
                  <a:pt x="26441" y="22669"/>
                </a:lnTo>
                <a:lnTo>
                  <a:pt x="4216" y="22669"/>
                </a:lnTo>
                <a:lnTo>
                  <a:pt x="4216" y="4673"/>
                </a:lnTo>
                <a:lnTo>
                  <a:pt x="27736" y="4673"/>
                </a:lnTo>
                <a:lnTo>
                  <a:pt x="28105" y="4546"/>
                </a:lnTo>
                <a:lnTo>
                  <a:pt x="28689" y="4013"/>
                </a:lnTo>
                <a:lnTo>
                  <a:pt x="28828" y="3657"/>
                </a:lnTo>
                <a:lnTo>
                  <a:pt x="28701" y="1333"/>
                </a:lnTo>
                <a:lnTo>
                  <a:pt x="28155" y="800"/>
                </a:lnTo>
                <a:lnTo>
                  <a:pt x="27787" y="660"/>
                </a:lnTo>
                <a:close/>
              </a:path>
              <a:path w="207009" h="48260">
                <a:moveTo>
                  <a:pt x="52641" y="660"/>
                </a:moveTo>
                <a:lnTo>
                  <a:pt x="48501" y="660"/>
                </a:lnTo>
                <a:lnTo>
                  <a:pt x="47853" y="1104"/>
                </a:lnTo>
                <a:lnTo>
                  <a:pt x="30568" y="45415"/>
                </a:lnTo>
                <a:lnTo>
                  <a:pt x="30522" y="46710"/>
                </a:lnTo>
                <a:lnTo>
                  <a:pt x="31102" y="47345"/>
                </a:lnTo>
                <a:lnTo>
                  <a:pt x="31419" y="47485"/>
                </a:lnTo>
                <a:lnTo>
                  <a:pt x="33515" y="47485"/>
                </a:lnTo>
                <a:lnTo>
                  <a:pt x="33832" y="47370"/>
                </a:lnTo>
                <a:lnTo>
                  <a:pt x="34328" y="46926"/>
                </a:lnTo>
                <a:lnTo>
                  <a:pt x="34493" y="46710"/>
                </a:lnTo>
                <a:lnTo>
                  <a:pt x="38734" y="35775"/>
                </a:lnTo>
                <a:lnTo>
                  <a:pt x="66813" y="35775"/>
                </a:lnTo>
                <a:lnTo>
                  <a:pt x="65248" y="31762"/>
                </a:lnTo>
                <a:lnTo>
                  <a:pt x="40335" y="31762"/>
                </a:lnTo>
                <a:lnTo>
                  <a:pt x="50571" y="5410"/>
                </a:lnTo>
                <a:lnTo>
                  <a:pt x="54968" y="5410"/>
                </a:lnTo>
                <a:lnTo>
                  <a:pt x="53289" y="1104"/>
                </a:lnTo>
                <a:lnTo>
                  <a:pt x="52641" y="660"/>
                </a:lnTo>
                <a:close/>
              </a:path>
              <a:path w="207009" h="48260">
                <a:moveTo>
                  <a:pt x="66813" y="35775"/>
                </a:moveTo>
                <a:lnTo>
                  <a:pt x="62407" y="35775"/>
                </a:lnTo>
                <a:lnTo>
                  <a:pt x="66649" y="46710"/>
                </a:lnTo>
                <a:lnTo>
                  <a:pt x="66814" y="46926"/>
                </a:lnTo>
                <a:lnTo>
                  <a:pt x="67297" y="47370"/>
                </a:lnTo>
                <a:lnTo>
                  <a:pt x="67627" y="47485"/>
                </a:lnTo>
                <a:lnTo>
                  <a:pt x="69722" y="47485"/>
                </a:lnTo>
                <a:lnTo>
                  <a:pt x="70027" y="47345"/>
                </a:lnTo>
                <a:lnTo>
                  <a:pt x="70573" y="46812"/>
                </a:lnTo>
                <a:lnTo>
                  <a:pt x="70573" y="45415"/>
                </a:lnTo>
                <a:lnTo>
                  <a:pt x="66813" y="35775"/>
                </a:lnTo>
                <a:close/>
              </a:path>
              <a:path w="207009" h="48260">
                <a:moveTo>
                  <a:pt x="54968" y="5410"/>
                </a:moveTo>
                <a:lnTo>
                  <a:pt x="50571" y="5410"/>
                </a:lnTo>
                <a:lnTo>
                  <a:pt x="60807" y="31762"/>
                </a:lnTo>
                <a:lnTo>
                  <a:pt x="65248" y="31762"/>
                </a:lnTo>
                <a:lnTo>
                  <a:pt x="54968" y="5410"/>
                </a:lnTo>
                <a:close/>
              </a:path>
              <a:path w="207009" h="48260">
                <a:moveTo>
                  <a:pt x="78397" y="34772"/>
                </a:moveTo>
                <a:lnTo>
                  <a:pt x="75857" y="34772"/>
                </a:lnTo>
                <a:lnTo>
                  <a:pt x="75514" y="34912"/>
                </a:lnTo>
                <a:lnTo>
                  <a:pt x="74980" y="35445"/>
                </a:lnTo>
                <a:lnTo>
                  <a:pt x="74956" y="38252"/>
                </a:lnTo>
                <a:lnTo>
                  <a:pt x="75652" y="40131"/>
                </a:lnTo>
                <a:lnTo>
                  <a:pt x="78384" y="43827"/>
                </a:lnTo>
                <a:lnTo>
                  <a:pt x="80340" y="45313"/>
                </a:lnTo>
                <a:lnTo>
                  <a:pt x="85470" y="47586"/>
                </a:lnTo>
                <a:lnTo>
                  <a:pt x="88493" y="48158"/>
                </a:lnTo>
                <a:lnTo>
                  <a:pt x="97193" y="48158"/>
                </a:lnTo>
                <a:lnTo>
                  <a:pt x="101295" y="47028"/>
                </a:lnTo>
                <a:lnTo>
                  <a:pt x="105111" y="44145"/>
                </a:lnTo>
                <a:lnTo>
                  <a:pt x="87960" y="44145"/>
                </a:lnTo>
                <a:lnTo>
                  <a:pt x="84886" y="43332"/>
                </a:lnTo>
                <a:lnTo>
                  <a:pt x="80606" y="40131"/>
                </a:lnTo>
                <a:lnTo>
                  <a:pt x="79374" y="38252"/>
                </a:lnTo>
                <a:lnTo>
                  <a:pt x="79057" y="36118"/>
                </a:lnTo>
                <a:lnTo>
                  <a:pt x="78879" y="35217"/>
                </a:lnTo>
                <a:lnTo>
                  <a:pt x="78397" y="34772"/>
                </a:lnTo>
                <a:close/>
              </a:path>
              <a:path w="207009" h="48260">
                <a:moveTo>
                  <a:pt x="94932" y="0"/>
                </a:moveTo>
                <a:lnTo>
                  <a:pt x="88430" y="0"/>
                </a:lnTo>
                <a:lnTo>
                  <a:pt x="85661" y="520"/>
                </a:lnTo>
                <a:lnTo>
                  <a:pt x="76187" y="14439"/>
                </a:lnTo>
                <a:lnTo>
                  <a:pt x="76657" y="16421"/>
                </a:lnTo>
                <a:lnTo>
                  <a:pt x="93840" y="26466"/>
                </a:lnTo>
                <a:lnTo>
                  <a:pt x="96748" y="27495"/>
                </a:lnTo>
                <a:lnTo>
                  <a:pt x="100583" y="29146"/>
                </a:lnTo>
                <a:lnTo>
                  <a:pt x="102044" y="30111"/>
                </a:lnTo>
                <a:lnTo>
                  <a:pt x="104051" y="32296"/>
                </a:lnTo>
                <a:lnTo>
                  <a:pt x="104546" y="33680"/>
                </a:lnTo>
                <a:lnTo>
                  <a:pt x="104491" y="38252"/>
                </a:lnTo>
                <a:lnTo>
                  <a:pt x="103504" y="40297"/>
                </a:lnTo>
                <a:lnTo>
                  <a:pt x="99364" y="43370"/>
                </a:lnTo>
                <a:lnTo>
                  <a:pt x="96202" y="44145"/>
                </a:lnTo>
                <a:lnTo>
                  <a:pt x="105111" y="44145"/>
                </a:lnTo>
                <a:lnTo>
                  <a:pt x="107264" y="42519"/>
                </a:lnTo>
                <a:lnTo>
                  <a:pt x="108762" y="39395"/>
                </a:lnTo>
                <a:lnTo>
                  <a:pt x="108762" y="32969"/>
                </a:lnTo>
                <a:lnTo>
                  <a:pt x="90411" y="21107"/>
                </a:lnTo>
                <a:lnTo>
                  <a:pt x="87718" y="20116"/>
                </a:lnTo>
                <a:lnTo>
                  <a:pt x="84061" y="18465"/>
                </a:lnTo>
                <a:lnTo>
                  <a:pt x="82689" y="17487"/>
                </a:lnTo>
                <a:lnTo>
                  <a:pt x="80860" y="15214"/>
                </a:lnTo>
                <a:lnTo>
                  <a:pt x="80403" y="13779"/>
                </a:lnTo>
                <a:lnTo>
                  <a:pt x="80403" y="9359"/>
                </a:lnTo>
                <a:lnTo>
                  <a:pt x="81419" y="7353"/>
                </a:lnTo>
                <a:lnTo>
                  <a:pt x="85470" y="4673"/>
                </a:lnTo>
                <a:lnTo>
                  <a:pt x="88201" y="4013"/>
                </a:lnTo>
                <a:lnTo>
                  <a:pt x="103767" y="4013"/>
                </a:lnTo>
                <a:lnTo>
                  <a:pt x="102501" y="2946"/>
                </a:lnTo>
                <a:lnTo>
                  <a:pt x="97764" y="584"/>
                </a:lnTo>
                <a:lnTo>
                  <a:pt x="94932" y="0"/>
                </a:lnTo>
                <a:close/>
              </a:path>
              <a:path w="207009" h="48260">
                <a:moveTo>
                  <a:pt x="103767" y="4013"/>
                </a:moveTo>
                <a:lnTo>
                  <a:pt x="94843" y="4013"/>
                </a:lnTo>
                <a:lnTo>
                  <a:pt x="97510" y="4737"/>
                </a:lnTo>
                <a:lnTo>
                  <a:pt x="101752" y="7632"/>
                </a:lnTo>
                <a:lnTo>
                  <a:pt x="102872" y="9359"/>
                </a:lnTo>
                <a:lnTo>
                  <a:pt x="102993" y="9867"/>
                </a:lnTo>
                <a:lnTo>
                  <a:pt x="103212" y="11696"/>
                </a:lnTo>
                <a:lnTo>
                  <a:pt x="103240" y="12052"/>
                </a:lnTo>
                <a:lnTo>
                  <a:pt x="103343" y="12369"/>
                </a:lnTo>
                <a:lnTo>
                  <a:pt x="103428" y="12534"/>
                </a:lnTo>
                <a:lnTo>
                  <a:pt x="104051" y="12941"/>
                </a:lnTo>
                <a:lnTo>
                  <a:pt x="104368" y="13042"/>
                </a:lnTo>
                <a:lnTo>
                  <a:pt x="106464" y="13042"/>
                </a:lnTo>
                <a:lnTo>
                  <a:pt x="106806" y="12903"/>
                </a:lnTo>
                <a:lnTo>
                  <a:pt x="107302" y="12369"/>
                </a:lnTo>
                <a:lnTo>
                  <a:pt x="107199" y="9474"/>
                </a:lnTo>
                <a:lnTo>
                  <a:pt x="106692" y="8051"/>
                </a:lnTo>
                <a:lnTo>
                  <a:pt x="104279" y="4444"/>
                </a:lnTo>
                <a:lnTo>
                  <a:pt x="103767" y="4013"/>
                </a:lnTo>
                <a:close/>
              </a:path>
              <a:path w="207009" h="48260">
                <a:moveTo>
                  <a:pt x="146443" y="660"/>
                </a:moveTo>
                <a:lnTo>
                  <a:pt x="119418" y="660"/>
                </a:lnTo>
                <a:lnTo>
                  <a:pt x="119062" y="812"/>
                </a:lnTo>
                <a:lnTo>
                  <a:pt x="118529" y="1384"/>
                </a:lnTo>
                <a:lnTo>
                  <a:pt x="118403" y="1714"/>
                </a:lnTo>
                <a:lnTo>
                  <a:pt x="118389" y="46456"/>
                </a:lnTo>
                <a:lnTo>
                  <a:pt x="118529" y="46812"/>
                </a:lnTo>
                <a:lnTo>
                  <a:pt x="119062" y="47345"/>
                </a:lnTo>
                <a:lnTo>
                  <a:pt x="119418" y="47485"/>
                </a:lnTo>
                <a:lnTo>
                  <a:pt x="146926" y="47485"/>
                </a:lnTo>
                <a:lnTo>
                  <a:pt x="147294" y="47345"/>
                </a:lnTo>
                <a:lnTo>
                  <a:pt x="147878" y="46812"/>
                </a:lnTo>
                <a:lnTo>
                  <a:pt x="148018" y="46456"/>
                </a:lnTo>
                <a:lnTo>
                  <a:pt x="147891" y="44145"/>
                </a:lnTo>
                <a:lnTo>
                  <a:pt x="147358" y="43611"/>
                </a:lnTo>
                <a:lnTo>
                  <a:pt x="146977" y="43472"/>
                </a:lnTo>
                <a:lnTo>
                  <a:pt x="122605" y="43472"/>
                </a:lnTo>
                <a:lnTo>
                  <a:pt x="122605" y="25742"/>
                </a:lnTo>
                <a:lnTo>
                  <a:pt x="144919" y="25742"/>
                </a:lnTo>
                <a:lnTo>
                  <a:pt x="145287" y="25615"/>
                </a:lnTo>
                <a:lnTo>
                  <a:pt x="145872" y="25082"/>
                </a:lnTo>
                <a:lnTo>
                  <a:pt x="146011" y="24726"/>
                </a:lnTo>
                <a:lnTo>
                  <a:pt x="145884" y="22402"/>
                </a:lnTo>
                <a:lnTo>
                  <a:pt x="145351" y="21869"/>
                </a:lnTo>
                <a:lnTo>
                  <a:pt x="144970" y="21729"/>
                </a:lnTo>
                <a:lnTo>
                  <a:pt x="122605" y="21729"/>
                </a:lnTo>
                <a:lnTo>
                  <a:pt x="122605" y="4673"/>
                </a:lnTo>
                <a:lnTo>
                  <a:pt x="146392" y="4673"/>
                </a:lnTo>
                <a:lnTo>
                  <a:pt x="146761" y="4546"/>
                </a:lnTo>
                <a:lnTo>
                  <a:pt x="147345" y="4013"/>
                </a:lnTo>
                <a:lnTo>
                  <a:pt x="147485" y="3657"/>
                </a:lnTo>
                <a:lnTo>
                  <a:pt x="147358" y="1333"/>
                </a:lnTo>
                <a:lnTo>
                  <a:pt x="146824" y="800"/>
                </a:lnTo>
                <a:lnTo>
                  <a:pt x="146443" y="660"/>
                </a:lnTo>
                <a:close/>
              </a:path>
              <a:path w="207009" h="48260">
                <a:moveTo>
                  <a:pt x="198856" y="35445"/>
                </a:moveTo>
                <a:lnTo>
                  <a:pt x="194640" y="35445"/>
                </a:lnTo>
                <a:lnTo>
                  <a:pt x="194640" y="46456"/>
                </a:lnTo>
                <a:lnTo>
                  <a:pt x="194779" y="46812"/>
                </a:lnTo>
                <a:lnTo>
                  <a:pt x="195313" y="47345"/>
                </a:lnTo>
                <a:lnTo>
                  <a:pt x="195668" y="47485"/>
                </a:lnTo>
                <a:lnTo>
                  <a:pt x="197827" y="47485"/>
                </a:lnTo>
                <a:lnTo>
                  <a:pt x="198196" y="47345"/>
                </a:lnTo>
                <a:lnTo>
                  <a:pt x="198729" y="46812"/>
                </a:lnTo>
                <a:lnTo>
                  <a:pt x="198856" y="35445"/>
                </a:lnTo>
                <a:close/>
              </a:path>
              <a:path w="207009" h="48260">
                <a:moveTo>
                  <a:pt x="197827" y="660"/>
                </a:moveTo>
                <a:lnTo>
                  <a:pt x="194106" y="660"/>
                </a:lnTo>
                <a:lnTo>
                  <a:pt x="193624" y="761"/>
                </a:lnTo>
                <a:lnTo>
                  <a:pt x="192722" y="1168"/>
                </a:lnTo>
                <a:lnTo>
                  <a:pt x="192392" y="1447"/>
                </a:lnTo>
                <a:lnTo>
                  <a:pt x="192176" y="1803"/>
                </a:lnTo>
                <a:lnTo>
                  <a:pt x="171348" y="31572"/>
                </a:lnTo>
                <a:lnTo>
                  <a:pt x="171153" y="32105"/>
                </a:lnTo>
                <a:lnTo>
                  <a:pt x="171107" y="34416"/>
                </a:lnTo>
                <a:lnTo>
                  <a:pt x="171234" y="34772"/>
                </a:lnTo>
                <a:lnTo>
                  <a:pt x="171767" y="35305"/>
                </a:lnTo>
                <a:lnTo>
                  <a:pt x="172123" y="35445"/>
                </a:lnTo>
                <a:lnTo>
                  <a:pt x="205397" y="35445"/>
                </a:lnTo>
                <a:lnTo>
                  <a:pt x="205752" y="35305"/>
                </a:lnTo>
                <a:lnTo>
                  <a:pt x="206286" y="34772"/>
                </a:lnTo>
                <a:lnTo>
                  <a:pt x="206413" y="34416"/>
                </a:lnTo>
                <a:lnTo>
                  <a:pt x="206331" y="32232"/>
                </a:lnTo>
                <a:lnTo>
                  <a:pt x="206286" y="32105"/>
                </a:lnTo>
                <a:lnTo>
                  <a:pt x="205752" y="31572"/>
                </a:lnTo>
                <a:lnTo>
                  <a:pt x="205397" y="31432"/>
                </a:lnTo>
                <a:lnTo>
                  <a:pt x="176390" y="31432"/>
                </a:lnTo>
                <a:lnTo>
                  <a:pt x="194640" y="5410"/>
                </a:lnTo>
                <a:lnTo>
                  <a:pt x="198856" y="5410"/>
                </a:lnTo>
                <a:lnTo>
                  <a:pt x="198729" y="1333"/>
                </a:lnTo>
                <a:lnTo>
                  <a:pt x="198196" y="800"/>
                </a:lnTo>
                <a:lnTo>
                  <a:pt x="197827" y="660"/>
                </a:lnTo>
                <a:close/>
              </a:path>
              <a:path w="207009" h="48260">
                <a:moveTo>
                  <a:pt x="198856" y="5410"/>
                </a:moveTo>
                <a:lnTo>
                  <a:pt x="194640" y="5410"/>
                </a:lnTo>
                <a:lnTo>
                  <a:pt x="194640" y="31432"/>
                </a:lnTo>
                <a:lnTo>
                  <a:pt x="198856" y="31432"/>
                </a:lnTo>
                <a:lnTo>
                  <a:pt x="198856" y="5410"/>
                </a:lnTo>
                <a:close/>
              </a:path>
            </a:pathLst>
          </a:custGeom>
          <a:solidFill>
            <a:srgbClr val="1FA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8565286" y="4050004"/>
            <a:ext cx="230504" cy="226695"/>
            <a:chOff x="8565286" y="4050004"/>
            <a:chExt cx="230504" cy="226695"/>
          </a:xfrm>
        </p:grpSpPr>
        <p:sp>
          <p:nvSpPr>
            <p:cNvPr id="32" name="object 32"/>
            <p:cNvSpPr/>
            <p:nvPr/>
          </p:nvSpPr>
          <p:spPr>
            <a:xfrm>
              <a:off x="8566480" y="4050004"/>
              <a:ext cx="228879" cy="1392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65286" y="4228236"/>
              <a:ext cx="203835" cy="48260"/>
            </a:xfrm>
            <a:custGeom>
              <a:avLst/>
              <a:gdLst/>
              <a:ahLst/>
              <a:cxnLst/>
              <a:rect l="l" t="t" r="r" b="b"/>
              <a:pathLst>
                <a:path w="203834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3834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3834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3834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3834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3834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3834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3834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3834" h="48260">
                  <a:moveTo>
                    <a:pt x="175361" y="34505"/>
                  </a:moveTo>
                  <a:lnTo>
                    <a:pt x="173240" y="34505"/>
                  </a:lnTo>
                  <a:lnTo>
                    <a:pt x="172923" y="34607"/>
                  </a:lnTo>
                  <a:lnTo>
                    <a:pt x="172427" y="35013"/>
                  </a:lnTo>
                  <a:lnTo>
                    <a:pt x="172389" y="37922"/>
                  </a:lnTo>
                  <a:lnTo>
                    <a:pt x="173050" y="39928"/>
                  </a:lnTo>
                  <a:lnTo>
                    <a:pt x="175501" y="43675"/>
                  </a:lnTo>
                  <a:lnTo>
                    <a:pt x="177266" y="45199"/>
                  </a:lnTo>
                  <a:lnTo>
                    <a:pt x="181863" y="47561"/>
                  </a:lnTo>
                  <a:lnTo>
                    <a:pt x="184569" y="48158"/>
                  </a:lnTo>
                  <a:lnTo>
                    <a:pt x="190715" y="48158"/>
                  </a:lnTo>
                  <a:lnTo>
                    <a:pt x="193446" y="47561"/>
                  </a:lnTo>
                  <a:lnTo>
                    <a:pt x="198310" y="45199"/>
                  </a:lnTo>
                  <a:lnTo>
                    <a:pt x="199463" y="44145"/>
                  </a:lnTo>
                  <a:lnTo>
                    <a:pt x="185051" y="44145"/>
                  </a:lnTo>
                  <a:lnTo>
                    <a:pt x="182714" y="43472"/>
                  </a:lnTo>
                  <a:lnTo>
                    <a:pt x="178612" y="40792"/>
                  </a:lnTo>
                  <a:lnTo>
                    <a:pt x="177253" y="38773"/>
                  </a:lnTo>
                  <a:lnTo>
                    <a:pt x="176453" y="35420"/>
                  </a:lnTo>
                  <a:lnTo>
                    <a:pt x="176250" y="35013"/>
                  </a:lnTo>
                  <a:lnTo>
                    <a:pt x="175717" y="34607"/>
                  </a:lnTo>
                  <a:lnTo>
                    <a:pt x="175361" y="34505"/>
                  </a:lnTo>
                  <a:close/>
                </a:path>
                <a:path w="203834" h="48260">
                  <a:moveTo>
                    <a:pt x="199563" y="21526"/>
                  </a:moveTo>
                  <a:lnTo>
                    <a:pt x="189877" y="21526"/>
                  </a:lnTo>
                  <a:lnTo>
                    <a:pt x="191884" y="21983"/>
                  </a:lnTo>
                  <a:lnTo>
                    <a:pt x="195541" y="23761"/>
                  </a:lnTo>
                  <a:lnTo>
                    <a:pt x="196976" y="25031"/>
                  </a:lnTo>
                  <a:lnTo>
                    <a:pt x="199072" y="28333"/>
                  </a:lnTo>
                  <a:lnTo>
                    <a:pt x="199593" y="30276"/>
                  </a:lnTo>
                  <a:lnTo>
                    <a:pt x="199593" y="36156"/>
                  </a:lnTo>
                  <a:lnTo>
                    <a:pt x="198462" y="39014"/>
                  </a:lnTo>
                  <a:lnTo>
                    <a:pt x="193967" y="43116"/>
                  </a:lnTo>
                  <a:lnTo>
                    <a:pt x="191122" y="44145"/>
                  </a:lnTo>
                  <a:lnTo>
                    <a:pt x="199463" y="44145"/>
                  </a:lnTo>
                  <a:lnTo>
                    <a:pt x="200240" y="43433"/>
                  </a:lnTo>
                  <a:lnTo>
                    <a:pt x="203098" y="38696"/>
                  </a:lnTo>
                  <a:lnTo>
                    <a:pt x="203733" y="36156"/>
                  </a:lnTo>
                  <a:lnTo>
                    <a:pt x="203809" y="29336"/>
                  </a:lnTo>
                  <a:lnTo>
                    <a:pt x="203098" y="26631"/>
                  </a:lnTo>
                  <a:lnTo>
                    <a:pt x="200240" y="22123"/>
                  </a:lnTo>
                  <a:lnTo>
                    <a:pt x="199563" y="21526"/>
                  </a:lnTo>
                  <a:close/>
                </a:path>
                <a:path w="203834" h="48260">
                  <a:moveTo>
                    <a:pt x="200113" y="660"/>
                  </a:moveTo>
                  <a:lnTo>
                    <a:pt x="177406" y="660"/>
                  </a:lnTo>
                  <a:lnTo>
                    <a:pt x="177063" y="800"/>
                  </a:lnTo>
                  <a:lnTo>
                    <a:pt x="176568" y="1333"/>
                  </a:lnTo>
                  <a:lnTo>
                    <a:pt x="176428" y="1714"/>
                  </a:lnTo>
                  <a:lnTo>
                    <a:pt x="174509" y="22707"/>
                  </a:lnTo>
                  <a:lnTo>
                    <a:pt x="174400" y="24637"/>
                  </a:lnTo>
                  <a:lnTo>
                    <a:pt x="174472" y="24815"/>
                  </a:lnTo>
                  <a:lnTo>
                    <a:pt x="175094" y="25399"/>
                  </a:lnTo>
                  <a:lnTo>
                    <a:pt x="175450" y="25539"/>
                  </a:lnTo>
                  <a:lnTo>
                    <a:pt x="177545" y="25539"/>
                  </a:lnTo>
                  <a:lnTo>
                    <a:pt x="178003" y="25438"/>
                  </a:lnTo>
                  <a:lnTo>
                    <a:pt x="178854" y="24993"/>
                  </a:lnTo>
                  <a:lnTo>
                    <a:pt x="179400" y="24637"/>
                  </a:lnTo>
                  <a:lnTo>
                    <a:pt x="181178" y="23342"/>
                  </a:lnTo>
                  <a:lnTo>
                    <a:pt x="182283" y="22707"/>
                  </a:lnTo>
                  <a:lnTo>
                    <a:pt x="184467" y="21767"/>
                  </a:lnTo>
                  <a:lnTo>
                    <a:pt x="185902" y="21526"/>
                  </a:lnTo>
                  <a:lnTo>
                    <a:pt x="199563" y="21526"/>
                  </a:lnTo>
                  <a:lnTo>
                    <a:pt x="198310" y="20421"/>
                  </a:lnTo>
                  <a:lnTo>
                    <a:pt x="197008" y="19799"/>
                  </a:lnTo>
                  <a:lnTo>
                    <a:pt x="179057" y="19799"/>
                  </a:lnTo>
                  <a:lnTo>
                    <a:pt x="180466" y="4673"/>
                  </a:lnTo>
                  <a:lnTo>
                    <a:pt x="200113" y="4673"/>
                  </a:lnTo>
                  <a:lnTo>
                    <a:pt x="200469" y="4546"/>
                  </a:lnTo>
                  <a:lnTo>
                    <a:pt x="201002" y="4013"/>
                  </a:lnTo>
                  <a:lnTo>
                    <a:pt x="201002" y="1333"/>
                  </a:lnTo>
                  <a:lnTo>
                    <a:pt x="200469" y="800"/>
                  </a:lnTo>
                  <a:lnTo>
                    <a:pt x="200113" y="660"/>
                  </a:lnTo>
                  <a:close/>
                </a:path>
                <a:path w="203834" h="48260">
                  <a:moveTo>
                    <a:pt x="190715" y="17513"/>
                  </a:moveTo>
                  <a:lnTo>
                    <a:pt x="184302" y="17513"/>
                  </a:lnTo>
                  <a:lnTo>
                    <a:pt x="181419" y="18275"/>
                  </a:lnTo>
                  <a:lnTo>
                    <a:pt x="179057" y="19799"/>
                  </a:lnTo>
                  <a:lnTo>
                    <a:pt x="197008" y="19799"/>
                  </a:lnTo>
                  <a:lnTo>
                    <a:pt x="193446" y="18097"/>
                  </a:lnTo>
                  <a:lnTo>
                    <a:pt x="190715" y="17513"/>
                  </a:lnTo>
                  <a:close/>
                </a:path>
              </a:pathLst>
            </a:custGeom>
            <a:solidFill>
              <a:srgbClr val="1FA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565286" y="4909782"/>
            <a:ext cx="233045" cy="218440"/>
            <a:chOff x="8565286" y="4909782"/>
            <a:chExt cx="233045" cy="218440"/>
          </a:xfrm>
        </p:grpSpPr>
        <p:sp>
          <p:nvSpPr>
            <p:cNvPr id="35" name="object 35"/>
            <p:cNvSpPr/>
            <p:nvPr/>
          </p:nvSpPr>
          <p:spPr>
            <a:xfrm>
              <a:off x="8566480" y="4909782"/>
              <a:ext cx="231228" cy="1390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65286" y="5079860"/>
              <a:ext cx="205740" cy="48260"/>
            </a:xfrm>
            <a:custGeom>
              <a:avLst/>
              <a:gdLst/>
              <a:ahLst/>
              <a:cxnLst/>
              <a:rect l="l" t="t" r="r" b="b"/>
              <a:pathLst>
                <a:path w="20574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4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574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1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574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1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574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574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2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2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574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574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5"/>
                  </a:lnTo>
                  <a:lnTo>
                    <a:pt x="103767" y="4013"/>
                  </a:lnTo>
                  <a:close/>
                </a:path>
                <a:path w="20574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5740" h="48260">
                  <a:moveTo>
                    <a:pt x="193776" y="660"/>
                  </a:moveTo>
                  <a:lnTo>
                    <a:pt x="191744" y="660"/>
                  </a:lnTo>
                  <a:lnTo>
                    <a:pt x="191427" y="736"/>
                  </a:lnTo>
                  <a:lnTo>
                    <a:pt x="190030" y="2006"/>
                  </a:lnTo>
                  <a:lnTo>
                    <a:pt x="176749" y="20662"/>
                  </a:lnTo>
                  <a:lnTo>
                    <a:pt x="174040" y="24536"/>
                  </a:lnTo>
                  <a:lnTo>
                    <a:pt x="172643" y="28486"/>
                  </a:lnTo>
                  <a:lnTo>
                    <a:pt x="172643" y="35128"/>
                  </a:lnTo>
                  <a:lnTo>
                    <a:pt x="185458" y="48158"/>
                  </a:lnTo>
                  <a:lnTo>
                    <a:pt x="192328" y="48158"/>
                  </a:lnTo>
                  <a:lnTo>
                    <a:pt x="195275" y="47421"/>
                  </a:lnTo>
                  <a:lnTo>
                    <a:pt x="200177" y="44475"/>
                  </a:lnTo>
                  <a:lnTo>
                    <a:pt x="200492" y="44145"/>
                  </a:lnTo>
                  <a:lnTo>
                    <a:pt x="186753" y="44145"/>
                  </a:lnTo>
                  <a:lnTo>
                    <a:pt x="184772" y="43688"/>
                  </a:lnTo>
                  <a:lnTo>
                    <a:pt x="181114" y="41859"/>
                  </a:lnTo>
                  <a:lnTo>
                    <a:pt x="179641" y="40513"/>
                  </a:lnTo>
                  <a:lnTo>
                    <a:pt x="177406" y="36944"/>
                  </a:lnTo>
                  <a:lnTo>
                    <a:pt x="176927" y="35128"/>
                  </a:lnTo>
                  <a:lnTo>
                    <a:pt x="176931" y="29603"/>
                  </a:lnTo>
                  <a:lnTo>
                    <a:pt x="186753" y="20662"/>
                  </a:lnTo>
                  <a:lnTo>
                    <a:pt x="200555" y="20662"/>
                  </a:lnTo>
                  <a:lnTo>
                    <a:pt x="200177" y="20269"/>
                  </a:lnTo>
                  <a:lnTo>
                    <a:pt x="195275" y="17373"/>
                  </a:lnTo>
                  <a:lnTo>
                    <a:pt x="194499" y="17183"/>
                  </a:lnTo>
                  <a:lnTo>
                    <a:pt x="184340" y="17183"/>
                  </a:lnTo>
                  <a:lnTo>
                    <a:pt x="194373" y="3009"/>
                  </a:lnTo>
                  <a:lnTo>
                    <a:pt x="194602" y="2654"/>
                  </a:lnTo>
                  <a:lnTo>
                    <a:pt x="194479" y="1257"/>
                  </a:lnTo>
                  <a:lnTo>
                    <a:pt x="194094" y="812"/>
                  </a:lnTo>
                  <a:lnTo>
                    <a:pt x="193776" y="660"/>
                  </a:lnTo>
                  <a:close/>
                </a:path>
                <a:path w="205740" h="48260">
                  <a:moveTo>
                    <a:pt x="200555" y="20662"/>
                  </a:moveTo>
                  <a:lnTo>
                    <a:pt x="191033" y="20662"/>
                  </a:lnTo>
                  <a:lnTo>
                    <a:pt x="193014" y="21120"/>
                  </a:lnTo>
                  <a:lnTo>
                    <a:pt x="196672" y="22948"/>
                  </a:lnTo>
                  <a:lnTo>
                    <a:pt x="198145" y="24282"/>
                  </a:lnTo>
                  <a:lnTo>
                    <a:pt x="200380" y="27813"/>
                  </a:lnTo>
                  <a:lnTo>
                    <a:pt x="200855" y="29603"/>
                  </a:lnTo>
                  <a:lnTo>
                    <a:pt x="200859" y="35128"/>
                  </a:lnTo>
                  <a:lnTo>
                    <a:pt x="200380" y="36944"/>
                  </a:lnTo>
                  <a:lnTo>
                    <a:pt x="198145" y="40513"/>
                  </a:lnTo>
                  <a:lnTo>
                    <a:pt x="196672" y="41859"/>
                  </a:lnTo>
                  <a:lnTo>
                    <a:pt x="193014" y="43688"/>
                  </a:lnTo>
                  <a:lnTo>
                    <a:pt x="191033" y="44145"/>
                  </a:lnTo>
                  <a:lnTo>
                    <a:pt x="200492" y="44145"/>
                  </a:lnTo>
                  <a:lnTo>
                    <a:pt x="202031" y="42532"/>
                  </a:lnTo>
                  <a:lnTo>
                    <a:pt x="204520" y="37719"/>
                  </a:lnTo>
                  <a:lnTo>
                    <a:pt x="205143" y="35128"/>
                  </a:lnTo>
                  <a:lnTo>
                    <a:pt x="205143" y="29603"/>
                  </a:lnTo>
                  <a:lnTo>
                    <a:pt x="204520" y="27012"/>
                  </a:lnTo>
                  <a:lnTo>
                    <a:pt x="202031" y="22199"/>
                  </a:lnTo>
                  <a:lnTo>
                    <a:pt x="200555" y="20662"/>
                  </a:lnTo>
                  <a:close/>
                </a:path>
                <a:path w="205740" h="48260">
                  <a:moveTo>
                    <a:pt x="192328" y="16649"/>
                  </a:moveTo>
                  <a:lnTo>
                    <a:pt x="187197" y="16649"/>
                  </a:lnTo>
                  <a:lnTo>
                    <a:pt x="185686" y="16827"/>
                  </a:lnTo>
                  <a:lnTo>
                    <a:pt x="184340" y="17183"/>
                  </a:lnTo>
                  <a:lnTo>
                    <a:pt x="194499" y="17183"/>
                  </a:lnTo>
                  <a:lnTo>
                    <a:pt x="192328" y="16649"/>
                  </a:lnTo>
                  <a:close/>
                </a:path>
              </a:pathLst>
            </a:custGeom>
            <a:solidFill>
              <a:srgbClr val="1FA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565286" y="5382005"/>
            <a:ext cx="217804" cy="224154"/>
            <a:chOff x="8565286" y="5382005"/>
            <a:chExt cx="217804" cy="224154"/>
          </a:xfrm>
        </p:grpSpPr>
        <p:sp>
          <p:nvSpPr>
            <p:cNvPr id="38" name="object 38"/>
            <p:cNvSpPr/>
            <p:nvPr/>
          </p:nvSpPr>
          <p:spPr>
            <a:xfrm>
              <a:off x="8566480" y="5382005"/>
              <a:ext cx="216547" cy="1370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65286" y="5557850"/>
              <a:ext cx="200025" cy="48260"/>
            </a:xfrm>
            <a:custGeom>
              <a:avLst/>
              <a:gdLst/>
              <a:ahLst/>
              <a:cxnLst/>
              <a:rect l="l" t="t" r="r" b="b"/>
              <a:pathLst>
                <a:path w="200025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0025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0025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0025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0025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0025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0025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0025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0025" h="48260">
                  <a:moveTo>
                    <a:pt x="198678" y="660"/>
                  </a:moveTo>
                  <a:lnTo>
                    <a:pt x="171919" y="660"/>
                  </a:lnTo>
                  <a:lnTo>
                    <a:pt x="171564" y="812"/>
                  </a:lnTo>
                  <a:lnTo>
                    <a:pt x="171078" y="1333"/>
                  </a:lnTo>
                  <a:lnTo>
                    <a:pt x="171030" y="4013"/>
                  </a:lnTo>
                  <a:lnTo>
                    <a:pt x="171564" y="4546"/>
                  </a:lnTo>
                  <a:lnTo>
                    <a:pt x="171919" y="4673"/>
                  </a:lnTo>
                  <a:lnTo>
                    <a:pt x="195186" y="4673"/>
                  </a:lnTo>
                  <a:lnTo>
                    <a:pt x="177990" y="45415"/>
                  </a:lnTo>
                  <a:lnTo>
                    <a:pt x="177977" y="46761"/>
                  </a:lnTo>
                  <a:lnTo>
                    <a:pt x="178473" y="47345"/>
                  </a:lnTo>
                  <a:lnTo>
                    <a:pt x="178790" y="47485"/>
                  </a:lnTo>
                  <a:lnTo>
                    <a:pt x="181038" y="47485"/>
                  </a:lnTo>
                  <a:lnTo>
                    <a:pt x="199262" y="5676"/>
                  </a:lnTo>
                  <a:lnTo>
                    <a:pt x="199633" y="4546"/>
                  </a:lnTo>
                  <a:lnTo>
                    <a:pt x="199593" y="1333"/>
                  </a:lnTo>
                  <a:lnTo>
                    <a:pt x="199059" y="800"/>
                  </a:lnTo>
                  <a:lnTo>
                    <a:pt x="198678" y="660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565286" y="6250509"/>
            <a:ext cx="234315" cy="229235"/>
            <a:chOff x="8565286" y="6250509"/>
            <a:chExt cx="234315" cy="229235"/>
          </a:xfrm>
        </p:grpSpPr>
        <p:sp>
          <p:nvSpPr>
            <p:cNvPr id="41" name="object 41"/>
            <p:cNvSpPr/>
            <p:nvPr/>
          </p:nvSpPr>
          <p:spPr>
            <a:xfrm>
              <a:off x="8566480" y="6250509"/>
              <a:ext cx="232994" cy="1409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5286" y="6431376"/>
              <a:ext cx="206375" cy="48260"/>
            </a:xfrm>
            <a:custGeom>
              <a:avLst/>
              <a:gdLst/>
              <a:ahLst/>
              <a:cxnLst/>
              <a:rect l="l" t="t" r="r" b="b"/>
              <a:pathLst>
                <a:path w="206375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4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6375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1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6375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1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6375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6375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2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2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6375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6375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5"/>
                  </a:lnTo>
                  <a:lnTo>
                    <a:pt x="103767" y="4013"/>
                  </a:lnTo>
                  <a:close/>
                </a:path>
                <a:path w="206375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6375" h="48260">
                  <a:moveTo>
                    <a:pt x="193954" y="0"/>
                  </a:moveTo>
                  <a:lnTo>
                    <a:pt x="185305" y="0"/>
                  </a:lnTo>
                  <a:lnTo>
                    <a:pt x="181724" y="1079"/>
                  </a:lnTo>
                  <a:lnTo>
                    <a:pt x="176060" y="5397"/>
                  </a:lnTo>
                  <a:lnTo>
                    <a:pt x="174650" y="8420"/>
                  </a:lnTo>
                  <a:lnTo>
                    <a:pt x="174707" y="14846"/>
                  </a:lnTo>
                  <a:lnTo>
                    <a:pt x="175158" y="16637"/>
                  </a:lnTo>
                  <a:lnTo>
                    <a:pt x="177215" y="20078"/>
                  </a:lnTo>
                  <a:lnTo>
                    <a:pt x="178663" y="21437"/>
                  </a:lnTo>
                  <a:lnTo>
                    <a:pt x="180530" y="22466"/>
                  </a:lnTo>
                  <a:lnTo>
                    <a:pt x="178168" y="23583"/>
                  </a:lnTo>
                  <a:lnTo>
                    <a:pt x="176314" y="25146"/>
                  </a:lnTo>
                  <a:lnTo>
                    <a:pt x="173647" y="29159"/>
                  </a:lnTo>
                  <a:lnTo>
                    <a:pt x="173024" y="31369"/>
                  </a:lnTo>
                  <a:lnTo>
                    <a:pt x="173000" y="37299"/>
                  </a:lnTo>
                  <a:lnTo>
                    <a:pt x="173710" y="39700"/>
                  </a:lnTo>
                  <a:lnTo>
                    <a:pt x="176656" y="43891"/>
                  </a:lnTo>
                  <a:lnTo>
                    <a:pt x="178650" y="45478"/>
                  </a:lnTo>
                  <a:lnTo>
                    <a:pt x="183680" y="47625"/>
                  </a:lnTo>
                  <a:lnTo>
                    <a:pt x="186512" y="48158"/>
                  </a:lnTo>
                  <a:lnTo>
                    <a:pt x="192747" y="48158"/>
                  </a:lnTo>
                  <a:lnTo>
                    <a:pt x="195567" y="47625"/>
                  </a:lnTo>
                  <a:lnTo>
                    <a:pt x="200609" y="45478"/>
                  </a:lnTo>
                  <a:lnTo>
                    <a:pt x="202284" y="44145"/>
                  </a:lnTo>
                  <a:lnTo>
                    <a:pt x="186105" y="44145"/>
                  </a:lnTo>
                  <a:lnTo>
                    <a:pt x="183146" y="43243"/>
                  </a:lnTo>
                  <a:lnTo>
                    <a:pt x="178384" y="39687"/>
                  </a:lnTo>
                  <a:lnTo>
                    <a:pt x="177190" y="37299"/>
                  </a:lnTo>
                  <a:lnTo>
                    <a:pt x="177190" y="31369"/>
                  </a:lnTo>
                  <a:lnTo>
                    <a:pt x="178371" y="29006"/>
                  </a:lnTo>
                  <a:lnTo>
                    <a:pt x="183095" y="25438"/>
                  </a:lnTo>
                  <a:lnTo>
                    <a:pt x="186054" y="24536"/>
                  </a:lnTo>
                  <a:lnTo>
                    <a:pt x="202214" y="24536"/>
                  </a:lnTo>
                  <a:lnTo>
                    <a:pt x="201091" y="23583"/>
                  </a:lnTo>
                  <a:lnTo>
                    <a:pt x="198729" y="22466"/>
                  </a:lnTo>
                  <a:lnTo>
                    <a:pt x="200558" y="21437"/>
                  </a:lnTo>
                  <a:lnTo>
                    <a:pt x="201524" y="20523"/>
                  </a:lnTo>
                  <a:lnTo>
                    <a:pt x="186550" y="20523"/>
                  </a:lnTo>
                  <a:lnTo>
                    <a:pt x="183984" y="19799"/>
                  </a:lnTo>
                  <a:lnTo>
                    <a:pt x="179882" y="16852"/>
                  </a:lnTo>
                  <a:lnTo>
                    <a:pt x="178854" y="14846"/>
                  </a:lnTo>
                  <a:lnTo>
                    <a:pt x="178854" y="9766"/>
                  </a:lnTo>
                  <a:lnTo>
                    <a:pt x="179882" y="7747"/>
                  </a:lnTo>
                  <a:lnTo>
                    <a:pt x="183984" y="4749"/>
                  </a:lnTo>
                  <a:lnTo>
                    <a:pt x="186550" y="4013"/>
                  </a:lnTo>
                  <a:lnTo>
                    <a:pt x="201384" y="4013"/>
                  </a:lnTo>
                  <a:lnTo>
                    <a:pt x="197535" y="1079"/>
                  </a:lnTo>
                  <a:lnTo>
                    <a:pt x="193954" y="0"/>
                  </a:lnTo>
                  <a:close/>
                </a:path>
                <a:path w="206375" h="48260">
                  <a:moveTo>
                    <a:pt x="202214" y="24536"/>
                  </a:moveTo>
                  <a:lnTo>
                    <a:pt x="193192" y="24536"/>
                  </a:lnTo>
                  <a:lnTo>
                    <a:pt x="196164" y="25438"/>
                  </a:lnTo>
                  <a:lnTo>
                    <a:pt x="200888" y="29006"/>
                  </a:lnTo>
                  <a:lnTo>
                    <a:pt x="202069" y="31369"/>
                  </a:lnTo>
                  <a:lnTo>
                    <a:pt x="202069" y="37299"/>
                  </a:lnTo>
                  <a:lnTo>
                    <a:pt x="200858" y="39700"/>
                  </a:lnTo>
                  <a:lnTo>
                    <a:pt x="196100" y="43243"/>
                  </a:lnTo>
                  <a:lnTo>
                    <a:pt x="193154" y="44145"/>
                  </a:lnTo>
                  <a:lnTo>
                    <a:pt x="202284" y="44145"/>
                  </a:lnTo>
                  <a:lnTo>
                    <a:pt x="202603" y="43891"/>
                  </a:lnTo>
                  <a:lnTo>
                    <a:pt x="205553" y="39687"/>
                  </a:lnTo>
                  <a:lnTo>
                    <a:pt x="206259" y="37299"/>
                  </a:lnTo>
                  <a:lnTo>
                    <a:pt x="206235" y="31369"/>
                  </a:lnTo>
                  <a:lnTo>
                    <a:pt x="205612" y="29159"/>
                  </a:lnTo>
                  <a:lnTo>
                    <a:pt x="202933" y="25146"/>
                  </a:lnTo>
                  <a:lnTo>
                    <a:pt x="202214" y="24536"/>
                  </a:lnTo>
                  <a:close/>
                </a:path>
                <a:path w="206375" h="48260">
                  <a:moveTo>
                    <a:pt x="201384" y="4013"/>
                  </a:moveTo>
                  <a:lnTo>
                    <a:pt x="192709" y="4013"/>
                  </a:lnTo>
                  <a:lnTo>
                    <a:pt x="195275" y="4749"/>
                  </a:lnTo>
                  <a:lnTo>
                    <a:pt x="199377" y="7747"/>
                  </a:lnTo>
                  <a:lnTo>
                    <a:pt x="200393" y="9766"/>
                  </a:lnTo>
                  <a:lnTo>
                    <a:pt x="200346" y="14846"/>
                  </a:lnTo>
                  <a:lnTo>
                    <a:pt x="199364" y="16713"/>
                  </a:lnTo>
                  <a:lnTo>
                    <a:pt x="195211" y="19659"/>
                  </a:lnTo>
                  <a:lnTo>
                    <a:pt x="192658" y="20434"/>
                  </a:lnTo>
                  <a:lnTo>
                    <a:pt x="189623" y="20523"/>
                  </a:lnTo>
                  <a:lnTo>
                    <a:pt x="201524" y="20523"/>
                  </a:lnTo>
                  <a:lnTo>
                    <a:pt x="201993" y="20078"/>
                  </a:lnTo>
                  <a:lnTo>
                    <a:pt x="204088" y="16637"/>
                  </a:lnTo>
                  <a:lnTo>
                    <a:pt x="204550" y="14846"/>
                  </a:lnTo>
                  <a:lnTo>
                    <a:pt x="204609" y="8420"/>
                  </a:lnTo>
                  <a:lnTo>
                    <a:pt x="203199" y="5397"/>
                  </a:lnTo>
                  <a:lnTo>
                    <a:pt x="201384" y="4013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8565286" y="610806"/>
            <a:ext cx="205740" cy="48260"/>
          </a:xfrm>
          <a:custGeom>
            <a:avLst/>
            <a:gdLst/>
            <a:ahLst/>
            <a:cxnLst/>
            <a:rect l="l" t="t" r="r" b="b"/>
            <a:pathLst>
              <a:path w="205740" h="48259">
                <a:moveTo>
                  <a:pt x="27787" y="660"/>
                </a:moveTo>
                <a:lnTo>
                  <a:pt x="1028" y="660"/>
                </a:lnTo>
                <a:lnTo>
                  <a:pt x="673" y="812"/>
                </a:lnTo>
                <a:lnTo>
                  <a:pt x="139" y="1384"/>
                </a:lnTo>
                <a:lnTo>
                  <a:pt x="14" y="1714"/>
                </a:lnTo>
                <a:lnTo>
                  <a:pt x="0" y="46456"/>
                </a:lnTo>
                <a:lnTo>
                  <a:pt x="139" y="46812"/>
                </a:lnTo>
                <a:lnTo>
                  <a:pt x="673" y="47358"/>
                </a:lnTo>
                <a:lnTo>
                  <a:pt x="1028" y="47485"/>
                </a:lnTo>
                <a:lnTo>
                  <a:pt x="3124" y="47485"/>
                </a:lnTo>
                <a:lnTo>
                  <a:pt x="3492" y="47358"/>
                </a:lnTo>
                <a:lnTo>
                  <a:pt x="4063" y="46812"/>
                </a:lnTo>
                <a:lnTo>
                  <a:pt x="4216" y="46456"/>
                </a:lnTo>
                <a:lnTo>
                  <a:pt x="4216" y="26682"/>
                </a:lnTo>
                <a:lnTo>
                  <a:pt x="26403" y="26682"/>
                </a:lnTo>
                <a:lnTo>
                  <a:pt x="26771" y="26555"/>
                </a:lnTo>
                <a:lnTo>
                  <a:pt x="27343" y="26009"/>
                </a:lnTo>
                <a:lnTo>
                  <a:pt x="27495" y="25654"/>
                </a:lnTo>
                <a:lnTo>
                  <a:pt x="27495" y="23723"/>
                </a:lnTo>
                <a:lnTo>
                  <a:pt x="27355" y="23342"/>
                </a:lnTo>
                <a:lnTo>
                  <a:pt x="26822" y="22809"/>
                </a:lnTo>
                <a:lnTo>
                  <a:pt x="26441" y="22669"/>
                </a:lnTo>
                <a:lnTo>
                  <a:pt x="4216" y="22669"/>
                </a:lnTo>
                <a:lnTo>
                  <a:pt x="4216" y="4673"/>
                </a:lnTo>
                <a:lnTo>
                  <a:pt x="27736" y="4673"/>
                </a:lnTo>
                <a:lnTo>
                  <a:pt x="28105" y="4546"/>
                </a:lnTo>
                <a:lnTo>
                  <a:pt x="28689" y="4013"/>
                </a:lnTo>
                <a:lnTo>
                  <a:pt x="28828" y="3657"/>
                </a:lnTo>
                <a:lnTo>
                  <a:pt x="28701" y="1333"/>
                </a:lnTo>
                <a:lnTo>
                  <a:pt x="28155" y="800"/>
                </a:lnTo>
                <a:lnTo>
                  <a:pt x="27787" y="660"/>
                </a:lnTo>
                <a:close/>
              </a:path>
              <a:path w="205740" h="48259">
                <a:moveTo>
                  <a:pt x="52641" y="660"/>
                </a:moveTo>
                <a:lnTo>
                  <a:pt x="48501" y="660"/>
                </a:lnTo>
                <a:lnTo>
                  <a:pt x="47853" y="1104"/>
                </a:lnTo>
                <a:lnTo>
                  <a:pt x="30568" y="45415"/>
                </a:lnTo>
                <a:lnTo>
                  <a:pt x="30522" y="46710"/>
                </a:lnTo>
                <a:lnTo>
                  <a:pt x="31102" y="47358"/>
                </a:lnTo>
                <a:lnTo>
                  <a:pt x="31419" y="47485"/>
                </a:lnTo>
                <a:lnTo>
                  <a:pt x="33515" y="47485"/>
                </a:lnTo>
                <a:lnTo>
                  <a:pt x="33846" y="47358"/>
                </a:lnTo>
                <a:lnTo>
                  <a:pt x="34328" y="46926"/>
                </a:lnTo>
                <a:lnTo>
                  <a:pt x="34493" y="46710"/>
                </a:lnTo>
                <a:lnTo>
                  <a:pt x="38734" y="35775"/>
                </a:lnTo>
                <a:lnTo>
                  <a:pt x="66813" y="35775"/>
                </a:lnTo>
                <a:lnTo>
                  <a:pt x="65248" y="31762"/>
                </a:lnTo>
                <a:lnTo>
                  <a:pt x="40335" y="31762"/>
                </a:lnTo>
                <a:lnTo>
                  <a:pt x="50571" y="5410"/>
                </a:lnTo>
                <a:lnTo>
                  <a:pt x="54968" y="5410"/>
                </a:lnTo>
                <a:lnTo>
                  <a:pt x="53289" y="1104"/>
                </a:lnTo>
                <a:lnTo>
                  <a:pt x="52641" y="660"/>
                </a:lnTo>
                <a:close/>
              </a:path>
              <a:path w="205740" h="48259">
                <a:moveTo>
                  <a:pt x="66813" y="35775"/>
                </a:moveTo>
                <a:lnTo>
                  <a:pt x="62407" y="35775"/>
                </a:lnTo>
                <a:lnTo>
                  <a:pt x="66649" y="46710"/>
                </a:lnTo>
                <a:lnTo>
                  <a:pt x="66814" y="46926"/>
                </a:lnTo>
                <a:lnTo>
                  <a:pt x="67297" y="47371"/>
                </a:lnTo>
                <a:lnTo>
                  <a:pt x="67627" y="47485"/>
                </a:lnTo>
                <a:lnTo>
                  <a:pt x="69722" y="47485"/>
                </a:lnTo>
                <a:lnTo>
                  <a:pt x="70027" y="47358"/>
                </a:lnTo>
                <a:lnTo>
                  <a:pt x="70573" y="46812"/>
                </a:lnTo>
                <a:lnTo>
                  <a:pt x="70573" y="45415"/>
                </a:lnTo>
                <a:lnTo>
                  <a:pt x="66813" y="35775"/>
                </a:lnTo>
                <a:close/>
              </a:path>
              <a:path w="205740" h="48259">
                <a:moveTo>
                  <a:pt x="54968" y="5410"/>
                </a:moveTo>
                <a:lnTo>
                  <a:pt x="50571" y="5410"/>
                </a:lnTo>
                <a:lnTo>
                  <a:pt x="60807" y="31762"/>
                </a:lnTo>
                <a:lnTo>
                  <a:pt x="65248" y="31762"/>
                </a:lnTo>
                <a:lnTo>
                  <a:pt x="54968" y="5410"/>
                </a:lnTo>
                <a:close/>
              </a:path>
              <a:path w="205740" h="48259">
                <a:moveTo>
                  <a:pt x="78397" y="34772"/>
                </a:moveTo>
                <a:lnTo>
                  <a:pt x="75857" y="34772"/>
                </a:lnTo>
                <a:lnTo>
                  <a:pt x="75514" y="34912"/>
                </a:lnTo>
                <a:lnTo>
                  <a:pt x="74980" y="35445"/>
                </a:lnTo>
                <a:lnTo>
                  <a:pt x="74956" y="38252"/>
                </a:lnTo>
                <a:lnTo>
                  <a:pt x="75652" y="40132"/>
                </a:lnTo>
                <a:lnTo>
                  <a:pt x="78384" y="43827"/>
                </a:lnTo>
                <a:lnTo>
                  <a:pt x="80340" y="45313"/>
                </a:lnTo>
                <a:lnTo>
                  <a:pt x="85470" y="47586"/>
                </a:lnTo>
                <a:lnTo>
                  <a:pt x="88493" y="48158"/>
                </a:lnTo>
                <a:lnTo>
                  <a:pt x="97193" y="48158"/>
                </a:lnTo>
                <a:lnTo>
                  <a:pt x="101295" y="47028"/>
                </a:lnTo>
                <a:lnTo>
                  <a:pt x="105111" y="44145"/>
                </a:lnTo>
                <a:lnTo>
                  <a:pt x="87960" y="44145"/>
                </a:lnTo>
                <a:lnTo>
                  <a:pt x="84886" y="43332"/>
                </a:lnTo>
                <a:lnTo>
                  <a:pt x="80606" y="40132"/>
                </a:lnTo>
                <a:lnTo>
                  <a:pt x="79374" y="38252"/>
                </a:lnTo>
                <a:lnTo>
                  <a:pt x="79057" y="36118"/>
                </a:lnTo>
                <a:lnTo>
                  <a:pt x="78879" y="35217"/>
                </a:lnTo>
                <a:lnTo>
                  <a:pt x="78397" y="34772"/>
                </a:lnTo>
                <a:close/>
              </a:path>
              <a:path w="205740" h="48259">
                <a:moveTo>
                  <a:pt x="94932" y="0"/>
                </a:moveTo>
                <a:lnTo>
                  <a:pt x="88430" y="0"/>
                </a:lnTo>
                <a:lnTo>
                  <a:pt x="85661" y="520"/>
                </a:lnTo>
                <a:lnTo>
                  <a:pt x="76187" y="14439"/>
                </a:lnTo>
                <a:lnTo>
                  <a:pt x="76657" y="16433"/>
                </a:lnTo>
                <a:lnTo>
                  <a:pt x="93840" y="26454"/>
                </a:lnTo>
                <a:lnTo>
                  <a:pt x="96748" y="27495"/>
                </a:lnTo>
                <a:lnTo>
                  <a:pt x="100583" y="29146"/>
                </a:lnTo>
                <a:lnTo>
                  <a:pt x="102044" y="30111"/>
                </a:lnTo>
                <a:lnTo>
                  <a:pt x="104051" y="32296"/>
                </a:lnTo>
                <a:lnTo>
                  <a:pt x="104546" y="33680"/>
                </a:lnTo>
                <a:lnTo>
                  <a:pt x="104491" y="38252"/>
                </a:lnTo>
                <a:lnTo>
                  <a:pt x="103504" y="40297"/>
                </a:lnTo>
                <a:lnTo>
                  <a:pt x="99364" y="43370"/>
                </a:lnTo>
                <a:lnTo>
                  <a:pt x="96202" y="44145"/>
                </a:lnTo>
                <a:lnTo>
                  <a:pt x="105111" y="44145"/>
                </a:lnTo>
                <a:lnTo>
                  <a:pt x="107264" y="42519"/>
                </a:lnTo>
                <a:lnTo>
                  <a:pt x="108762" y="39395"/>
                </a:lnTo>
                <a:lnTo>
                  <a:pt x="108762" y="32969"/>
                </a:lnTo>
                <a:lnTo>
                  <a:pt x="90411" y="21107"/>
                </a:lnTo>
                <a:lnTo>
                  <a:pt x="87718" y="20116"/>
                </a:lnTo>
                <a:lnTo>
                  <a:pt x="84061" y="18465"/>
                </a:lnTo>
                <a:lnTo>
                  <a:pt x="82689" y="17487"/>
                </a:lnTo>
                <a:lnTo>
                  <a:pt x="80860" y="15214"/>
                </a:lnTo>
                <a:lnTo>
                  <a:pt x="80403" y="13779"/>
                </a:lnTo>
                <a:lnTo>
                  <a:pt x="80403" y="9359"/>
                </a:lnTo>
                <a:lnTo>
                  <a:pt x="81419" y="7353"/>
                </a:lnTo>
                <a:lnTo>
                  <a:pt x="85470" y="4673"/>
                </a:lnTo>
                <a:lnTo>
                  <a:pt x="88201" y="4013"/>
                </a:lnTo>
                <a:lnTo>
                  <a:pt x="103767" y="4013"/>
                </a:lnTo>
                <a:lnTo>
                  <a:pt x="102501" y="2946"/>
                </a:lnTo>
                <a:lnTo>
                  <a:pt x="97764" y="584"/>
                </a:lnTo>
                <a:lnTo>
                  <a:pt x="94932" y="0"/>
                </a:lnTo>
                <a:close/>
              </a:path>
              <a:path w="205740" h="48259">
                <a:moveTo>
                  <a:pt x="103767" y="4013"/>
                </a:moveTo>
                <a:lnTo>
                  <a:pt x="94843" y="4013"/>
                </a:lnTo>
                <a:lnTo>
                  <a:pt x="97510" y="4737"/>
                </a:lnTo>
                <a:lnTo>
                  <a:pt x="101752" y="7632"/>
                </a:lnTo>
                <a:lnTo>
                  <a:pt x="102872" y="9359"/>
                </a:lnTo>
                <a:lnTo>
                  <a:pt x="102993" y="9867"/>
                </a:lnTo>
                <a:lnTo>
                  <a:pt x="103212" y="11696"/>
                </a:lnTo>
                <a:lnTo>
                  <a:pt x="103240" y="12052"/>
                </a:lnTo>
                <a:lnTo>
                  <a:pt x="103343" y="12369"/>
                </a:lnTo>
                <a:lnTo>
                  <a:pt x="103428" y="12534"/>
                </a:lnTo>
                <a:lnTo>
                  <a:pt x="104051" y="12941"/>
                </a:lnTo>
                <a:lnTo>
                  <a:pt x="104368" y="13042"/>
                </a:lnTo>
                <a:lnTo>
                  <a:pt x="106464" y="13042"/>
                </a:lnTo>
                <a:lnTo>
                  <a:pt x="106806" y="12903"/>
                </a:lnTo>
                <a:lnTo>
                  <a:pt x="107302" y="12369"/>
                </a:lnTo>
                <a:lnTo>
                  <a:pt x="107199" y="9474"/>
                </a:lnTo>
                <a:lnTo>
                  <a:pt x="106692" y="8051"/>
                </a:lnTo>
                <a:lnTo>
                  <a:pt x="104279" y="4445"/>
                </a:lnTo>
                <a:lnTo>
                  <a:pt x="103767" y="4013"/>
                </a:lnTo>
                <a:close/>
              </a:path>
              <a:path w="205740" h="48259">
                <a:moveTo>
                  <a:pt x="146443" y="660"/>
                </a:moveTo>
                <a:lnTo>
                  <a:pt x="119418" y="660"/>
                </a:lnTo>
                <a:lnTo>
                  <a:pt x="119062" y="812"/>
                </a:lnTo>
                <a:lnTo>
                  <a:pt x="118529" y="1384"/>
                </a:lnTo>
                <a:lnTo>
                  <a:pt x="118403" y="1714"/>
                </a:lnTo>
                <a:lnTo>
                  <a:pt x="118389" y="46456"/>
                </a:lnTo>
                <a:lnTo>
                  <a:pt x="118529" y="46812"/>
                </a:lnTo>
                <a:lnTo>
                  <a:pt x="119062" y="47358"/>
                </a:lnTo>
                <a:lnTo>
                  <a:pt x="119418" y="47485"/>
                </a:lnTo>
                <a:lnTo>
                  <a:pt x="146926" y="47485"/>
                </a:lnTo>
                <a:lnTo>
                  <a:pt x="147294" y="47358"/>
                </a:lnTo>
                <a:lnTo>
                  <a:pt x="147878" y="46812"/>
                </a:lnTo>
                <a:lnTo>
                  <a:pt x="148018" y="46456"/>
                </a:lnTo>
                <a:lnTo>
                  <a:pt x="147891" y="44145"/>
                </a:lnTo>
                <a:lnTo>
                  <a:pt x="147358" y="43611"/>
                </a:lnTo>
                <a:lnTo>
                  <a:pt x="146977" y="43472"/>
                </a:lnTo>
                <a:lnTo>
                  <a:pt x="122605" y="43472"/>
                </a:lnTo>
                <a:lnTo>
                  <a:pt x="122605" y="25742"/>
                </a:lnTo>
                <a:lnTo>
                  <a:pt x="144919" y="25742"/>
                </a:lnTo>
                <a:lnTo>
                  <a:pt x="145287" y="25615"/>
                </a:lnTo>
                <a:lnTo>
                  <a:pt x="145872" y="25082"/>
                </a:lnTo>
                <a:lnTo>
                  <a:pt x="146011" y="24726"/>
                </a:lnTo>
                <a:lnTo>
                  <a:pt x="145884" y="22402"/>
                </a:lnTo>
                <a:lnTo>
                  <a:pt x="145351" y="21869"/>
                </a:lnTo>
                <a:lnTo>
                  <a:pt x="144970" y="21729"/>
                </a:lnTo>
                <a:lnTo>
                  <a:pt x="122605" y="21729"/>
                </a:lnTo>
                <a:lnTo>
                  <a:pt x="122605" y="4673"/>
                </a:lnTo>
                <a:lnTo>
                  <a:pt x="146392" y="4673"/>
                </a:lnTo>
                <a:lnTo>
                  <a:pt x="146761" y="4546"/>
                </a:lnTo>
                <a:lnTo>
                  <a:pt x="147345" y="4013"/>
                </a:lnTo>
                <a:lnTo>
                  <a:pt x="147485" y="3657"/>
                </a:lnTo>
                <a:lnTo>
                  <a:pt x="147358" y="1333"/>
                </a:lnTo>
                <a:lnTo>
                  <a:pt x="146824" y="800"/>
                </a:lnTo>
                <a:lnTo>
                  <a:pt x="146443" y="660"/>
                </a:lnTo>
                <a:close/>
              </a:path>
              <a:path w="205740" h="48259">
                <a:moveTo>
                  <a:pt x="195186" y="0"/>
                </a:moveTo>
                <a:lnTo>
                  <a:pt x="183946" y="0"/>
                </a:lnTo>
                <a:lnTo>
                  <a:pt x="179895" y="1689"/>
                </a:lnTo>
                <a:lnTo>
                  <a:pt x="174942" y="8470"/>
                </a:lnTo>
                <a:lnTo>
                  <a:pt x="173647" y="12928"/>
                </a:lnTo>
                <a:lnTo>
                  <a:pt x="173616" y="14147"/>
                </a:lnTo>
                <a:lnTo>
                  <a:pt x="173493" y="28486"/>
                </a:lnTo>
                <a:lnTo>
                  <a:pt x="173647" y="35217"/>
                </a:lnTo>
                <a:lnTo>
                  <a:pt x="174942" y="39687"/>
                </a:lnTo>
                <a:lnTo>
                  <a:pt x="179895" y="46456"/>
                </a:lnTo>
                <a:lnTo>
                  <a:pt x="183946" y="48158"/>
                </a:lnTo>
                <a:lnTo>
                  <a:pt x="195186" y="48158"/>
                </a:lnTo>
                <a:lnTo>
                  <a:pt x="199224" y="46456"/>
                </a:lnTo>
                <a:lnTo>
                  <a:pt x="200916" y="44145"/>
                </a:lnTo>
                <a:lnTo>
                  <a:pt x="185724" y="44145"/>
                </a:lnTo>
                <a:lnTo>
                  <a:pt x="182816" y="42862"/>
                </a:lnTo>
                <a:lnTo>
                  <a:pt x="178854" y="37731"/>
                </a:lnTo>
                <a:lnTo>
                  <a:pt x="177812" y="34086"/>
                </a:lnTo>
                <a:lnTo>
                  <a:pt x="177687" y="26276"/>
                </a:lnTo>
                <a:lnTo>
                  <a:pt x="177812" y="14147"/>
                </a:lnTo>
                <a:lnTo>
                  <a:pt x="178854" y="10528"/>
                </a:lnTo>
                <a:lnTo>
                  <a:pt x="182816" y="5308"/>
                </a:lnTo>
                <a:lnTo>
                  <a:pt x="185724" y="4013"/>
                </a:lnTo>
                <a:lnTo>
                  <a:pt x="200922" y="4013"/>
                </a:lnTo>
                <a:lnTo>
                  <a:pt x="199224" y="1689"/>
                </a:lnTo>
                <a:lnTo>
                  <a:pt x="195186" y="0"/>
                </a:lnTo>
                <a:close/>
              </a:path>
              <a:path w="205740" h="48259">
                <a:moveTo>
                  <a:pt x="200922" y="4013"/>
                </a:moveTo>
                <a:lnTo>
                  <a:pt x="193395" y="4013"/>
                </a:lnTo>
                <a:lnTo>
                  <a:pt x="196303" y="5308"/>
                </a:lnTo>
                <a:lnTo>
                  <a:pt x="200278" y="10528"/>
                </a:lnTo>
                <a:lnTo>
                  <a:pt x="201307" y="14147"/>
                </a:lnTo>
                <a:lnTo>
                  <a:pt x="201430" y="28486"/>
                </a:lnTo>
                <a:lnTo>
                  <a:pt x="201307" y="34086"/>
                </a:lnTo>
                <a:lnTo>
                  <a:pt x="200278" y="37731"/>
                </a:lnTo>
                <a:lnTo>
                  <a:pt x="196303" y="42862"/>
                </a:lnTo>
                <a:lnTo>
                  <a:pt x="193395" y="44145"/>
                </a:lnTo>
                <a:lnTo>
                  <a:pt x="200916" y="44145"/>
                </a:lnTo>
                <a:lnTo>
                  <a:pt x="204177" y="39687"/>
                </a:lnTo>
                <a:lnTo>
                  <a:pt x="205485" y="35217"/>
                </a:lnTo>
                <a:lnTo>
                  <a:pt x="205626" y="29362"/>
                </a:lnTo>
                <a:lnTo>
                  <a:pt x="205514" y="14147"/>
                </a:lnTo>
                <a:lnTo>
                  <a:pt x="205485" y="12928"/>
                </a:lnTo>
                <a:lnTo>
                  <a:pt x="204177" y="8470"/>
                </a:lnTo>
                <a:lnTo>
                  <a:pt x="200922" y="4013"/>
                </a:lnTo>
                <a:close/>
              </a:path>
            </a:pathLst>
          </a:custGeom>
          <a:solidFill>
            <a:srgbClr val="F99D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65477" y="432015"/>
            <a:ext cx="217939" cy="1339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52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6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31977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L’estratègia</a:t>
            </a:r>
            <a:r>
              <a:rPr spc="-360" dirty="0"/>
              <a:t> </a:t>
            </a:r>
            <a:r>
              <a:rPr spc="-140" dirty="0"/>
              <a:t>local</a:t>
            </a:r>
          </a:p>
        </p:txBody>
      </p:sp>
      <p:sp>
        <p:nvSpPr>
          <p:cNvPr id="4" name="object 4"/>
          <p:cNvSpPr/>
          <p:nvPr/>
        </p:nvSpPr>
        <p:spPr>
          <a:xfrm>
            <a:off x="1728721" y="1036015"/>
            <a:ext cx="8510944" cy="6130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0955" y="6178736"/>
            <a:ext cx="1464945" cy="9144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Facilitar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40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accions 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4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comunicació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 la</a:t>
            </a:r>
            <a:r>
              <a:rPr sz="14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1400">
              <a:latin typeface="Arial"/>
              <a:cs typeface="Arial"/>
            </a:endParaRPr>
          </a:p>
          <a:p>
            <a:pPr marL="12700" marR="377190">
              <a:lnSpc>
                <a:spcPts val="980"/>
              </a:lnSpc>
              <a:spcBef>
                <a:spcPts val="570"/>
              </a:spcBef>
            </a:pPr>
            <a:r>
              <a:rPr sz="900" b="1" spc="-20" dirty="0">
                <a:solidFill>
                  <a:srgbClr val="FAA826"/>
                </a:solidFill>
                <a:latin typeface="Arial"/>
                <a:cs typeface="Arial"/>
              </a:rPr>
              <a:t>Accés als </a:t>
            </a:r>
            <a:r>
              <a:rPr sz="900" b="1" spc="-25" dirty="0">
                <a:solidFill>
                  <a:srgbClr val="FAA826"/>
                </a:solidFill>
                <a:latin typeface="Arial"/>
                <a:cs typeface="Arial"/>
              </a:rPr>
              <a:t>mitjans</a:t>
            </a:r>
            <a:r>
              <a:rPr sz="900" b="1" spc="-17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AA826"/>
                </a:solidFill>
                <a:latin typeface="Arial"/>
                <a:cs typeface="Arial"/>
              </a:rPr>
              <a:t>de  comunicació</a:t>
            </a:r>
            <a:r>
              <a:rPr sz="900" b="1" spc="-6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FAA826"/>
                </a:solidFill>
                <a:latin typeface="Arial"/>
                <a:cs typeface="Arial"/>
              </a:rPr>
              <a:t>local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8322" y="3340011"/>
            <a:ext cx="7510145" cy="3637915"/>
            <a:chOff x="1788322" y="3340011"/>
            <a:chExt cx="7510145" cy="3637915"/>
          </a:xfrm>
        </p:grpSpPr>
        <p:sp>
          <p:nvSpPr>
            <p:cNvPr id="7" name="object 7"/>
            <p:cNvSpPr/>
            <p:nvPr/>
          </p:nvSpPr>
          <p:spPr>
            <a:xfrm>
              <a:off x="5944387" y="6848931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6318" y="3340011"/>
              <a:ext cx="586105" cy="320040"/>
            </a:xfrm>
            <a:custGeom>
              <a:avLst/>
              <a:gdLst/>
              <a:ahLst/>
              <a:cxnLst/>
              <a:rect l="l" t="t" r="r" b="b"/>
              <a:pathLst>
                <a:path w="586105" h="320039">
                  <a:moveTo>
                    <a:pt x="140807" y="0"/>
                  </a:moveTo>
                  <a:lnTo>
                    <a:pt x="102080" y="3616"/>
                  </a:lnTo>
                  <a:lnTo>
                    <a:pt x="53987" y="22341"/>
                  </a:lnTo>
                  <a:lnTo>
                    <a:pt x="20576" y="54000"/>
                  </a:lnTo>
                  <a:lnTo>
                    <a:pt x="3272" y="96057"/>
                  </a:lnTo>
                  <a:lnTo>
                    <a:pt x="15" y="144186"/>
                  </a:lnTo>
                  <a:lnTo>
                    <a:pt x="0" y="173939"/>
                  </a:lnTo>
                  <a:lnTo>
                    <a:pt x="234" y="185469"/>
                  </a:lnTo>
                  <a:lnTo>
                    <a:pt x="5206" y="230560"/>
                  </a:lnTo>
                  <a:lnTo>
                    <a:pt x="24985" y="271675"/>
                  </a:lnTo>
                  <a:lnTo>
                    <a:pt x="60375" y="302118"/>
                  </a:lnTo>
                  <a:lnTo>
                    <a:pt x="110382" y="317896"/>
                  </a:lnTo>
                  <a:lnTo>
                    <a:pt x="140807" y="320039"/>
                  </a:lnTo>
                  <a:lnTo>
                    <a:pt x="171225" y="317896"/>
                  </a:lnTo>
                  <a:lnTo>
                    <a:pt x="221231" y="302118"/>
                  </a:lnTo>
                  <a:lnTo>
                    <a:pt x="256623" y="271675"/>
                  </a:lnTo>
                  <a:lnTo>
                    <a:pt x="275550" y="232917"/>
                  </a:lnTo>
                  <a:lnTo>
                    <a:pt x="140807" y="232917"/>
                  </a:lnTo>
                  <a:lnTo>
                    <a:pt x="130970" y="231112"/>
                  </a:lnTo>
                  <a:lnTo>
                    <a:pt x="116413" y="191552"/>
                  </a:lnTo>
                  <a:lnTo>
                    <a:pt x="116032" y="173163"/>
                  </a:lnTo>
                  <a:lnTo>
                    <a:pt x="116136" y="137796"/>
                  </a:lnTo>
                  <a:lnTo>
                    <a:pt x="123690" y="93238"/>
                  </a:lnTo>
                  <a:lnTo>
                    <a:pt x="140807" y="85788"/>
                  </a:lnTo>
                  <a:lnTo>
                    <a:pt x="275658" y="85788"/>
                  </a:lnTo>
                  <a:lnTo>
                    <a:pt x="274428" y="81068"/>
                  </a:lnTo>
                  <a:lnTo>
                    <a:pt x="251622" y="42118"/>
                  </a:lnTo>
                  <a:lnTo>
                    <a:pt x="213032" y="14452"/>
                  </a:lnTo>
                  <a:lnTo>
                    <a:pt x="160822" y="904"/>
                  </a:lnTo>
                  <a:lnTo>
                    <a:pt x="140807" y="0"/>
                  </a:lnTo>
                  <a:close/>
                </a:path>
                <a:path w="586105" h="320039">
                  <a:moveTo>
                    <a:pt x="275658" y="85788"/>
                  </a:moveTo>
                  <a:lnTo>
                    <a:pt x="140807" y="85788"/>
                  </a:lnTo>
                  <a:lnTo>
                    <a:pt x="150637" y="87765"/>
                  </a:lnTo>
                  <a:lnTo>
                    <a:pt x="157914" y="93238"/>
                  </a:lnTo>
                  <a:lnTo>
                    <a:pt x="165473" y="131795"/>
                  </a:lnTo>
                  <a:lnTo>
                    <a:pt x="165661" y="169103"/>
                  </a:lnTo>
                  <a:lnTo>
                    <a:pt x="165561" y="179911"/>
                  </a:lnTo>
                  <a:lnTo>
                    <a:pt x="157914" y="225696"/>
                  </a:lnTo>
                  <a:lnTo>
                    <a:pt x="140807" y="232917"/>
                  </a:lnTo>
                  <a:lnTo>
                    <a:pt x="275550" y="232917"/>
                  </a:lnTo>
                  <a:lnTo>
                    <a:pt x="281380" y="185469"/>
                  </a:lnTo>
                  <a:lnTo>
                    <a:pt x="281614" y="173939"/>
                  </a:lnTo>
                  <a:lnTo>
                    <a:pt x="281598" y="144186"/>
                  </a:lnTo>
                  <a:lnTo>
                    <a:pt x="281380" y="133242"/>
                  </a:lnTo>
                  <a:lnTo>
                    <a:pt x="280962" y="121960"/>
                  </a:lnTo>
                  <a:lnTo>
                    <a:pt x="280380" y="112013"/>
                  </a:lnTo>
                  <a:lnTo>
                    <a:pt x="278335" y="96057"/>
                  </a:lnTo>
                  <a:lnTo>
                    <a:pt x="275658" y="85788"/>
                  </a:lnTo>
                  <a:close/>
                </a:path>
                <a:path w="586105" h="320039">
                  <a:moveTo>
                    <a:pt x="521299" y="4444"/>
                  </a:moveTo>
                  <a:lnTo>
                    <a:pt x="421871" y="4444"/>
                  </a:lnTo>
                  <a:lnTo>
                    <a:pt x="416092" y="7416"/>
                  </a:lnTo>
                  <a:lnTo>
                    <a:pt x="411952" y="13334"/>
                  </a:lnTo>
                  <a:lnTo>
                    <a:pt x="339498" y="108013"/>
                  </a:lnTo>
                  <a:lnTo>
                    <a:pt x="317160" y="141387"/>
                  </a:lnTo>
                  <a:lnTo>
                    <a:pt x="299824" y="179744"/>
                  </a:lnTo>
                  <a:lnTo>
                    <a:pt x="296382" y="204914"/>
                  </a:lnTo>
                  <a:lnTo>
                    <a:pt x="297561" y="222114"/>
                  </a:lnTo>
                  <a:lnTo>
                    <a:pt x="315267" y="266699"/>
                  </a:lnTo>
                  <a:lnTo>
                    <a:pt x="351736" y="298911"/>
                  </a:lnTo>
                  <a:lnTo>
                    <a:pt x="403060" y="316653"/>
                  </a:lnTo>
                  <a:lnTo>
                    <a:pt x="443067" y="320039"/>
                  </a:lnTo>
                  <a:lnTo>
                    <a:pt x="462995" y="319082"/>
                  </a:lnTo>
                  <a:lnTo>
                    <a:pt x="516625" y="304698"/>
                  </a:lnTo>
                  <a:lnTo>
                    <a:pt x="557509" y="275325"/>
                  </a:lnTo>
                  <a:lnTo>
                    <a:pt x="581192" y="234362"/>
                  </a:lnTo>
                  <a:lnTo>
                    <a:pt x="581414" y="233362"/>
                  </a:lnTo>
                  <a:lnTo>
                    <a:pt x="432843" y="233362"/>
                  </a:lnTo>
                  <a:lnTo>
                    <a:pt x="425503" y="230771"/>
                  </a:lnTo>
                  <a:lnTo>
                    <a:pt x="413946" y="220408"/>
                  </a:lnTo>
                  <a:lnTo>
                    <a:pt x="411063" y="213359"/>
                  </a:lnTo>
                  <a:lnTo>
                    <a:pt x="411063" y="195287"/>
                  </a:lnTo>
                  <a:lnTo>
                    <a:pt x="413946" y="188175"/>
                  </a:lnTo>
                  <a:lnTo>
                    <a:pt x="425503" y="178104"/>
                  </a:lnTo>
                  <a:lnTo>
                    <a:pt x="432843" y="175577"/>
                  </a:lnTo>
                  <a:lnTo>
                    <a:pt x="581980" y="175577"/>
                  </a:lnTo>
                  <a:lnTo>
                    <a:pt x="581248" y="172412"/>
                  </a:lnTo>
                  <a:lnTo>
                    <a:pt x="558242" y="135241"/>
                  </a:lnTo>
                  <a:lnTo>
                    <a:pt x="523737" y="109562"/>
                  </a:lnTo>
                  <a:lnTo>
                    <a:pt x="485863" y="96029"/>
                  </a:lnTo>
                  <a:lnTo>
                    <a:pt x="473737" y="94233"/>
                  </a:lnTo>
                  <a:lnTo>
                    <a:pt x="470626" y="94233"/>
                  </a:lnTo>
                  <a:lnTo>
                    <a:pt x="526633" y="20002"/>
                  </a:lnTo>
                  <a:lnTo>
                    <a:pt x="527814" y="18224"/>
                  </a:lnTo>
                  <a:lnTo>
                    <a:pt x="528411" y="16294"/>
                  </a:lnTo>
                  <a:lnTo>
                    <a:pt x="528411" y="11556"/>
                  </a:lnTo>
                  <a:lnTo>
                    <a:pt x="527446" y="9270"/>
                  </a:lnTo>
                  <a:lnTo>
                    <a:pt x="523585" y="5410"/>
                  </a:lnTo>
                  <a:lnTo>
                    <a:pt x="521299" y="4444"/>
                  </a:lnTo>
                  <a:close/>
                </a:path>
                <a:path w="586105" h="320039">
                  <a:moveTo>
                    <a:pt x="581980" y="175577"/>
                  </a:moveTo>
                  <a:lnTo>
                    <a:pt x="450623" y="175577"/>
                  </a:lnTo>
                  <a:lnTo>
                    <a:pt x="457951" y="178104"/>
                  </a:lnTo>
                  <a:lnTo>
                    <a:pt x="469508" y="188175"/>
                  </a:lnTo>
                  <a:lnTo>
                    <a:pt x="472404" y="195287"/>
                  </a:lnTo>
                  <a:lnTo>
                    <a:pt x="472404" y="213359"/>
                  </a:lnTo>
                  <a:lnTo>
                    <a:pt x="469508" y="220408"/>
                  </a:lnTo>
                  <a:lnTo>
                    <a:pt x="457951" y="230771"/>
                  </a:lnTo>
                  <a:lnTo>
                    <a:pt x="450623" y="233362"/>
                  </a:lnTo>
                  <a:lnTo>
                    <a:pt x="581414" y="233362"/>
                  </a:lnTo>
                  <a:lnTo>
                    <a:pt x="584611" y="218944"/>
                  </a:lnTo>
                  <a:lnTo>
                    <a:pt x="585751" y="202691"/>
                  </a:lnTo>
                  <a:lnTo>
                    <a:pt x="584625" y="187011"/>
                  </a:lnTo>
                  <a:lnTo>
                    <a:pt x="581980" y="175577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06840" y="3933510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8322" y="4744021"/>
              <a:ext cx="582930" cy="321310"/>
            </a:xfrm>
            <a:custGeom>
              <a:avLst/>
              <a:gdLst/>
              <a:ahLst/>
              <a:cxnLst/>
              <a:rect l="l" t="t" r="r" b="b"/>
              <a:pathLst>
                <a:path w="582930" h="321310">
                  <a:moveTo>
                    <a:pt x="140807" y="0"/>
                  </a:moveTo>
                  <a:lnTo>
                    <a:pt x="102080" y="3616"/>
                  </a:lnTo>
                  <a:lnTo>
                    <a:pt x="53987" y="22341"/>
                  </a:lnTo>
                  <a:lnTo>
                    <a:pt x="20576" y="54000"/>
                  </a:lnTo>
                  <a:lnTo>
                    <a:pt x="3272" y="96057"/>
                  </a:lnTo>
                  <a:lnTo>
                    <a:pt x="15" y="144186"/>
                  </a:lnTo>
                  <a:lnTo>
                    <a:pt x="0" y="173939"/>
                  </a:lnTo>
                  <a:lnTo>
                    <a:pt x="234" y="185473"/>
                  </a:lnTo>
                  <a:lnTo>
                    <a:pt x="5206" y="230560"/>
                  </a:lnTo>
                  <a:lnTo>
                    <a:pt x="24985" y="271675"/>
                  </a:lnTo>
                  <a:lnTo>
                    <a:pt x="60375" y="302123"/>
                  </a:lnTo>
                  <a:lnTo>
                    <a:pt x="110382" y="317898"/>
                  </a:lnTo>
                  <a:lnTo>
                    <a:pt x="140807" y="320039"/>
                  </a:lnTo>
                  <a:lnTo>
                    <a:pt x="171225" y="317898"/>
                  </a:lnTo>
                  <a:lnTo>
                    <a:pt x="221231" y="302123"/>
                  </a:lnTo>
                  <a:lnTo>
                    <a:pt x="256623" y="271675"/>
                  </a:lnTo>
                  <a:lnTo>
                    <a:pt x="275550" y="232917"/>
                  </a:lnTo>
                  <a:lnTo>
                    <a:pt x="140807" y="232917"/>
                  </a:lnTo>
                  <a:lnTo>
                    <a:pt x="130970" y="231112"/>
                  </a:lnTo>
                  <a:lnTo>
                    <a:pt x="116413" y="191554"/>
                  </a:lnTo>
                  <a:lnTo>
                    <a:pt x="116032" y="173165"/>
                  </a:lnTo>
                  <a:lnTo>
                    <a:pt x="116136" y="137796"/>
                  </a:lnTo>
                  <a:lnTo>
                    <a:pt x="123691" y="93238"/>
                  </a:lnTo>
                  <a:lnTo>
                    <a:pt x="140807" y="85788"/>
                  </a:lnTo>
                  <a:lnTo>
                    <a:pt x="275658" y="85788"/>
                  </a:lnTo>
                  <a:lnTo>
                    <a:pt x="274428" y="81068"/>
                  </a:lnTo>
                  <a:lnTo>
                    <a:pt x="251622" y="42118"/>
                  </a:lnTo>
                  <a:lnTo>
                    <a:pt x="213032" y="14452"/>
                  </a:lnTo>
                  <a:lnTo>
                    <a:pt x="160822" y="904"/>
                  </a:lnTo>
                  <a:lnTo>
                    <a:pt x="140807" y="0"/>
                  </a:lnTo>
                  <a:close/>
                </a:path>
                <a:path w="582930" h="321310">
                  <a:moveTo>
                    <a:pt x="275658" y="85788"/>
                  </a:moveTo>
                  <a:lnTo>
                    <a:pt x="140807" y="85788"/>
                  </a:lnTo>
                  <a:lnTo>
                    <a:pt x="150637" y="87765"/>
                  </a:lnTo>
                  <a:lnTo>
                    <a:pt x="157914" y="93238"/>
                  </a:lnTo>
                  <a:lnTo>
                    <a:pt x="165474" y="131795"/>
                  </a:lnTo>
                  <a:lnTo>
                    <a:pt x="165661" y="169108"/>
                  </a:lnTo>
                  <a:lnTo>
                    <a:pt x="165561" y="179916"/>
                  </a:lnTo>
                  <a:lnTo>
                    <a:pt x="157914" y="225696"/>
                  </a:lnTo>
                  <a:lnTo>
                    <a:pt x="140807" y="232917"/>
                  </a:lnTo>
                  <a:lnTo>
                    <a:pt x="275550" y="232917"/>
                  </a:lnTo>
                  <a:lnTo>
                    <a:pt x="281380" y="185473"/>
                  </a:lnTo>
                  <a:lnTo>
                    <a:pt x="281614" y="173939"/>
                  </a:lnTo>
                  <a:lnTo>
                    <a:pt x="281598" y="144186"/>
                  </a:lnTo>
                  <a:lnTo>
                    <a:pt x="281380" y="133242"/>
                  </a:lnTo>
                  <a:lnTo>
                    <a:pt x="280962" y="121960"/>
                  </a:lnTo>
                  <a:lnTo>
                    <a:pt x="280380" y="112013"/>
                  </a:lnTo>
                  <a:lnTo>
                    <a:pt x="278335" y="96057"/>
                  </a:lnTo>
                  <a:lnTo>
                    <a:pt x="275658" y="85788"/>
                  </a:lnTo>
                  <a:close/>
                </a:path>
                <a:path w="582930" h="321310">
                  <a:moveTo>
                    <a:pt x="404091" y="211581"/>
                  </a:moveTo>
                  <a:lnTo>
                    <a:pt x="304827" y="211581"/>
                  </a:lnTo>
                  <a:lnTo>
                    <a:pt x="302529" y="212547"/>
                  </a:lnTo>
                  <a:lnTo>
                    <a:pt x="298668" y="216407"/>
                  </a:lnTo>
                  <a:lnTo>
                    <a:pt x="297715" y="218693"/>
                  </a:lnTo>
                  <a:lnTo>
                    <a:pt x="297785" y="222034"/>
                  </a:lnTo>
                  <a:lnTo>
                    <a:pt x="307667" y="259949"/>
                  </a:lnTo>
                  <a:lnTo>
                    <a:pt x="334996" y="291925"/>
                  </a:lnTo>
                  <a:lnTo>
                    <a:pt x="379892" y="313428"/>
                  </a:lnTo>
                  <a:lnTo>
                    <a:pt x="418564" y="320095"/>
                  </a:lnTo>
                  <a:lnTo>
                    <a:pt x="440400" y="320928"/>
                  </a:lnTo>
                  <a:lnTo>
                    <a:pt x="462248" y="319983"/>
                  </a:lnTo>
                  <a:lnTo>
                    <a:pt x="501025" y="312426"/>
                  </a:lnTo>
                  <a:lnTo>
                    <a:pt x="546185" y="288148"/>
                  </a:lnTo>
                  <a:lnTo>
                    <a:pt x="573510" y="252393"/>
                  </a:lnTo>
                  <a:lnTo>
                    <a:pt x="579559" y="234251"/>
                  </a:lnTo>
                  <a:lnTo>
                    <a:pt x="434025" y="234251"/>
                  </a:lnTo>
                  <a:lnTo>
                    <a:pt x="428843" y="233146"/>
                  </a:lnTo>
                  <a:lnTo>
                    <a:pt x="421731" y="228688"/>
                  </a:lnTo>
                  <a:lnTo>
                    <a:pt x="417722" y="224613"/>
                  </a:lnTo>
                  <a:lnTo>
                    <a:pt x="413285" y="218693"/>
                  </a:lnTo>
                  <a:lnTo>
                    <a:pt x="409425" y="213956"/>
                  </a:lnTo>
                  <a:lnTo>
                    <a:pt x="404091" y="211581"/>
                  </a:lnTo>
                  <a:close/>
                </a:path>
                <a:path w="582930" h="321310">
                  <a:moveTo>
                    <a:pt x="577597" y="179577"/>
                  </a:moveTo>
                  <a:lnTo>
                    <a:pt x="449138" y="179577"/>
                  </a:lnTo>
                  <a:lnTo>
                    <a:pt x="455729" y="182244"/>
                  </a:lnTo>
                  <a:lnTo>
                    <a:pt x="465508" y="192912"/>
                  </a:lnTo>
                  <a:lnTo>
                    <a:pt x="467959" y="199288"/>
                  </a:lnTo>
                  <a:lnTo>
                    <a:pt x="467959" y="215290"/>
                  </a:lnTo>
                  <a:lnTo>
                    <a:pt x="465355" y="222034"/>
                  </a:lnTo>
                  <a:lnTo>
                    <a:pt x="454992" y="231800"/>
                  </a:lnTo>
                  <a:lnTo>
                    <a:pt x="448541" y="234251"/>
                  </a:lnTo>
                  <a:lnTo>
                    <a:pt x="579559" y="234251"/>
                  </a:lnTo>
                  <a:lnTo>
                    <a:pt x="581626" y="224613"/>
                  </a:lnTo>
                  <a:lnTo>
                    <a:pt x="582640" y="209803"/>
                  </a:lnTo>
                  <a:lnTo>
                    <a:pt x="581666" y="195887"/>
                  </a:lnTo>
                  <a:lnTo>
                    <a:pt x="578735" y="182549"/>
                  </a:lnTo>
                  <a:lnTo>
                    <a:pt x="577597" y="179577"/>
                  </a:lnTo>
                  <a:close/>
                </a:path>
                <a:path w="582930" h="321310">
                  <a:moveTo>
                    <a:pt x="551220" y="4444"/>
                  </a:moveTo>
                  <a:lnTo>
                    <a:pt x="344832" y="4444"/>
                  </a:lnTo>
                  <a:lnTo>
                    <a:pt x="340972" y="5714"/>
                  </a:lnTo>
                  <a:lnTo>
                    <a:pt x="314260" y="179577"/>
                  </a:lnTo>
                  <a:lnTo>
                    <a:pt x="314162" y="183133"/>
                  </a:lnTo>
                  <a:lnTo>
                    <a:pt x="315114" y="185432"/>
                  </a:lnTo>
                  <a:lnTo>
                    <a:pt x="318975" y="189293"/>
                  </a:lnTo>
                  <a:lnTo>
                    <a:pt x="321274" y="190245"/>
                  </a:lnTo>
                  <a:lnTo>
                    <a:pt x="414467" y="190245"/>
                  </a:lnTo>
                  <a:lnTo>
                    <a:pt x="416981" y="189064"/>
                  </a:lnTo>
                  <a:lnTo>
                    <a:pt x="422912" y="184327"/>
                  </a:lnTo>
                  <a:lnTo>
                    <a:pt x="425871" y="182549"/>
                  </a:lnTo>
                  <a:lnTo>
                    <a:pt x="431802" y="180174"/>
                  </a:lnTo>
                  <a:lnTo>
                    <a:pt x="435803" y="179577"/>
                  </a:lnTo>
                  <a:lnTo>
                    <a:pt x="577597" y="179577"/>
                  </a:lnTo>
                  <a:lnTo>
                    <a:pt x="573885" y="169884"/>
                  </a:lnTo>
                  <a:lnTo>
                    <a:pt x="549187" y="136798"/>
                  </a:lnTo>
                  <a:lnTo>
                    <a:pt x="529518" y="122681"/>
                  </a:lnTo>
                  <a:lnTo>
                    <a:pt x="414619" y="122681"/>
                  </a:lnTo>
                  <a:lnTo>
                    <a:pt x="418175" y="91122"/>
                  </a:lnTo>
                  <a:lnTo>
                    <a:pt x="551220" y="91122"/>
                  </a:lnTo>
                  <a:lnTo>
                    <a:pt x="554040" y="89941"/>
                  </a:lnTo>
                  <a:lnTo>
                    <a:pt x="558777" y="85204"/>
                  </a:lnTo>
                  <a:lnTo>
                    <a:pt x="559970" y="82384"/>
                  </a:lnTo>
                  <a:lnTo>
                    <a:pt x="559970" y="13195"/>
                  </a:lnTo>
                  <a:lnTo>
                    <a:pt x="558777" y="10375"/>
                  </a:lnTo>
                  <a:lnTo>
                    <a:pt x="554040" y="5638"/>
                  </a:lnTo>
                  <a:lnTo>
                    <a:pt x="551220" y="4444"/>
                  </a:lnTo>
                  <a:close/>
                </a:path>
                <a:path w="582930" h="321310">
                  <a:moveTo>
                    <a:pt x="474182" y="107568"/>
                  </a:moveTo>
                  <a:lnTo>
                    <a:pt x="433407" y="112889"/>
                  </a:lnTo>
                  <a:lnTo>
                    <a:pt x="414619" y="122681"/>
                  </a:lnTo>
                  <a:lnTo>
                    <a:pt x="529518" y="122681"/>
                  </a:lnTo>
                  <a:lnTo>
                    <a:pt x="487765" y="108400"/>
                  </a:lnTo>
                  <a:lnTo>
                    <a:pt x="474182" y="107568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6622" y="5152190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86622" y="5459695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6622" y="5882033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12971" y="6017125"/>
              <a:ext cx="185010" cy="233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03718" y="3887342"/>
            <a:ext cx="1791970" cy="977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 marR="80645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Facilitar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participació  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agents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400" spc="-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territori</a:t>
            </a:r>
            <a:endParaRPr sz="1400">
              <a:latin typeface="Arial"/>
              <a:cs typeface="Arial"/>
            </a:endParaRPr>
          </a:p>
          <a:p>
            <a:pPr marL="38100" marR="30480">
              <a:lnSpc>
                <a:spcPts val="980"/>
              </a:lnSpc>
              <a:spcBef>
                <a:spcPts val="509"/>
              </a:spcBef>
            </a:pP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Entitats socials, empreses </a:t>
            </a:r>
            <a:r>
              <a:rPr sz="900" b="1" dirty="0">
                <a:solidFill>
                  <a:srgbClr val="A1233D"/>
                </a:solidFill>
                <a:latin typeface="Arial"/>
                <a:cs typeface="Arial"/>
              </a:rPr>
              <a:t>i 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cooperatives, entitats financeres,  ciutadania </a:t>
            </a:r>
            <a:r>
              <a:rPr sz="900" b="1" dirty="0">
                <a:solidFill>
                  <a:srgbClr val="A1233D"/>
                </a:solidFill>
                <a:latin typeface="Arial"/>
                <a:cs typeface="Arial"/>
              </a:rPr>
              <a:t>i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altres </a:t>
            </a:r>
            <a:r>
              <a:rPr sz="900" b="1" spc="-30" dirty="0">
                <a:solidFill>
                  <a:srgbClr val="A1233D"/>
                </a:solidFill>
                <a:latin typeface="Arial"/>
                <a:cs typeface="Arial"/>
              </a:rPr>
              <a:t>(visites,  col</a:t>
            </a:r>
            <a:r>
              <a:rPr sz="1350" b="1" spc="-44" baseline="12345" dirty="0">
                <a:solidFill>
                  <a:srgbClr val="A1233D"/>
                </a:solidFill>
                <a:latin typeface="Arial"/>
                <a:cs typeface="Arial"/>
              </a:rPr>
              <a:t>.</a:t>
            </a:r>
            <a:r>
              <a:rPr sz="900" b="1" spc="-30" dirty="0">
                <a:solidFill>
                  <a:srgbClr val="A1233D"/>
                </a:solidFill>
                <a:latin typeface="Arial"/>
                <a:cs typeface="Arial"/>
              </a:rPr>
              <a:t>laboracions...)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483408" y="3250742"/>
            <a:ext cx="1070610" cy="9271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6675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Promoure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el  creixement 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4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  <a:spcBef>
                <a:spcPts val="670"/>
              </a:spcBef>
            </a:pP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Creixement:</a:t>
            </a:r>
            <a:r>
              <a:rPr sz="900" b="1" spc="-11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recerca  </a:t>
            </a:r>
            <a:r>
              <a:rPr sz="900" b="1" spc="-10" dirty="0">
                <a:solidFill>
                  <a:srgbClr val="A1233D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A1233D"/>
                </a:solidFill>
                <a:latin typeface="Arial"/>
                <a:cs typeface="Arial"/>
              </a:rPr>
              <a:t>noves</a:t>
            </a:r>
            <a:r>
              <a:rPr sz="900" b="1" spc="-12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escoles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5838" y="959332"/>
            <a:ext cx="1672589" cy="977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Integrar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r>
              <a:rPr sz="1400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l’ens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endParaRPr sz="1400">
              <a:latin typeface="Arial"/>
              <a:cs typeface="Arial"/>
            </a:endParaRPr>
          </a:p>
          <a:p>
            <a:pPr marL="12700" marR="418465">
              <a:lnSpc>
                <a:spcPts val="980"/>
              </a:lnSpc>
              <a:spcBef>
                <a:spcPts val="509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Implicació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900" b="1" spc="-14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coordinació  (tècnica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900" b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política)</a:t>
            </a:r>
            <a:endParaRPr sz="900">
              <a:latin typeface="Arial"/>
              <a:cs typeface="Arial"/>
            </a:endParaRPr>
          </a:p>
          <a:p>
            <a:pPr marL="12700" marR="433705">
              <a:lnSpc>
                <a:spcPts val="980"/>
              </a:lnSpc>
            </a:pP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900" b="1" spc="-1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 àrees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d’educació 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 i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promoció</a:t>
            </a:r>
            <a:r>
              <a:rPr sz="900" b="1" spc="-13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econòmica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3177" y="4654740"/>
            <a:ext cx="1965960" cy="171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Fer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14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seguiment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400" spc="-2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495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Coordinació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b="1" spc="-15" dirty="0">
                <a:solidFill>
                  <a:srgbClr val="01A1A9"/>
                </a:solidFill>
                <a:latin typeface="Arial"/>
                <a:cs typeface="Arial"/>
              </a:rPr>
              <a:t>ens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local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-</a:t>
            </a:r>
            <a:r>
              <a:rPr sz="9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escola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95"/>
              </a:spcBef>
            </a:pP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Continuïtat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900" b="1" spc="-10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escoles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gestió </a:t>
            </a: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900" b="1" spc="-14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baixes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95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Presentació</a:t>
            </a:r>
            <a:endParaRPr sz="900">
              <a:latin typeface="Arial"/>
              <a:cs typeface="Arial"/>
            </a:endParaRPr>
          </a:p>
          <a:p>
            <a:pPr marL="12700" marR="650875">
              <a:lnSpc>
                <a:spcPts val="980"/>
              </a:lnSpc>
              <a:spcBef>
                <a:spcPts val="65"/>
              </a:spcBef>
            </a:pPr>
            <a:r>
              <a:rPr sz="900" b="1" spc="-15" dirty="0">
                <a:solidFill>
                  <a:srgbClr val="01A1A9"/>
                </a:solidFill>
                <a:latin typeface="Arial"/>
                <a:cs typeface="Arial"/>
              </a:rPr>
              <a:t>al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consell escolar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(CE), 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consell escolar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munici-  pal (CEm)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900" b="1" spc="5" dirty="0">
                <a:solidFill>
                  <a:srgbClr val="01A1A9"/>
                </a:solidFill>
                <a:latin typeface="Arial"/>
                <a:cs typeface="Arial"/>
              </a:rPr>
              <a:t>a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900" b="1" spc="-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famílies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9175" y="2194737"/>
            <a:ext cx="1628139" cy="13906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Oferir suport directe</a:t>
            </a:r>
            <a:r>
              <a:rPr sz="14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4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cooperatives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spc="-35" dirty="0">
                <a:solidFill>
                  <a:srgbClr val="92A338"/>
                </a:solidFill>
                <a:latin typeface="Arial"/>
                <a:cs typeface="Arial"/>
              </a:rPr>
              <a:t>Tallers </a:t>
            </a:r>
            <a:r>
              <a:rPr sz="900" b="1" spc="5" dirty="0">
                <a:solidFill>
                  <a:srgbClr val="92A338"/>
                </a:solidFill>
                <a:latin typeface="Arial"/>
                <a:cs typeface="Arial"/>
              </a:rPr>
              <a:t>a</a:t>
            </a:r>
            <a:r>
              <a:rPr sz="9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l’aula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Mercats </a:t>
            </a:r>
            <a:r>
              <a:rPr sz="900" b="1" spc="-10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r>
              <a:rPr sz="900" b="1" spc="-9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</a:t>
            </a:r>
            <a:endParaRPr sz="900">
              <a:latin typeface="Arial"/>
              <a:cs typeface="Arial"/>
            </a:endParaRPr>
          </a:p>
          <a:p>
            <a:pPr marL="12700" marR="201295">
              <a:lnSpc>
                <a:spcPts val="980"/>
              </a:lnSpc>
              <a:spcBef>
                <a:spcPts val="409"/>
              </a:spcBef>
            </a:pP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Relació </a:t>
            </a:r>
            <a:r>
              <a:rPr sz="900" b="1" spc="-20" dirty="0">
                <a:solidFill>
                  <a:srgbClr val="92A338"/>
                </a:solidFill>
                <a:latin typeface="Arial"/>
                <a:cs typeface="Arial"/>
              </a:rPr>
              <a:t>entre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  (municipal </a:t>
            </a:r>
            <a:r>
              <a:rPr sz="900" b="1" dirty="0">
                <a:solidFill>
                  <a:srgbClr val="92A338"/>
                </a:solidFill>
                <a:latin typeface="Arial"/>
                <a:cs typeface="Arial"/>
              </a:rPr>
              <a:t>i</a:t>
            </a:r>
            <a:r>
              <a:rPr sz="900" b="1" spc="-8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intermunicipal)</a:t>
            </a:r>
            <a:endParaRPr sz="900">
              <a:latin typeface="Arial"/>
              <a:cs typeface="Arial"/>
            </a:endParaRPr>
          </a:p>
          <a:p>
            <a:pPr marL="12700" marR="753745">
              <a:lnSpc>
                <a:spcPts val="980"/>
              </a:lnSpc>
              <a:spcBef>
                <a:spcPts val="400"/>
              </a:spcBef>
            </a:pP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Tràmits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d’alta</a:t>
            </a:r>
            <a:r>
              <a:rPr sz="900" b="1" spc="-13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de  </a:t>
            </a:r>
            <a:r>
              <a:rPr sz="900" b="1" spc="-20" dirty="0">
                <a:solidFill>
                  <a:srgbClr val="92A338"/>
                </a:solidFill>
                <a:latin typeface="Arial"/>
                <a:cs typeface="Arial"/>
              </a:rPr>
              <a:t>les</a:t>
            </a:r>
            <a:r>
              <a:rPr sz="900" b="1" spc="-114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3602" y="1878012"/>
            <a:ext cx="3476396" cy="244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3602" y="4448492"/>
            <a:ext cx="3476396" cy="2445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5997" y="4448492"/>
            <a:ext cx="3476396" cy="2445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40002" y="1878012"/>
            <a:ext cx="4502785" cy="2446020"/>
            <a:chOff x="1440002" y="1878012"/>
            <a:chExt cx="4502785" cy="2446020"/>
          </a:xfrm>
        </p:grpSpPr>
        <p:sp>
          <p:nvSpPr>
            <p:cNvPr id="6" name="object 6"/>
            <p:cNvSpPr/>
            <p:nvPr/>
          </p:nvSpPr>
          <p:spPr>
            <a:xfrm>
              <a:off x="2465997" y="1878012"/>
              <a:ext cx="3476396" cy="2445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3707993"/>
              <a:ext cx="1415415" cy="455930"/>
            </a:xfrm>
            <a:custGeom>
              <a:avLst/>
              <a:gdLst/>
              <a:ahLst/>
              <a:cxnLst/>
              <a:rect l="l" t="t" r="r" b="b"/>
              <a:pathLst>
                <a:path w="1415414" h="455929">
                  <a:moveTo>
                    <a:pt x="1415300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1415300" y="455307"/>
                  </a:lnTo>
                  <a:lnTo>
                    <a:pt x="1415300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40002" y="6243345"/>
            <a:ext cx="2106295" cy="455930"/>
          </a:xfrm>
          <a:custGeom>
            <a:avLst/>
            <a:gdLst/>
            <a:ahLst/>
            <a:cxnLst/>
            <a:rect l="l" t="t" r="r" b="b"/>
            <a:pathLst>
              <a:path w="2106295" h="455929">
                <a:moveTo>
                  <a:pt x="2106002" y="0"/>
                </a:moveTo>
                <a:lnTo>
                  <a:pt x="0" y="0"/>
                </a:lnTo>
                <a:lnTo>
                  <a:pt x="0" y="455307"/>
                </a:lnTo>
                <a:lnTo>
                  <a:pt x="2106002" y="455307"/>
                </a:lnTo>
                <a:lnTo>
                  <a:pt x="2106002" y="0"/>
                </a:lnTo>
                <a:close/>
              </a:path>
            </a:pathLst>
          </a:custGeom>
          <a:solidFill>
            <a:srgbClr val="92A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4000" y="3707993"/>
            <a:ext cx="3168015" cy="455930"/>
          </a:xfrm>
          <a:custGeom>
            <a:avLst/>
            <a:gdLst/>
            <a:ahLst/>
            <a:cxnLst/>
            <a:rect l="l" t="t" r="r" b="b"/>
            <a:pathLst>
              <a:path w="3168015" h="455929">
                <a:moveTo>
                  <a:pt x="3168002" y="0"/>
                </a:moveTo>
                <a:lnTo>
                  <a:pt x="0" y="0"/>
                </a:lnTo>
                <a:lnTo>
                  <a:pt x="0" y="455307"/>
                </a:lnTo>
                <a:lnTo>
                  <a:pt x="3168002" y="455307"/>
                </a:lnTo>
                <a:lnTo>
                  <a:pt x="3168002" y="0"/>
                </a:lnTo>
                <a:close/>
              </a:path>
            </a:pathLst>
          </a:custGeom>
          <a:solidFill>
            <a:srgbClr val="A12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4002" y="6243345"/>
            <a:ext cx="4068445" cy="455930"/>
          </a:xfrm>
          <a:custGeom>
            <a:avLst/>
            <a:gdLst/>
            <a:ahLst/>
            <a:cxnLst/>
            <a:rect l="l" t="t" r="r" b="b"/>
            <a:pathLst>
              <a:path w="4068445" h="455929">
                <a:moveTo>
                  <a:pt x="4068000" y="0"/>
                </a:moveTo>
                <a:lnTo>
                  <a:pt x="0" y="0"/>
                </a:lnTo>
                <a:lnTo>
                  <a:pt x="0" y="455307"/>
                </a:lnTo>
                <a:lnTo>
                  <a:pt x="4068000" y="455307"/>
                </a:lnTo>
                <a:lnTo>
                  <a:pt x="4068000" y="0"/>
                </a:lnTo>
                <a:close/>
              </a:path>
            </a:pathLst>
          </a:custGeom>
          <a:solidFill>
            <a:srgbClr val="FAA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118100" cy="10471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9525">
              <a:lnSpc>
                <a:spcPts val="3840"/>
              </a:lnSpc>
              <a:spcBef>
                <a:spcPts val="525"/>
              </a:spcBef>
            </a:pPr>
            <a:r>
              <a:rPr spc="-70" dirty="0"/>
              <a:t>La </a:t>
            </a:r>
            <a:r>
              <a:rPr spc="-130" dirty="0"/>
              <a:t>connexió </a:t>
            </a:r>
            <a:r>
              <a:rPr spc="-100" dirty="0"/>
              <a:t>amb</a:t>
            </a:r>
            <a:r>
              <a:rPr spc="-715" dirty="0"/>
              <a:t> </a:t>
            </a:r>
            <a:r>
              <a:rPr spc="-140" dirty="0"/>
              <a:t>l’entorn:  </a:t>
            </a:r>
            <a:r>
              <a:rPr spc="-105" dirty="0"/>
              <a:t>dins</a:t>
            </a:r>
            <a:r>
              <a:rPr spc="-285" dirty="0"/>
              <a:t> </a:t>
            </a:r>
            <a:r>
              <a:rPr dirty="0"/>
              <a:t>i</a:t>
            </a:r>
            <a:r>
              <a:rPr spc="-285" dirty="0"/>
              <a:t> </a:t>
            </a:r>
            <a:r>
              <a:rPr spc="-110" dirty="0"/>
              <a:t>fora</a:t>
            </a:r>
            <a:r>
              <a:rPr spc="-285" dirty="0"/>
              <a:t> </a:t>
            </a:r>
            <a:r>
              <a:rPr spc="-70" dirty="0"/>
              <a:t>de</a:t>
            </a:r>
            <a:r>
              <a:rPr spc="-285" dirty="0"/>
              <a:t> </a:t>
            </a:r>
            <a:r>
              <a:rPr spc="-140" dirty="0"/>
              <a:t>l’aula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440002" y="3707993"/>
            <a:ext cx="141541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629920">
              <a:lnSpc>
                <a:spcPct val="100000"/>
              </a:lnSpc>
              <a:spcBef>
                <a:spcPts val="835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Tallers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002" y="6243345"/>
            <a:ext cx="210629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Visita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 l’ens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9301" y="3801795"/>
            <a:ext cx="2512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Treball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amb entitats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socials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3303" y="6337150"/>
            <a:ext cx="3295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Treball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amb mitjans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comunicació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942965" cy="7560309"/>
            <a:chOff x="0" y="0"/>
            <a:chExt cx="5942965" cy="7560309"/>
          </a:xfrm>
        </p:grpSpPr>
        <p:sp>
          <p:nvSpPr>
            <p:cNvPr id="3" name="object 3"/>
            <p:cNvSpPr/>
            <p:nvPr/>
          </p:nvSpPr>
          <p:spPr>
            <a:xfrm>
              <a:off x="543427" y="658685"/>
              <a:ext cx="481330" cy="523875"/>
            </a:xfrm>
            <a:custGeom>
              <a:avLst/>
              <a:gdLst/>
              <a:ahLst/>
              <a:cxnLst/>
              <a:rect l="l" t="t" r="r" b="b"/>
              <a:pathLst>
                <a:path w="481330" h="523875">
                  <a:moveTo>
                    <a:pt x="434695" y="0"/>
                  </a:moveTo>
                  <a:lnTo>
                    <a:pt x="46215" y="0"/>
                  </a:lnTo>
                  <a:lnTo>
                    <a:pt x="41554" y="1968"/>
                  </a:lnTo>
                  <a:lnTo>
                    <a:pt x="33680" y="9842"/>
                  </a:lnTo>
                  <a:lnTo>
                    <a:pt x="31711" y="14516"/>
                  </a:lnTo>
                  <a:lnTo>
                    <a:pt x="31711" y="129336"/>
                  </a:lnTo>
                  <a:lnTo>
                    <a:pt x="33680" y="134010"/>
                  </a:lnTo>
                  <a:lnTo>
                    <a:pt x="41554" y="141884"/>
                  </a:lnTo>
                  <a:lnTo>
                    <a:pt x="46215" y="143840"/>
                  </a:lnTo>
                  <a:lnTo>
                    <a:pt x="245630" y="143840"/>
                  </a:lnTo>
                  <a:lnTo>
                    <a:pt x="143103" y="199897"/>
                  </a:lnTo>
                  <a:lnTo>
                    <a:pt x="139153" y="202361"/>
                  </a:lnTo>
                  <a:lnTo>
                    <a:pt x="135724" y="206171"/>
                  </a:lnTo>
                  <a:lnTo>
                    <a:pt x="129819" y="216496"/>
                  </a:lnTo>
                  <a:lnTo>
                    <a:pt x="128346" y="222516"/>
                  </a:lnTo>
                  <a:lnTo>
                    <a:pt x="128346" y="294563"/>
                  </a:lnTo>
                  <a:lnTo>
                    <a:pt x="130302" y="299237"/>
                  </a:lnTo>
                  <a:lnTo>
                    <a:pt x="138176" y="307098"/>
                  </a:lnTo>
                  <a:lnTo>
                    <a:pt x="142849" y="309067"/>
                  </a:lnTo>
                  <a:lnTo>
                    <a:pt x="240461" y="309067"/>
                  </a:lnTo>
                  <a:lnTo>
                    <a:pt x="261762" y="311095"/>
                  </a:lnTo>
                  <a:lnTo>
                    <a:pt x="276974" y="317180"/>
                  </a:lnTo>
                  <a:lnTo>
                    <a:pt x="286099" y="327321"/>
                  </a:lnTo>
                  <a:lnTo>
                    <a:pt x="289140" y="341515"/>
                  </a:lnTo>
                  <a:lnTo>
                    <a:pt x="288381" y="349631"/>
                  </a:lnTo>
                  <a:lnTo>
                    <a:pt x="261761" y="377842"/>
                  </a:lnTo>
                  <a:lnTo>
                    <a:pt x="240461" y="380606"/>
                  </a:lnTo>
                  <a:lnTo>
                    <a:pt x="230410" y="380377"/>
                  </a:lnTo>
                  <a:lnTo>
                    <a:pt x="185623" y="361924"/>
                  </a:lnTo>
                  <a:lnTo>
                    <a:pt x="181940" y="358978"/>
                  </a:lnTo>
                  <a:lnTo>
                    <a:pt x="11798" y="354063"/>
                  </a:lnTo>
                  <a:lnTo>
                    <a:pt x="0" y="365861"/>
                  </a:lnTo>
                  <a:lnTo>
                    <a:pt x="0" y="370281"/>
                  </a:lnTo>
                  <a:lnTo>
                    <a:pt x="15075" y="421319"/>
                  </a:lnTo>
                  <a:lnTo>
                    <a:pt x="39809" y="455917"/>
                  </a:lnTo>
                  <a:lnTo>
                    <a:pt x="78711" y="485972"/>
                  </a:lnTo>
                  <a:lnTo>
                    <a:pt x="132190" y="509811"/>
                  </a:lnTo>
                  <a:lnTo>
                    <a:pt x="200236" y="522166"/>
                  </a:lnTo>
                  <a:lnTo>
                    <a:pt x="239725" y="523709"/>
                  </a:lnTo>
                  <a:lnTo>
                    <a:pt x="273490" y="522395"/>
                  </a:lnTo>
                  <a:lnTo>
                    <a:pt x="335635" y="511885"/>
                  </a:lnTo>
                  <a:lnTo>
                    <a:pt x="389989" y="491094"/>
                  </a:lnTo>
                  <a:lnTo>
                    <a:pt x="432960" y="461404"/>
                  </a:lnTo>
                  <a:lnTo>
                    <a:pt x="463499" y="423394"/>
                  </a:lnTo>
                  <a:lnTo>
                    <a:pt x="478987" y="379141"/>
                  </a:lnTo>
                  <a:lnTo>
                    <a:pt x="480923" y="354799"/>
                  </a:lnTo>
                  <a:lnTo>
                    <a:pt x="475612" y="310249"/>
                  </a:lnTo>
                  <a:lnTo>
                    <a:pt x="459679" y="272776"/>
                  </a:lnTo>
                  <a:lnTo>
                    <a:pt x="433126" y="242384"/>
                  </a:lnTo>
                  <a:lnTo>
                    <a:pt x="395951" y="219073"/>
                  </a:lnTo>
                  <a:lnTo>
                    <a:pt x="348157" y="202844"/>
                  </a:lnTo>
                  <a:lnTo>
                    <a:pt x="348157" y="200634"/>
                  </a:lnTo>
                  <a:lnTo>
                    <a:pt x="434454" y="143103"/>
                  </a:lnTo>
                  <a:lnTo>
                    <a:pt x="449211" y="119989"/>
                  </a:lnTo>
                  <a:lnTo>
                    <a:pt x="449211" y="14516"/>
                  </a:lnTo>
                  <a:lnTo>
                    <a:pt x="447243" y="9842"/>
                  </a:lnTo>
                  <a:lnTo>
                    <a:pt x="439369" y="1968"/>
                  </a:lnTo>
                  <a:lnTo>
                    <a:pt x="434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65997" y="4448492"/>
              <a:ext cx="3476396" cy="2445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0002" y="6245999"/>
              <a:ext cx="1368425" cy="455930"/>
            </a:xfrm>
            <a:custGeom>
              <a:avLst/>
              <a:gdLst/>
              <a:ahLst/>
              <a:cxnLst/>
              <a:rect l="l" t="t" r="r" b="b"/>
              <a:pathLst>
                <a:path w="1368425" h="455929">
                  <a:moveTo>
                    <a:pt x="1368005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1368005" y="455307"/>
                  </a:lnTo>
                  <a:lnTo>
                    <a:pt x="1368005" y="0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5997" y="1878012"/>
              <a:ext cx="3476396" cy="2445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3731996"/>
              <a:ext cx="2238375" cy="455930"/>
            </a:xfrm>
            <a:custGeom>
              <a:avLst/>
              <a:gdLst/>
              <a:ahLst/>
              <a:cxnLst/>
              <a:rect l="l" t="t" r="r" b="b"/>
              <a:pathLst>
                <a:path w="2238375" h="455929">
                  <a:moveTo>
                    <a:pt x="2237994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2237994" y="455307"/>
                  </a:lnTo>
                  <a:lnTo>
                    <a:pt x="2237994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118100" cy="10471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9525">
              <a:lnSpc>
                <a:spcPts val="3840"/>
              </a:lnSpc>
              <a:spcBef>
                <a:spcPts val="525"/>
              </a:spcBef>
            </a:pPr>
            <a:r>
              <a:rPr spc="-70" dirty="0"/>
              <a:t>La </a:t>
            </a:r>
            <a:r>
              <a:rPr spc="-130" dirty="0"/>
              <a:t>connexió </a:t>
            </a:r>
            <a:r>
              <a:rPr spc="-100" dirty="0"/>
              <a:t>amb</a:t>
            </a:r>
            <a:r>
              <a:rPr spc="-715" dirty="0"/>
              <a:t> </a:t>
            </a:r>
            <a:r>
              <a:rPr spc="-140" dirty="0"/>
              <a:t>l’entorn:  </a:t>
            </a:r>
            <a:r>
              <a:rPr spc="-105" dirty="0"/>
              <a:t>dins</a:t>
            </a:r>
            <a:r>
              <a:rPr spc="-285" dirty="0"/>
              <a:t> </a:t>
            </a:r>
            <a:r>
              <a:rPr dirty="0"/>
              <a:t>i</a:t>
            </a:r>
            <a:r>
              <a:rPr spc="-285" dirty="0"/>
              <a:t> </a:t>
            </a:r>
            <a:r>
              <a:rPr spc="-110" dirty="0"/>
              <a:t>fora</a:t>
            </a:r>
            <a:r>
              <a:rPr spc="-285" dirty="0"/>
              <a:t> </a:t>
            </a:r>
            <a:r>
              <a:rPr spc="-70" dirty="0"/>
              <a:t>de</a:t>
            </a:r>
            <a:r>
              <a:rPr spc="-285" dirty="0"/>
              <a:t> </a:t>
            </a:r>
            <a:r>
              <a:rPr spc="-140" dirty="0"/>
              <a:t>l’aula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063602" y="1878012"/>
            <a:ext cx="4628515" cy="2446020"/>
            <a:chOff x="6063602" y="1878012"/>
            <a:chExt cx="4628515" cy="2446020"/>
          </a:xfrm>
        </p:grpSpPr>
        <p:sp>
          <p:nvSpPr>
            <p:cNvPr id="10" name="object 10"/>
            <p:cNvSpPr/>
            <p:nvPr/>
          </p:nvSpPr>
          <p:spPr>
            <a:xfrm>
              <a:off x="6063602" y="1878012"/>
              <a:ext cx="3476396" cy="2445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4000" y="3731983"/>
              <a:ext cx="3168015" cy="455930"/>
            </a:xfrm>
            <a:custGeom>
              <a:avLst/>
              <a:gdLst/>
              <a:ahLst/>
              <a:cxnLst/>
              <a:rect l="l" t="t" r="r" b="b"/>
              <a:pathLst>
                <a:path w="3168015" h="455929">
                  <a:moveTo>
                    <a:pt x="3168002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3168002" y="455307"/>
                  </a:lnTo>
                  <a:lnTo>
                    <a:pt x="3168002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40002" y="6245999"/>
            <a:ext cx="136842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mercat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440002" y="3731996"/>
            <a:ext cx="223837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Visites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empreses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9301" y="3825798"/>
            <a:ext cx="2375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Trobades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cooperatives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60703" y="1169568"/>
                </a:moveTo>
                <a:lnTo>
                  <a:pt x="1160030" y="1162456"/>
                </a:lnTo>
                <a:lnTo>
                  <a:pt x="1158011" y="1155839"/>
                </a:lnTo>
                <a:lnTo>
                  <a:pt x="1154658" y="1149718"/>
                </a:lnTo>
                <a:lnTo>
                  <a:pt x="1153325" y="1148118"/>
                </a:lnTo>
                <a:lnTo>
                  <a:pt x="1149972" y="1144092"/>
                </a:lnTo>
                <a:lnTo>
                  <a:pt x="1144257" y="1139405"/>
                </a:lnTo>
                <a:lnTo>
                  <a:pt x="1137881" y="1136040"/>
                </a:lnTo>
                <a:lnTo>
                  <a:pt x="1130858" y="1134033"/>
                </a:lnTo>
                <a:lnTo>
                  <a:pt x="1123149" y="1133360"/>
                </a:lnTo>
                <a:lnTo>
                  <a:pt x="1006475" y="1133360"/>
                </a:lnTo>
                <a:lnTo>
                  <a:pt x="1006475" y="954989"/>
                </a:lnTo>
                <a:lnTo>
                  <a:pt x="1006475" y="653237"/>
                </a:lnTo>
                <a:lnTo>
                  <a:pt x="1005801" y="646125"/>
                </a:lnTo>
                <a:lnTo>
                  <a:pt x="977379" y="617702"/>
                </a:lnTo>
                <a:lnTo>
                  <a:pt x="970267" y="617029"/>
                </a:lnTo>
                <a:lnTo>
                  <a:pt x="693991" y="617029"/>
                </a:lnTo>
                <a:lnTo>
                  <a:pt x="693991" y="954989"/>
                </a:lnTo>
                <a:lnTo>
                  <a:pt x="693991" y="1148118"/>
                </a:lnTo>
                <a:lnTo>
                  <a:pt x="553173" y="1148118"/>
                </a:lnTo>
                <a:lnTo>
                  <a:pt x="693991" y="954989"/>
                </a:lnTo>
                <a:lnTo>
                  <a:pt x="693991" y="617029"/>
                </a:lnTo>
                <a:lnTo>
                  <a:pt x="691311" y="617029"/>
                </a:lnTo>
                <a:lnTo>
                  <a:pt x="676630" y="618464"/>
                </a:lnTo>
                <a:lnTo>
                  <a:pt x="641692" y="639826"/>
                </a:lnTo>
                <a:lnTo>
                  <a:pt x="262140" y="1136053"/>
                </a:lnTo>
                <a:lnTo>
                  <a:pt x="247396" y="1177620"/>
                </a:lnTo>
                <a:lnTo>
                  <a:pt x="247396" y="1369402"/>
                </a:lnTo>
                <a:lnTo>
                  <a:pt x="269849" y="1402930"/>
                </a:lnTo>
                <a:lnTo>
                  <a:pt x="283603" y="1405610"/>
                </a:lnTo>
                <a:lnTo>
                  <a:pt x="684606" y="1405610"/>
                </a:lnTo>
                <a:lnTo>
                  <a:pt x="684606" y="1519605"/>
                </a:lnTo>
                <a:lnTo>
                  <a:pt x="707059" y="1553133"/>
                </a:lnTo>
                <a:lnTo>
                  <a:pt x="720813" y="1555813"/>
                </a:lnTo>
                <a:lnTo>
                  <a:pt x="970267" y="1555813"/>
                </a:lnTo>
                <a:lnTo>
                  <a:pt x="1003782" y="1533359"/>
                </a:lnTo>
                <a:lnTo>
                  <a:pt x="1006475" y="1519605"/>
                </a:lnTo>
                <a:lnTo>
                  <a:pt x="1006475" y="1405610"/>
                </a:lnTo>
                <a:lnTo>
                  <a:pt x="1124496" y="1405610"/>
                </a:lnTo>
                <a:lnTo>
                  <a:pt x="1158011" y="1383157"/>
                </a:lnTo>
                <a:lnTo>
                  <a:pt x="1160703" y="1369402"/>
                </a:lnTo>
                <a:lnTo>
                  <a:pt x="1160703" y="116956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3283" y="3970413"/>
            <a:ext cx="398683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Qui hi participa?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5283" y="7028992"/>
            <a:ext cx="16954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0002" y="1590014"/>
            <a:ext cx="9252585" cy="5970270"/>
            <a:chOff x="1440002" y="1590014"/>
            <a:chExt cx="9252585" cy="5970270"/>
          </a:xfrm>
        </p:grpSpPr>
        <p:sp>
          <p:nvSpPr>
            <p:cNvPr id="4" name="object 4"/>
            <p:cNvSpPr/>
            <p:nvPr/>
          </p:nvSpPr>
          <p:spPr>
            <a:xfrm>
              <a:off x="3379076" y="1590014"/>
              <a:ext cx="3815079" cy="3815079"/>
            </a:xfrm>
            <a:custGeom>
              <a:avLst/>
              <a:gdLst/>
              <a:ahLst/>
              <a:cxnLst/>
              <a:rect l="l" t="t" r="r" b="b"/>
              <a:pathLst>
                <a:path w="3815079" h="3815079">
                  <a:moveTo>
                    <a:pt x="1907374" y="0"/>
                  </a:moveTo>
                  <a:lnTo>
                    <a:pt x="1858899" y="603"/>
                  </a:lnTo>
                  <a:lnTo>
                    <a:pt x="1810722" y="2406"/>
                  </a:lnTo>
                  <a:lnTo>
                    <a:pt x="1762856" y="5392"/>
                  </a:lnTo>
                  <a:lnTo>
                    <a:pt x="1715316" y="9549"/>
                  </a:lnTo>
                  <a:lnTo>
                    <a:pt x="1668117" y="14861"/>
                  </a:lnTo>
                  <a:lnTo>
                    <a:pt x="1621273" y="21314"/>
                  </a:lnTo>
                  <a:lnTo>
                    <a:pt x="1574798" y="28894"/>
                  </a:lnTo>
                  <a:lnTo>
                    <a:pt x="1528706" y="37586"/>
                  </a:lnTo>
                  <a:lnTo>
                    <a:pt x="1483011" y="47377"/>
                  </a:lnTo>
                  <a:lnTo>
                    <a:pt x="1437729" y="58252"/>
                  </a:lnTo>
                  <a:lnTo>
                    <a:pt x="1392873" y="70197"/>
                  </a:lnTo>
                  <a:lnTo>
                    <a:pt x="1348457" y="83197"/>
                  </a:lnTo>
                  <a:lnTo>
                    <a:pt x="1304496" y="97239"/>
                  </a:lnTo>
                  <a:lnTo>
                    <a:pt x="1261005" y="112307"/>
                  </a:lnTo>
                  <a:lnTo>
                    <a:pt x="1217997" y="128387"/>
                  </a:lnTo>
                  <a:lnTo>
                    <a:pt x="1175486" y="145466"/>
                  </a:lnTo>
                  <a:lnTo>
                    <a:pt x="1133488" y="163529"/>
                  </a:lnTo>
                  <a:lnTo>
                    <a:pt x="1092016" y="182561"/>
                  </a:lnTo>
                  <a:lnTo>
                    <a:pt x="1051084" y="202549"/>
                  </a:lnTo>
                  <a:lnTo>
                    <a:pt x="1010708" y="223478"/>
                  </a:lnTo>
                  <a:lnTo>
                    <a:pt x="970901" y="245333"/>
                  </a:lnTo>
                  <a:lnTo>
                    <a:pt x="931677" y="268101"/>
                  </a:lnTo>
                  <a:lnTo>
                    <a:pt x="893051" y="291767"/>
                  </a:lnTo>
                  <a:lnTo>
                    <a:pt x="855037" y="316317"/>
                  </a:lnTo>
                  <a:lnTo>
                    <a:pt x="817650" y="341737"/>
                  </a:lnTo>
                  <a:lnTo>
                    <a:pt x="780904" y="368011"/>
                  </a:lnTo>
                  <a:lnTo>
                    <a:pt x="744812" y="395127"/>
                  </a:lnTo>
                  <a:lnTo>
                    <a:pt x="709390" y="423069"/>
                  </a:lnTo>
                  <a:lnTo>
                    <a:pt x="674651" y="451824"/>
                  </a:lnTo>
                  <a:lnTo>
                    <a:pt x="640611" y="481376"/>
                  </a:lnTo>
                  <a:lnTo>
                    <a:pt x="607282" y="511712"/>
                  </a:lnTo>
                  <a:lnTo>
                    <a:pt x="574681" y="542818"/>
                  </a:lnTo>
                  <a:lnTo>
                    <a:pt x="542820" y="574679"/>
                  </a:lnTo>
                  <a:lnTo>
                    <a:pt x="511714" y="607281"/>
                  </a:lnTo>
                  <a:lnTo>
                    <a:pt x="481377" y="640609"/>
                  </a:lnTo>
                  <a:lnTo>
                    <a:pt x="451825" y="674649"/>
                  </a:lnTo>
                  <a:lnTo>
                    <a:pt x="423070" y="709388"/>
                  </a:lnTo>
                  <a:lnTo>
                    <a:pt x="395128" y="744809"/>
                  </a:lnTo>
                  <a:lnTo>
                    <a:pt x="368012" y="780901"/>
                  </a:lnTo>
                  <a:lnTo>
                    <a:pt x="341737" y="817647"/>
                  </a:lnTo>
                  <a:lnTo>
                    <a:pt x="316318" y="855034"/>
                  </a:lnTo>
                  <a:lnTo>
                    <a:pt x="291768" y="893048"/>
                  </a:lnTo>
                  <a:lnTo>
                    <a:pt x="268102" y="931673"/>
                  </a:lnTo>
                  <a:lnTo>
                    <a:pt x="245334" y="970897"/>
                  </a:lnTo>
                  <a:lnTo>
                    <a:pt x="223478" y="1010704"/>
                  </a:lnTo>
                  <a:lnTo>
                    <a:pt x="202550" y="1051080"/>
                  </a:lnTo>
                  <a:lnTo>
                    <a:pt x="182562" y="1092011"/>
                  </a:lnTo>
                  <a:lnTo>
                    <a:pt x="163529" y="1133483"/>
                  </a:lnTo>
                  <a:lnTo>
                    <a:pt x="145466" y="1175481"/>
                  </a:lnTo>
                  <a:lnTo>
                    <a:pt x="128388" y="1217991"/>
                  </a:lnTo>
                  <a:lnTo>
                    <a:pt x="112307" y="1260999"/>
                  </a:lnTo>
                  <a:lnTo>
                    <a:pt x="97239" y="1304490"/>
                  </a:lnTo>
                  <a:lnTo>
                    <a:pt x="83197" y="1348450"/>
                  </a:lnTo>
                  <a:lnTo>
                    <a:pt x="70197" y="1392865"/>
                  </a:lnTo>
                  <a:lnTo>
                    <a:pt x="58252" y="1437721"/>
                  </a:lnTo>
                  <a:lnTo>
                    <a:pt x="47377" y="1483003"/>
                  </a:lnTo>
                  <a:lnTo>
                    <a:pt x="37586" y="1528697"/>
                  </a:lnTo>
                  <a:lnTo>
                    <a:pt x="28894" y="1574789"/>
                  </a:lnTo>
                  <a:lnTo>
                    <a:pt x="21314" y="1621263"/>
                  </a:lnTo>
                  <a:lnTo>
                    <a:pt x="14861" y="1668107"/>
                  </a:lnTo>
                  <a:lnTo>
                    <a:pt x="9549" y="1715306"/>
                  </a:lnTo>
                  <a:lnTo>
                    <a:pt x="5392" y="1762845"/>
                  </a:lnTo>
                  <a:lnTo>
                    <a:pt x="2406" y="1810710"/>
                  </a:lnTo>
                  <a:lnTo>
                    <a:pt x="603" y="1858887"/>
                  </a:lnTo>
                  <a:lnTo>
                    <a:pt x="0" y="1907362"/>
                  </a:lnTo>
                  <a:lnTo>
                    <a:pt x="603" y="1955837"/>
                  </a:lnTo>
                  <a:lnTo>
                    <a:pt x="2406" y="2004014"/>
                  </a:lnTo>
                  <a:lnTo>
                    <a:pt x="5392" y="2051880"/>
                  </a:lnTo>
                  <a:lnTo>
                    <a:pt x="9549" y="2099420"/>
                  </a:lnTo>
                  <a:lnTo>
                    <a:pt x="14861" y="2146619"/>
                  </a:lnTo>
                  <a:lnTo>
                    <a:pt x="21314" y="2193463"/>
                  </a:lnTo>
                  <a:lnTo>
                    <a:pt x="28894" y="2239938"/>
                  </a:lnTo>
                  <a:lnTo>
                    <a:pt x="37586" y="2286030"/>
                  </a:lnTo>
                  <a:lnTo>
                    <a:pt x="47377" y="2331725"/>
                  </a:lnTo>
                  <a:lnTo>
                    <a:pt x="58252" y="2377007"/>
                  </a:lnTo>
                  <a:lnTo>
                    <a:pt x="70197" y="2421863"/>
                  </a:lnTo>
                  <a:lnTo>
                    <a:pt x="83197" y="2466279"/>
                  </a:lnTo>
                  <a:lnTo>
                    <a:pt x="97239" y="2510240"/>
                  </a:lnTo>
                  <a:lnTo>
                    <a:pt x="112307" y="2553731"/>
                  </a:lnTo>
                  <a:lnTo>
                    <a:pt x="128388" y="2596740"/>
                  </a:lnTo>
                  <a:lnTo>
                    <a:pt x="145466" y="2639250"/>
                  </a:lnTo>
                  <a:lnTo>
                    <a:pt x="163529" y="2681248"/>
                  </a:lnTo>
                  <a:lnTo>
                    <a:pt x="182562" y="2722720"/>
                  </a:lnTo>
                  <a:lnTo>
                    <a:pt x="202550" y="2763652"/>
                  </a:lnTo>
                  <a:lnTo>
                    <a:pt x="223478" y="2804028"/>
                  </a:lnTo>
                  <a:lnTo>
                    <a:pt x="245334" y="2843836"/>
                  </a:lnTo>
                  <a:lnTo>
                    <a:pt x="268102" y="2883059"/>
                  </a:lnTo>
                  <a:lnTo>
                    <a:pt x="291768" y="2921685"/>
                  </a:lnTo>
                  <a:lnTo>
                    <a:pt x="316318" y="2959699"/>
                  </a:lnTo>
                  <a:lnTo>
                    <a:pt x="341737" y="2997086"/>
                  </a:lnTo>
                  <a:lnTo>
                    <a:pt x="368012" y="3033833"/>
                  </a:lnTo>
                  <a:lnTo>
                    <a:pt x="395128" y="3069924"/>
                  </a:lnTo>
                  <a:lnTo>
                    <a:pt x="423070" y="3105346"/>
                  </a:lnTo>
                  <a:lnTo>
                    <a:pt x="451825" y="3140085"/>
                  </a:lnTo>
                  <a:lnTo>
                    <a:pt x="481377" y="3174125"/>
                  </a:lnTo>
                  <a:lnTo>
                    <a:pt x="511714" y="3207454"/>
                  </a:lnTo>
                  <a:lnTo>
                    <a:pt x="542820" y="3240055"/>
                  </a:lnTo>
                  <a:lnTo>
                    <a:pt x="574681" y="3271916"/>
                  </a:lnTo>
                  <a:lnTo>
                    <a:pt x="607282" y="3303022"/>
                  </a:lnTo>
                  <a:lnTo>
                    <a:pt x="640611" y="3333359"/>
                  </a:lnTo>
                  <a:lnTo>
                    <a:pt x="674651" y="3362911"/>
                  </a:lnTo>
                  <a:lnTo>
                    <a:pt x="709390" y="3391666"/>
                  </a:lnTo>
                  <a:lnTo>
                    <a:pt x="744812" y="3419608"/>
                  </a:lnTo>
                  <a:lnTo>
                    <a:pt x="780904" y="3446724"/>
                  </a:lnTo>
                  <a:lnTo>
                    <a:pt x="817650" y="3472999"/>
                  </a:lnTo>
                  <a:lnTo>
                    <a:pt x="855037" y="3498418"/>
                  </a:lnTo>
                  <a:lnTo>
                    <a:pt x="893051" y="3522968"/>
                  </a:lnTo>
                  <a:lnTo>
                    <a:pt x="931677" y="3546634"/>
                  </a:lnTo>
                  <a:lnTo>
                    <a:pt x="970901" y="3569402"/>
                  </a:lnTo>
                  <a:lnTo>
                    <a:pt x="1010708" y="3591258"/>
                  </a:lnTo>
                  <a:lnTo>
                    <a:pt x="1051084" y="3612187"/>
                  </a:lnTo>
                  <a:lnTo>
                    <a:pt x="1092016" y="3632174"/>
                  </a:lnTo>
                  <a:lnTo>
                    <a:pt x="1133488" y="3651207"/>
                  </a:lnTo>
                  <a:lnTo>
                    <a:pt x="1175486" y="3669270"/>
                  </a:lnTo>
                  <a:lnTo>
                    <a:pt x="1217997" y="3686349"/>
                  </a:lnTo>
                  <a:lnTo>
                    <a:pt x="1261005" y="3702429"/>
                  </a:lnTo>
                  <a:lnTo>
                    <a:pt x="1304496" y="3717497"/>
                  </a:lnTo>
                  <a:lnTo>
                    <a:pt x="1348457" y="3731539"/>
                  </a:lnTo>
                  <a:lnTo>
                    <a:pt x="1392873" y="3744539"/>
                  </a:lnTo>
                  <a:lnTo>
                    <a:pt x="1437729" y="3756484"/>
                  </a:lnTo>
                  <a:lnTo>
                    <a:pt x="1483011" y="3767359"/>
                  </a:lnTo>
                  <a:lnTo>
                    <a:pt x="1528706" y="3777150"/>
                  </a:lnTo>
                  <a:lnTo>
                    <a:pt x="1574798" y="3785842"/>
                  </a:lnTo>
                  <a:lnTo>
                    <a:pt x="1621273" y="3793422"/>
                  </a:lnTo>
                  <a:lnTo>
                    <a:pt x="1668117" y="3799875"/>
                  </a:lnTo>
                  <a:lnTo>
                    <a:pt x="1715316" y="3805187"/>
                  </a:lnTo>
                  <a:lnTo>
                    <a:pt x="1762856" y="3809344"/>
                  </a:lnTo>
                  <a:lnTo>
                    <a:pt x="1810722" y="3812330"/>
                  </a:lnTo>
                  <a:lnTo>
                    <a:pt x="1858899" y="3814133"/>
                  </a:lnTo>
                  <a:lnTo>
                    <a:pt x="1907374" y="3814737"/>
                  </a:lnTo>
                  <a:lnTo>
                    <a:pt x="1955850" y="3814133"/>
                  </a:lnTo>
                  <a:lnTo>
                    <a:pt x="2004027" y="3812330"/>
                  </a:lnTo>
                  <a:lnTo>
                    <a:pt x="2051893" y="3809344"/>
                  </a:lnTo>
                  <a:lnTo>
                    <a:pt x="2099432" y="3805187"/>
                  </a:lnTo>
                  <a:lnTo>
                    <a:pt x="2146631" y="3799875"/>
                  </a:lnTo>
                  <a:lnTo>
                    <a:pt x="2193476" y="3793422"/>
                  </a:lnTo>
                  <a:lnTo>
                    <a:pt x="2239951" y="3785842"/>
                  </a:lnTo>
                  <a:lnTo>
                    <a:pt x="2286043" y="3777150"/>
                  </a:lnTo>
                  <a:lnTo>
                    <a:pt x="2331738" y="3767359"/>
                  </a:lnTo>
                  <a:lnTo>
                    <a:pt x="2377020" y="3756484"/>
                  </a:lnTo>
                  <a:lnTo>
                    <a:pt x="2421876" y="3744539"/>
                  </a:lnTo>
                  <a:lnTo>
                    <a:pt x="2466292" y="3731539"/>
                  </a:lnTo>
                  <a:lnTo>
                    <a:pt x="2510252" y="3717497"/>
                  </a:lnTo>
                  <a:lnTo>
                    <a:pt x="2553744" y="3702429"/>
                  </a:lnTo>
                  <a:lnTo>
                    <a:pt x="2596752" y="3686349"/>
                  </a:lnTo>
                  <a:lnTo>
                    <a:pt x="2639263" y="3669270"/>
                  </a:lnTo>
                  <a:lnTo>
                    <a:pt x="2681261" y="3651207"/>
                  </a:lnTo>
                  <a:lnTo>
                    <a:pt x="2722733" y="3632174"/>
                  </a:lnTo>
                  <a:lnTo>
                    <a:pt x="2763665" y="3612187"/>
                  </a:lnTo>
                  <a:lnTo>
                    <a:pt x="2804041" y="3591258"/>
                  </a:lnTo>
                  <a:lnTo>
                    <a:pt x="2843848" y="3569402"/>
                  </a:lnTo>
                  <a:lnTo>
                    <a:pt x="2883072" y="3546634"/>
                  </a:lnTo>
                  <a:lnTo>
                    <a:pt x="2921698" y="3522968"/>
                  </a:lnTo>
                  <a:lnTo>
                    <a:pt x="2959711" y="3498418"/>
                  </a:lnTo>
                  <a:lnTo>
                    <a:pt x="2997099" y="3472999"/>
                  </a:lnTo>
                  <a:lnTo>
                    <a:pt x="3033845" y="3446724"/>
                  </a:lnTo>
                  <a:lnTo>
                    <a:pt x="3069937" y="3419608"/>
                  </a:lnTo>
                  <a:lnTo>
                    <a:pt x="3105359" y="3391666"/>
                  </a:lnTo>
                  <a:lnTo>
                    <a:pt x="3140097" y="3362911"/>
                  </a:lnTo>
                  <a:lnTo>
                    <a:pt x="3174138" y="3333359"/>
                  </a:lnTo>
                  <a:lnTo>
                    <a:pt x="3207466" y="3303022"/>
                  </a:lnTo>
                  <a:lnTo>
                    <a:pt x="3240068" y="3271916"/>
                  </a:lnTo>
                  <a:lnTo>
                    <a:pt x="3271929" y="3240055"/>
                  </a:lnTo>
                  <a:lnTo>
                    <a:pt x="3303035" y="3207454"/>
                  </a:lnTo>
                  <a:lnTo>
                    <a:pt x="3333371" y="3174125"/>
                  </a:lnTo>
                  <a:lnTo>
                    <a:pt x="3362924" y="3140085"/>
                  </a:lnTo>
                  <a:lnTo>
                    <a:pt x="3391679" y="3105346"/>
                  </a:lnTo>
                  <a:lnTo>
                    <a:pt x="3419621" y="3069924"/>
                  </a:lnTo>
                  <a:lnTo>
                    <a:pt x="3446737" y="3033833"/>
                  </a:lnTo>
                  <a:lnTo>
                    <a:pt x="3473011" y="2997086"/>
                  </a:lnTo>
                  <a:lnTo>
                    <a:pt x="3498431" y="2959699"/>
                  </a:lnTo>
                  <a:lnTo>
                    <a:pt x="3522981" y="2921685"/>
                  </a:lnTo>
                  <a:lnTo>
                    <a:pt x="3546647" y="2883059"/>
                  </a:lnTo>
                  <a:lnTo>
                    <a:pt x="3569415" y="2843836"/>
                  </a:lnTo>
                  <a:lnTo>
                    <a:pt x="3591270" y="2804028"/>
                  </a:lnTo>
                  <a:lnTo>
                    <a:pt x="3612199" y="2763652"/>
                  </a:lnTo>
                  <a:lnTo>
                    <a:pt x="3632187" y="2722720"/>
                  </a:lnTo>
                  <a:lnTo>
                    <a:pt x="3651220" y="2681248"/>
                  </a:lnTo>
                  <a:lnTo>
                    <a:pt x="3669282" y="2639250"/>
                  </a:lnTo>
                  <a:lnTo>
                    <a:pt x="3686361" y="2596740"/>
                  </a:lnTo>
                  <a:lnTo>
                    <a:pt x="3702442" y="2553731"/>
                  </a:lnTo>
                  <a:lnTo>
                    <a:pt x="3717510" y="2510240"/>
                  </a:lnTo>
                  <a:lnTo>
                    <a:pt x="3731551" y="2466279"/>
                  </a:lnTo>
                  <a:lnTo>
                    <a:pt x="3744552" y="2421863"/>
                  </a:lnTo>
                  <a:lnTo>
                    <a:pt x="3756496" y="2377007"/>
                  </a:lnTo>
                  <a:lnTo>
                    <a:pt x="3767371" y="2331725"/>
                  </a:lnTo>
                  <a:lnTo>
                    <a:pt x="3777162" y="2286030"/>
                  </a:lnTo>
                  <a:lnTo>
                    <a:pt x="3785855" y="2239938"/>
                  </a:lnTo>
                  <a:lnTo>
                    <a:pt x="3793435" y="2193463"/>
                  </a:lnTo>
                  <a:lnTo>
                    <a:pt x="3799888" y="2146619"/>
                  </a:lnTo>
                  <a:lnTo>
                    <a:pt x="3805200" y="2099420"/>
                  </a:lnTo>
                  <a:lnTo>
                    <a:pt x="3809356" y="2051880"/>
                  </a:lnTo>
                  <a:lnTo>
                    <a:pt x="3812343" y="2004014"/>
                  </a:lnTo>
                  <a:lnTo>
                    <a:pt x="3814145" y="1955837"/>
                  </a:lnTo>
                  <a:lnTo>
                    <a:pt x="3814749" y="1907362"/>
                  </a:lnTo>
                  <a:lnTo>
                    <a:pt x="3814145" y="1858887"/>
                  </a:lnTo>
                  <a:lnTo>
                    <a:pt x="3812343" y="1810710"/>
                  </a:lnTo>
                  <a:lnTo>
                    <a:pt x="3809356" y="1762845"/>
                  </a:lnTo>
                  <a:lnTo>
                    <a:pt x="3805200" y="1715306"/>
                  </a:lnTo>
                  <a:lnTo>
                    <a:pt x="3799888" y="1668107"/>
                  </a:lnTo>
                  <a:lnTo>
                    <a:pt x="3793435" y="1621263"/>
                  </a:lnTo>
                  <a:lnTo>
                    <a:pt x="3785855" y="1574789"/>
                  </a:lnTo>
                  <a:lnTo>
                    <a:pt x="3777162" y="1528697"/>
                  </a:lnTo>
                  <a:lnTo>
                    <a:pt x="3767371" y="1483003"/>
                  </a:lnTo>
                  <a:lnTo>
                    <a:pt x="3756496" y="1437721"/>
                  </a:lnTo>
                  <a:lnTo>
                    <a:pt x="3744552" y="1392865"/>
                  </a:lnTo>
                  <a:lnTo>
                    <a:pt x="3731551" y="1348450"/>
                  </a:lnTo>
                  <a:lnTo>
                    <a:pt x="3717510" y="1304490"/>
                  </a:lnTo>
                  <a:lnTo>
                    <a:pt x="3702442" y="1260999"/>
                  </a:lnTo>
                  <a:lnTo>
                    <a:pt x="3686361" y="1217991"/>
                  </a:lnTo>
                  <a:lnTo>
                    <a:pt x="3669282" y="1175481"/>
                  </a:lnTo>
                  <a:lnTo>
                    <a:pt x="3651220" y="1133483"/>
                  </a:lnTo>
                  <a:lnTo>
                    <a:pt x="3632187" y="1092011"/>
                  </a:lnTo>
                  <a:lnTo>
                    <a:pt x="3612199" y="1051080"/>
                  </a:lnTo>
                  <a:lnTo>
                    <a:pt x="3591270" y="1010704"/>
                  </a:lnTo>
                  <a:lnTo>
                    <a:pt x="3569415" y="970897"/>
                  </a:lnTo>
                  <a:lnTo>
                    <a:pt x="3546647" y="931673"/>
                  </a:lnTo>
                  <a:lnTo>
                    <a:pt x="3522981" y="893048"/>
                  </a:lnTo>
                  <a:lnTo>
                    <a:pt x="3498431" y="855034"/>
                  </a:lnTo>
                  <a:lnTo>
                    <a:pt x="3473011" y="817647"/>
                  </a:lnTo>
                  <a:lnTo>
                    <a:pt x="3446737" y="780901"/>
                  </a:lnTo>
                  <a:lnTo>
                    <a:pt x="3419621" y="744809"/>
                  </a:lnTo>
                  <a:lnTo>
                    <a:pt x="3391679" y="709388"/>
                  </a:lnTo>
                  <a:lnTo>
                    <a:pt x="3362924" y="674649"/>
                  </a:lnTo>
                  <a:lnTo>
                    <a:pt x="3333371" y="640609"/>
                  </a:lnTo>
                  <a:lnTo>
                    <a:pt x="3303035" y="607281"/>
                  </a:lnTo>
                  <a:lnTo>
                    <a:pt x="3271929" y="574679"/>
                  </a:lnTo>
                  <a:lnTo>
                    <a:pt x="3240068" y="542818"/>
                  </a:lnTo>
                  <a:lnTo>
                    <a:pt x="3207466" y="511712"/>
                  </a:lnTo>
                  <a:lnTo>
                    <a:pt x="3174138" y="481376"/>
                  </a:lnTo>
                  <a:lnTo>
                    <a:pt x="3140097" y="451824"/>
                  </a:lnTo>
                  <a:lnTo>
                    <a:pt x="3105359" y="423069"/>
                  </a:lnTo>
                  <a:lnTo>
                    <a:pt x="3069937" y="395127"/>
                  </a:lnTo>
                  <a:lnTo>
                    <a:pt x="3033845" y="368011"/>
                  </a:lnTo>
                  <a:lnTo>
                    <a:pt x="2997099" y="341737"/>
                  </a:lnTo>
                  <a:lnTo>
                    <a:pt x="2959711" y="316317"/>
                  </a:lnTo>
                  <a:lnTo>
                    <a:pt x="2921698" y="291767"/>
                  </a:lnTo>
                  <a:lnTo>
                    <a:pt x="2883072" y="268101"/>
                  </a:lnTo>
                  <a:lnTo>
                    <a:pt x="2843848" y="245333"/>
                  </a:lnTo>
                  <a:lnTo>
                    <a:pt x="2804041" y="223478"/>
                  </a:lnTo>
                  <a:lnTo>
                    <a:pt x="2763665" y="202549"/>
                  </a:lnTo>
                  <a:lnTo>
                    <a:pt x="2722733" y="182561"/>
                  </a:lnTo>
                  <a:lnTo>
                    <a:pt x="2681261" y="163529"/>
                  </a:lnTo>
                  <a:lnTo>
                    <a:pt x="2639263" y="145466"/>
                  </a:lnTo>
                  <a:lnTo>
                    <a:pt x="2596752" y="128387"/>
                  </a:lnTo>
                  <a:lnTo>
                    <a:pt x="2553744" y="112307"/>
                  </a:lnTo>
                  <a:lnTo>
                    <a:pt x="2510252" y="97239"/>
                  </a:lnTo>
                  <a:lnTo>
                    <a:pt x="2466292" y="83197"/>
                  </a:lnTo>
                  <a:lnTo>
                    <a:pt x="2421876" y="70197"/>
                  </a:lnTo>
                  <a:lnTo>
                    <a:pt x="2377020" y="58252"/>
                  </a:lnTo>
                  <a:lnTo>
                    <a:pt x="2331738" y="47377"/>
                  </a:lnTo>
                  <a:lnTo>
                    <a:pt x="2286043" y="37586"/>
                  </a:lnTo>
                  <a:lnTo>
                    <a:pt x="2239951" y="28894"/>
                  </a:lnTo>
                  <a:lnTo>
                    <a:pt x="2193476" y="21314"/>
                  </a:lnTo>
                  <a:lnTo>
                    <a:pt x="2146631" y="14861"/>
                  </a:lnTo>
                  <a:lnTo>
                    <a:pt x="2099432" y="9549"/>
                  </a:lnTo>
                  <a:lnTo>
                    <a:pt x="2051893" y="5392"/>
                  </a:lnTo>
                  <a:lnTo>
                    <a:pt x="2004027" y="2406"/>
                  </a:lnTo>
                  <a:lnTo>
                    <a:pt x="1955850" y="603"/>
                  </a:lnTo>
                  <a:lnTo>
                    <a:pt x="1907374" y="0"/>
                  </a:lnTo>
                  <a:close/>
                </a:path>
              </a:pathLst>
            </a:custGeom>
            <a:solidFill>
              <a:srgbClr val="E3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9996" y="3834015"/>
              <a:ext cx="4932045" cy="3708400"/>
            </a:xfrm>
            <a:custGeom>
              <a:avLst/>
              <a:gdLst/>
              <a:ahLst/>
              <a:cxnLst/>
              <a:rect l="l" t="t" r="r" b="b"/>
              <a:pathLst>
                <a:path w="4932045" h="3708400">
                  <a:moveTo>
                    <a:pt x="4931994" y="0"/>
                  </a:moveTo>
                  <a:lnTo>
                    <a:pt x="0" y="0"/>
                  </a:lnTo>
                  <a:lnTo>
                    <a:pt x="0" y="3707980"/>
                  </a:lnTo>
                  <a:lnTo>
                    <a:pt x="4931994" y="3707980"/>
                  </a:lnTo>
                  <a:lnTo>
                    <a:pt x="4931994" y="0"/>
                  </a:lnTo>
                  <a:close/>
                </a:path>
              </a:pathLst>
            </a:custGeom>
            <a:solidFill>
              <a:srgbClr val="FFED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01997" y="4246740"/>
              <a:ext cx="1272540" cy="3313429"/>
            </a:xfrm>
            <a:custGeom>
              <a:avLst/>
              <a:gdLst/>
              <a:ahLst/>
              <a:cxnLst/>
              <a:rect l="l" t="t" r="r" b="b"/>
              <a:pathLst>
                <a:path w="1272539" h="3313429">
                  <a:moveTo>
                    <a:pt x="1271993" y="0"/>
                  </a:moveTo>
                  <a:lnTo>
                    <a:pt x="0" y="0"/>
                  </a:lnTo>
                  <a:lnTo>
                    <a:pt x="0" y="3313264"/>
                  </a:lnTo>
                  <a:lnTo>
                    <a:pt x="1271993" y="3313264"/>
                  </a:lnTo>
                  <a:lnTo>
                    <a:pt x="1271993" y="0"/>
                  </a:lnTo>
                  <a:close/>
                </a:path>
              </a:pathLst>
            </a:custGeom>
            <a:solidFill>
              <a:srgbClr val="FDC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2692577"/>
              <a:ext cx="3252470" cy="1284605"/>
            </a:xfrm>
            <a:custGeom>
              <a:avLst/>
              <a:gdLst/>
              <a:ahLst/>
              <a:cxnLst/>
              <a:rect l="l" t="t" r="r" b="b"/>
              <a:pathLst>
                <a:path w="3252470" h="1284604">
                  <a:moveTo>
                    <a:pt x="3252000" y="0"/>
                  </a:moveTo>
                  <a:lnTo>
                    <a:pt x="0" y="0"/>
                  </a:lnTo>
                  <a:lnTo>
                    <a:pt x="0" y="1284173"/>
                  </a:lnTo>
                  <a:lnTo>
                    <a:pt x="3252000" y="1284173"/>
                  </a:lnTo>
                  <a:lnTo>
                    <a:pt x="3252000" y="0"/>
                  </a:lnTo>
                  <a:close/>
                </a:path>
              </a:pathLst>
            </a:custGeom>
            <a:solidFill>
              <a:srgbClr val="AFB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07581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</a:t>
            </a:r>
            <a:r>
              <a:rPr spc="-360" dirty="0"/>
              <a:t> </a:t>
            </a:r>
            <a:r>
              <a:rPr spc="-145" dirty="0"/>
              <a:t>agents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17296" y="1768017"/>
            <a:ext cx="3246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Coordina el programa </a:t>
            </a: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a tota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la</a:t>
            </a:r>
            <a:r>
              <a:rPr sz="1400" spc="-8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província.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7296" y="2149017"/>
            <a:ext cx="330644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Estableix </a:t>
            </a:r>
            <a:r>
              <a:rPr sz="1400" spc="5" dirty="0">
                <a:solidFill>
                  <a:srgbClr val="A1233D"/>
                </a:solidFill>
                <a:latin typeface="Arial"/>
                <a:cs typeface="Arial"/>
              </a:rPr>
              <a:t>col·laboracions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amb entitats</a:t>
            </a:r>
            <a:r>
              <a:rPr sz="1400" spc="-9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su- 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pramunicipals.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9297" y="4150944"/>
            <a:ext cx="3425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Empreses locals,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escoles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</a:t>
            </a:r>
            <a:r>
              <a:rPr sz="1400" b="1" spc="-8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secundària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9297" y="4328744"/>
            <a:ext cx="3455670" cy="29057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o de grau,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entitats sense ànim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 lucre: 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fan tallers, reben visites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als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seu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espais,</a:t>
            </a:r>
            <a:r>
              <a:rPr sz="1400" spc="-9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són 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padrins,</a:t>
            </a:r>
            <a:r>
              <a:rPr sz="1400" spc="-1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94310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Famílies: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fan tallers,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donen idees per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a 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prototips,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van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mercat,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acompanyen els  aprenentatges,</a:t>
            </a:r>
            <a:r>
              <a:rPr sz="1400" spc="-1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04775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Generalitat de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Catalunya: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acredita la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for-  mació.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73355" algn="just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Federació de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Cooperatives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 </a:t>
            </a:r>
            <a:r>
              <a:rPr sz="1400" b="1" spc="-15" dirty="0">
                <a:solidFill>
                  <a:srgbClr val="FAA826"/>
                </a:solidFill>
                <a:latin typeface="Arial"/>
                <a:cs typeface="Arial"/>
              </a:rPr>
              <a:t>Treball: 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facilita visites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de l’alumnat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cooperatives  reals.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12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FIARE: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 tallers i facilita</a:t>
            </a:r>
            <a:r>
              <a:rPr sz="1400" spc="-4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préstecs.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0808" y="2823692"/>
            <a:ext cx="1880235" cy="1000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Elaboren i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implementen  l’estratègia local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mitjançant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treball  conjunt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entre promoció  econòmica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educació.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0300" y="3610330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FAA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43056" y="3999344"/>
            <a:ext cx="588645" cy="4095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3655">
              <a:lnSpc>
                <a:spcPts val="1380"/>
              </a:lnSpc>
              <a:spcBef>
                <a:spcPts val="370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Altres  agents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4085" y="1961806"/>
            <a:ext cx="1122045" cy="4095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150495">
              <a:lnSpc>
                <a:spcPts val="1380"/>
              </a:lnSpc>
              <a:spcBef>
                <a:spcPts val="370"/>
              </a:spcBef>
            </a:pPr>
            <a:r>
              <a:rPr sz="1350" b="1" spc="5" dirty="0">
                <a:solidFill>
                  <a:srgbClr val="A62333"/>
                </a:solidFill>
                <a:latin typeface="Arial"/>
                <a:cs typeface="Arial"/>
              </a:rPr>
              <a:t>Diputació  </a:t>
            </a:r>
            <a:r>
              <a:rPr sz="1350" b="1" spc="10" dirty="0">
                <a:solidFill>
                  <a:srgbClr val="A62333"/>
                </a:solidFill>
                <a:latin typeface="Arial"/>
                <a:cs typeface="Arial"/>
              </a:rPr>
              <a:t>de</a:t>
            </a:r>
            <a:r>
              <a:rPr sz="1350" b="1" spc="-50" dirty="0">
                <a:solidFill>
                  <a:srgbClr val="A62333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A62333"/>
                </a:solidFill>
                <a:latin typeface="Arial"/>
                <a:cs typeface="Arial"/>
              </a:rPr>
              <a:t>Barcelona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5411" y="2698750"/>
            <a:ext cx="4836795" cy="1272540"/>
          </a:xfrm>
          <a:custGeom>
            <a:avLst/>
            <a:gdLst/>
            <a:ahLst/>
            <a:cxnLst/>
            <a:rect l="l" t="t" r="r" b="b"/>
            <a:pathLst>
              <a:path w="4836795" h="1272539">
                <a:moveTo>
                  <a:pt x="4836579" y="0"/>
                </a:moveTo>
                <a:lnTo>
                  <a:pt x="0" y="0"/>
                </a:lnTo>
                <a:lnTo>
                  <a:pt x="0" y="1271993"/>
                </a:lnTo>
                <a:lnTo>
                  <a:pt x="4836579" y="1271993"/>
                </a:lnTo>
                <a:lnTo>
                  <a:pt x="4836579" y="0"/>
                </a:lnTo>
                <a:close/>
              </a:path>
            </a:pathLst>
          </a:custGeom>
          <a:solidFill>
            <a:srgbClr val="71B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29297" y="3021685"/>
            <a:ext cx="2258695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Implementen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 projecte  CuEmE, integrant-lo en el  projecte educatiu del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35930" y="2692577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44985" y="3099053"/>
            <a:ext cx="67564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Centres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2537" y="3273678"/>
            <a:ext cx="84074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educatius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33430" y="2692577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92A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48391" y="3186366"/>
            <a:ext cx="53721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Ens</a:t>
            </a:r>
            <a:r>
              <a:rPr sz="13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59747" y="3186366"/>
            <a:ext cx="36576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cals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22005" y="1829755"/>
            <a:ext cx="5086350" cy="5356860"/>
            <a:chOff x="1722005" y="1829755"/>
            <a:chExt cx="5086350" cy="5356860"/>
          </a:xfrm>
        </p:grpSpPr>
        <p:sp>
          <p:nvSpPr>
            <p:cNvPr id="26" name="object 26"/>
            <p:cNvSpPr/>
            <p:nvPr/>
          </p:nvSpPr>
          <p:spPr>
            <a:xfrm>
              <a:off x="1722005" y="2880693"/>
              <a:ext cx="202069" cy="128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05994" y="1829755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5994" y="2227900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05994" y="4191574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05994" y="5094697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05994" y="5830497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05994" y="6347069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05994" y="7057814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05994" y="3090687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52583" y="700185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8628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5" dirty="0"/>
              <a:t>es</a:t>
            </a:r>
            <a:r>
              <a:rPr spc="-545" dirty="0"/>
              <a:t> </a:t>
            </a:r>
            <a:r>
              <a:rPr spc="-145" dirty="0"/>
              <a:t>coordinen</a:t>
            </a:r>
            <a:r>
              <a:rPr lang="es-ES" spc="-145" dirty="0"/>
              <a:t>?</a:t>
            </a:r>
            <a:endParaRPr spc="-145" dirty="0"/>
          </a:p>
        </p:txBody>
      </p:sp>
      <p:sp>
        <p:nvSpPr>
          <p:cNvPr id="53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56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57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8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1" name="object 10"/>
          <p:cNvGrpSpPr/>
          <p:nvPr/>
        </p:nvGrpSpPr>
        <p:grpSpPr>
          <a:xfrm>
            <a:off x="1846872" y="1854009"/>
            <a:ext cx="8388350" cy="4461510"/>
            <a:chOff x="1846872" y="1854009"/>
            <a:chExt cx="8388350" cy="4461510"/>
          </a:xfrm>
        </p:grpSpPr>
        <p:sp>
          <p:nvSpPr>
            <p:cNvPr id="72" name="object 11"/>
            <p:cNvSpPr/>
            <p:nvPr/>
          </p:nvSpPr>
          <p:spPr>
            <a:xfrm>
              <a:off x="1846872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E9D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2"/>
            <p:cNvSpPr/>
            <p:nvPr/>
          </p:nvSpPr>
          <p:spPr>
            <a:xfrm>
              <a:off x="3239427" y="408459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FFE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3"/>
            <p:cNvSpPr/>
            <p:nvPr/>
          </p:nvSpPr>
          <p:spPr>
            <a:xfrm>
              <a:off x="4642840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E4E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4"/>
            <p:cNvSpPr/>
            <p:nvPr/>
          </p:nvSpPr>
          <p:spPr>
            <a:xfrm>
              <a:off x="7438821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DE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5"/>
            <p:cNvSpPr/>
            <p:nvPr/>
          </p:nvSpPr>
          <p:spPr>
            <a:xfrm>
              <a:off x="2491600" y="3227298"/>
              <a:ext cx="1506412" cy="2990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6"/>
            <p:cNvSpPr/>
            <p:nvPr/>
          </p:nvSpPr>
          <p:spPr>
            <a:xfrm>
              <a:off x="2222549" y="3577234"/>
              <a:ext cx="2044637" cy="228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7"/>
            <p:cNvSpPr/>
            <p:nvPr/>
          </p:nvSpPr>
          <p:spPr>
            <a:xfrm>
              <a:off x="4061828" y="5730697"/>
              <a:ext cx="1181100" cy="241935"/>
            </a:xfrm>
            <a:custGeom>
              <a:avLst/>
              <a:gdLst/>
              <a:ahLst/>
              <a:cxnLst/>
              <a:rect l="l" t="t" r="r" b="b"/>
              <a:pathLst>
                <a:path w="1181100" h="241935">
                  <a:moveTo>
                    <a:pt x="87947" y="116839"/>
                  </a:moveTo>
                  <a:lnTo>
                    <a:pt x="33019" y="116839"/>
                  </a:lnTo>
                  <a:lnTo>
                    <a:pt x="33019" y="175577"/>
                  </a:lnTo>
                  <a:lnTo>
                    <a:pt x="37225" y="203221"/>
                  </a:lnTo>
                  <a:lnTo>
                    <a:pt x="49844" y="222965"/>
                  </a:lnTo>
                  <a:lnTo>
                    <a:pt x="70878" y="234811"/>
                  </a:lnTo>
                  <a:lnTo>
                    <a:pt x="100329" y="238759"/>
                  </a:lnTo>
                  <a:lnTo>
                    <a:pt x="132816" y="238759"/>
                  </a:lnTo>
                  <a:lnTo>
                    <a:pt x="134721" y="237972"/>
                  </a:lnTo>
                  <a:lnTo>
                    <a:pt x="137680" y="234797"/>
                  </a:lnTo>
                  <a:lnTo>
                    <a:pt x="138429" y="232943"/>
                  </a:lnTo>
                  <a:lnTo>
                    <a:pt x="138429" y="199288"/>
                  </a:lnTo>
                  <a:lnTo>
                    <a:pt x="137680" y="197332"/>
                  </a:lnTo>
                  <a:lnTo>
                    <a:pt x="134721" y="194157"/>
                  </a:lnTo>
                  <a:lnTo>
                    <a:pt x="132816" y="193357"/>
                  </a:lnTo>
                  <a:lnTo>
                    <a:pt x="99263" y="193357"/>
                  </a:lnTo>
                  <a:lnTo>
                    <a:pt x="94818" y="191452"/>
                  </a:lnTo>
                  <a:lnTo>
                    <a:pt x="89319" y="183832"/>
                  </a:lnTo>
                  <a:lnTo>
                    <a:pt x="87947" y="178231"/>
                  </a:lnTo>
                  <a:lnTo>
                    <a:pt x="87947" y="116839"/>
                  </a:lnTo>
                  <a:close/>
                </a:path>
                <a:path w="1181100" h="241935">
                  <a:moveTo>
                    <a:pt x="129959" y="73659"/>
                  </a:moveTo>
                  <a:lnTo>
                    <a:pt x="5816" y="73659"/>
                  </a:lnTo>
                  <a:lnTo>
                    <a:pt x="3975" y="74409"/>
                  </a:lnTo>
                  <a:lnTo>
                    <a:pt x="800" y="77368"/>
                  </a:lnTo>
                  <a:lnTo>
                    <a:pt x="0" y="79273"/>
                  </a:lnTo>
                  <a:lnTo>
                    <a:pt x="93" y="111239"/>
                  </a:lnTo>
                  <a:lnTo>
                    <a:pt x="800" y="112864"/>
                  </a:lnTo>
                  <a:lnTo>
                    <a:pt x="3975" y="116039"/>
                  </a:lnTo>
                  <a:lnTo>
                    <a:pt x="5816" y="116839"/>
                  </a:lnTo>
                  <a:lnTo>
                    <a:pt x="129959" y="116839"/>
                  </a:lnTo>
                  <a:lnTo>
                    <a:pt x="131914" y="116103"/>
                  </a:lnTo>
                  <a:lnTo>
                    <a:pt x="135089" y="113144"/>
                  </a:lnTo>
                  <a:lnTo>
                    <a:pt x="135889" y="111239"/>
                  </a:lnTo>
                  <a:lnTo>
                    <a:pt x="135889" y="79273"/>
                  </a:lnTo>
                  <a:lnTo>
                    <a:pt x="135089" y="77368"/>
                  </a:lnTo>
                  <a:lnTo>
                    <a:pt x="131914" y="74409"/>
                  </a:lnTo>
                  <a:lnTo>
                    <a:pt x="129959" y="73659"/>
                  </a:lnTo>
                  <a:close/>
                </a:path>
                <a:path w="1181100" h="241935">
                  <a:moveTo>
                    <a:pt x="82334" y="13334"/>
                  </a:moveTo>
                  <a:lnTo>
                    <a:pt x="38836" y="13334"/>
                  </a:lnTo>
                  <a:lnTo>
                    <a:pt x="36995" y="14084"/>
                  </a:lnTo>
                  <a:lnTo>
                    <a:pt x="33820" y="17043"/>
                  </a:lnTo>
                  <a:lnTo>
                    <a:pt x="33019" y="18948"/>
                  </a:lnTo>
                  <a:lnTo>
                    <a:pt x="33019" y="73659"/>
                  </a:lnTo>
                  <a:lnTo>
                    <a:pt x="87947" y="73659"/>
                  </a:lnTo>
                  <a:lnTo>
                    <a:pt x="87947" y="18948"/>
                  </a:lnTo>
                  <a:lnTo>
                    <a:pt x="87198" y="17043"/>
                  </a:lnTo>
                  <a:lnTo>
                    <a:pt x="84239" y="14084"/>
                  </a:lnTo>
                  <a:lnTo>
                    <a:pt x="82334" y="13334"/>
                  </a:lnTo>
                  <a:close/>
                </a:path>
                <a:path w="1181100" h="241935">
                  <a:moveTo>
                    <a:pt x="241299" y="70484"/>
                  </a:moveTo>
                  <a:lnTo>
                    <a:pt x="193372" y="82454"/>
                  </a:lnTo>
                  <a:lnTo>
                    <a:pt x="164301" y="117160"/>
                  </a:lnTo>
                  <a:lnTo>
                    <a:pt x="157797" y="150812"/>
                  </a:lnTo>
                  <a:lnTo>
                    <a:pt x="157797" y="160654"/>
                  </a:lnTo>
                  <a:lnTo>
                    <a:pt x="170891" y="209564"/>
                  </a:lnTo>
                  <a:lnTo>
                    <a:pt x="207003" y="236735"/>
                  </a:lnTo>
                  <a:lnTo>
                    <a:pt x="241617" y="241934"/>
                  </a:lnTo>
                  <a:lnTo>
                    <a:pt x="253432" y="241437"/>
                  </a:lnTo>
                  <a:lnTo>
                    <a:pt x="292433" y="229835"/>
                  </a:lnTo>
                  <a:lnTo>
                    <a:pt x="318731" y="205104"/>
                  </a:lnTo>
                  <a:lnTo>
                    <a:pt x="233146" y="205104"/>
                  </a:lnTo>
                  <a:lnTo>
                    <a:pt x="227114" y="202196"/>
                  </a:lnTo>
                  <a:lnTo>
                    <a:pt x="218643" y="190550"/>
                  </a:lnTo>
                  <a:lnTo>
                    <a:pt x="216420" y="182879"/>
                  </a:lnTo>
                  <a:lnTo>
                    <a:pt x="216217" y="173354"/>
                  </a:lnTo>
                  <a:lnTo>
                    <a:pt x="216217" y="171449"/>
                  </a:lnTo>
                  <a:lnTo>
                    <a:pt x="319189" y="171449"/>
                  </a:lnTo>
                  <a:lnTo>
                    <a:pt x="321144" y="170649"/>
                  </a:lnTo>
                  <a:lnTo>
                    <a:pt x="324319" y="167474"/>
                  </a:lnTo>
                  <a:lnTo>
                    <a:pt x="325119" y="165531"/>
                  </a:lnTo>
                  <a:lnTo>
                    <a:pt x="325119" y="155257"/>
                  </a:lnTo>
                  <a:lnTo>
                    <a:pt x="324534" y="143363"/>
                  </a:lnTo>
                  <a:lnTo>
                    <a:pt x="323862" y="139064"/>
                  </a:lnTo>
                  <a:lnTo>
                    <a:pt x="216217" y="139064"/>
                  </a:lnTo>
                  <a:lnTo>
                    <a:pt x="216217" y="128269"/>
                  </a:lnTo>
                  <a:lnTo>
                    <a:pt x="218389" y="120383"/>
                  </a:lnTo>
                  <a:lnTo>
                    <a:pt x="227063" y="109169"/>
                  </a:lnTo>
                  <a:lnTo>
                    <a:pt x="233248" y="106362"/>
                  </a:lnTo>
                  <a:lnTo>
                    <a:pt x="312705" y="106362"/>
                  </a:lnTo>
                  <a:lnTo>
                    <a:pt x="310473" y="102513"/>
                  </a:lnTo>
                  <a:lnTo>
                    <a:pt x="277522" y="76651"/>
                  </a:lnTo>
                  <a:lnTo>
                    <a:pt x="254425" y="71170"/>
                  </a:lnTo>
                  <a:lnTo>
                    <a:pt x="241299" y="70484"/>
                  </a:lnTo>
                  <a:close/>
                </a:path>
                <a:path w="1181100" h="241935">
                  <a:moveTo>
                    <a:pt x="315594" y="189547"/>
                  </a:moveTo>
                  <a:lnTo>
                    <a:pt x="269557" y="189547"/>
                  </a:lnTo>
                  <a:lnTo>
                    <a:pt x="267703" y="189814"/>
                  </a:lnTo>
                  <a:lnTo>
                    <a:pt x="265379" y="190868"/>
                  </a:lnTo>
                  <a:lnTo>
                    <a:pt x="263842" y="192201"/>
                  </a:lnTo>
                  <a:lnTo>
                    <a:pt x="261937" y="194309"/>
                  </a:lnTo>
                  <a:lnTo>
                    <a:pt x="259181" y="197484"/>
                  </a:lnTo>
                  <a:lnTo>
                    <a:pt x="256273" y="200075"/>
                  </a:lnTo>
                  <a:lnTo>
                    <a:pt x="250139" y="204101"/>
                  </a:lnTo>
                  <a:lnTo>
                    <a:pt x="246062" y="205104"/>
                  </a:lnTo>
                  <a:lnTo>
                    <a:pt x="318731" y="205104"/>
                  </a:lnTo>
                  <a:lnTo>
                    <a:pt x="320674" y="201091"/>
                  </a:lnTo>
                  <a:lnTo>
                    <a:pt x="320674" y="193890"/>
                  </a:lnTo>
                  <a:lnTo>
                    <a:pt x="319989" y="192455"/>
                  </a:lnTo>
                  <a:lnTo>
                    <a:pt x="317233" y="190131"/>
                  </a:lnTo>
                  <a:lnTo>
                    <a:pt x="315594" y="189547"/>
                  </a:lnTo>
                  <a:close/>
                </a:path>
                <a:path w="1181100" h="241935">
                  <a:moveTo>
                    <a:pt x="312705" y="106362"/>
                  </a:moveTo>
                  <a:lnTo>
                    <a:pt x="249339" y="106362"/>
                  </a:lnTo>
                  <a:lnTo>
                    <a:pt x="255587" y="109169"/>
                  </a:lnTo>
                  <a:lnTo>
                    <a:pt x="264477" y="120383"/>
                  </a:lnTo>
                  <a:lnTo>
                    <a:pt x="266699" y="128269"/>
                  </a:lnTo>
                  <a:lnTo>
                    <a:pt x="266699" y="139064"/>
                  </a:lnTo>
                  <a:lnTo>
                    <a:pt x="323862" y="139064"/>
                  </a:lnTo>
                  <a:lnTo>
                    <a:pt x="322776" y="132122"/>
                  </a:lnTo>
                  <a:lnTo>
                    <a:pt x="319847" y="121537"/>
                  </a:lnTo>
                  <a:lnTo>
                    <a:pt x="315747" y="111607"/>
                  </a:lnTo>
                  <a:lnTo>
                    <a:pt x="312705" y="106362"/>
                  </a:lnTo>
                  <a:close/>
                </a:path>
                <a:path w="1181100" h="241935">
                  <a:moveTo>
                    <a:pt x="227215" y="0"/>
                  </a:moveTo>
                  <a:lnTo>
                    <a:pt x="179069" y="0"/>
                  </a:lnTo>
                  <a:lnTo>
                    <a:pt x="177584" y="584"/>
                  </a:lnTo>
                  <a:lnTo>
                    <a:pt x="175463" y="2908"/>
                  </a:lnTo>
                  <a:lnTo>
                    <a:pt x="174942" y="4444"/>
                  </a:lnTo>
                  <a:lnTo>
                    <a:pt x="174942" y="7835"/>
                  </a:lnTo>
                  <a:lnTo>
                    <a:pt x="219074" y="45084"/>
                  </a:lnTo>
                  <a:lnTo>
                    <a:pt x="228599" y="49847"/>
                  </a:lnTo>
                  <a:lnTo>
                    <a:pt x="264680" y="49847"/>
                  </a:lnTo>
                  <a:lnTo>
                    <a:pt x="266382" y="48158"/>
                  </a:lnTo>
                  <a:lnTo>
                    <a:pt x="266382" y="43078"/>
                  </a:lnTo>
                  <a:lnTo>
                    <a:pt x="265849" y="41706"/>
                  </a:lnTo>
                  <a:lnTo>
                    <a:pt x="264794" y="40639"/>
                  </a:lnTo>
                  <a:lnTo>
                    <a:pt x="236219" y="6032"/>
                  </a:lnTo>
                  <a:lnTo>
                    <a:pt x="234099" y="3492"/>
                  </a:lnTo>
                  <a:lnTo>
                    <a:pt x="232295" y="1854"/>
                  </a:lnTo>
                  <a:lnTo>
                    <a:pt x="229336" y="368"/>
                  </a:lnTo>
                  <a:lnTo>
                    <a:pt x="227215" y="0"/>
                  </a:lnTo>
                  <a:close/>
                </a:path>
                <a:path w="1181100" h="241935">
                  <a:moveTo>
                    <a:pt x="430529" y="70484"/>
                  </a:moveTo>
                  <a:lnTo>
                    <a:pt x="383915" y="81382"/>
                  </a:lnTo>
                  <a:lnTo>
                    <a:pt x="354561" y="112952"/>
                  </a:lnTo>
                  <a:lnTo>
                    <a:pt x="347662" y="156527"/>
                  </a:lnTo>
                  <a:lnTo>
                    <a:pt x="347979" y="169227"/>
                  </a:lnTo>
                  <a:lnTo>
                    <a:pt x="362053" y="212181"/>
                  </a:lnTo>
                  <a:lnTo>
                    <a:pt x="397784" y="237134"/>
                  </a:lnTo>
                  <a:lnTo>
                    <a:pt x="430529" y="241934"/>
                  </a:lnTo>
                  <a:lnTo>
                    <a:pt x="444222" y="241280"/>
                  </a:lnTo>
                  <a:lnTo>
                    <a:pt x="487034" y="226011"/>
                  </a:lnTo>
                  <a:lnTo>
                    <a:pt x="510645" y="199707"/>
                  </a:lnTo>
                  <a:lnTo>
                    <a:pt x="423544" y="199707"/>
                  </a:lnTo>
                  <a:lnTo>
                    <a:pt x="417296" y="197116"/>
                  </a:lnTo>
                  <a:lnTo>
                    <a:pt x="408825" y="186740"/>
                  </a:lnTo>
                  <a:lnTo>
                    <a:pt x="406603" y="178650"/>
                  </a:lnTo>
                  <a:lnTo>
                    <a:pt x="406399" y="167639"/>
                  </a:lnTo>
                  <a:lnTo>
                    <a:pt x="406082" y="157162"/>
                  </a:lnTo>
                  <a:lnTo>
                    <a:pt x="421041" y="114736"/>
                  </a:lnTo>
                  <a:lnTo>
                    <a:pt x="431799" y="112712"/>
                  </a:lnTo>
                  <a:lnTo>
                    <a:pt x="510053" y="112712"/>
                  </a:lnTo>
                  <a:lnTo>
                    <a:pt x="508889" y="110265"/>
                  </a:lnTo>
                  <a:lnTo>
                    <a:pt x="476884" y="80327"/>
                  </a:lnTo>
                  <a:lnTo>
                    <a:pt x="443784" y="71101"/>
                  </a:lnTo>
                  <a:lnTo>
                    <a:pt x="430529" y="70484"/>
                  </a:lnTo>
                  <a:close/>
                </a:path>
                <a:path w="1181100" h="241935">
                  <a:moveTo>
                    <a:pt x="508520" y="175894"/>
                  </a:moveTo>
                  <a:lnTo>
                    <a:pt x="461530" y="175894"/>
                  </a:lnTo>
                  <a:lnTo>
                    <a:pt x="459739" y="176428"/>
                  </a:lnTo>
                  <a:lnTo>
                    <a:pt x="457199" y="178549"/>
                  </a:lnTo>
                  <a:lnTo>
                    <a:pt x="456031" y="180238"/>
                  </a:lnTo>
                  <a:lnTo>
                    <a:pt x="454977" y="182562"/>
                  </a:lnTo>
                  <a:lnTo>
                    <a:pt x="452640" y="188709"/>
                  </a:lnTo>
                  <a:lnTo>
                    <a:pt x="449732" y="193090"/>
                  </a:lnTo>
                  <a:lnTo>
                    <a:pt x="442747" y="198386"/>
                  </a:lnTo>
                  <a:lnTo>
                    <a:pt x="437934" y="199707"/>
                  </a:lnTo>
                  <a:lnTo>
                    <a:pt x="510645" y="199707"/>
                  </a:lnTo>
                  <a:lnTo>
                    <a:pt x="511746" y="197967"/>
                  </a:lnTo>
                  <a:lnTo>
                    <a:pt x="514667" y="190080"/>
                  </a:lnTo>
                  <a:lnTo>
                    <a:pt x="514667" y="181406"/>
                  </a:lnTo>
                  <a:lnTo>
                    <a:pt x="513816" y="179603"/>
                  </a:lnTo>
                  <a:lnTo>
                    <a:pt x="510425" y="176644"/>
                  </a:lnTo>
                  <a:lnTo>
                    <a:pt x="508520" y="175894"/>
                  </a:lnTo>
                  <a:close/>
                </a:path>
                <a:path w="1181100" h="241935">
                  <a:moveTo>
                    <a:pt x="510053" y="112712"/>
                  </a:moveTo>
                  <a:lnTo>
                    <a:pt x="437514" y="112712"/>
                  </a:lnTo>
                  <a:lnTo>
                    <a:pt x="442213" y="114096"/>
                  </a:lnTo>
                  <a:lnTo>
                    <a:pt x="449630" y="119595"/>
                  </a:lnTo>
                  <a:lnTo>
                    <a:pt x="452640" y="123939"/>
                  </a:lnTo>
                  <a:lnTo>
                    <a:pt x="454977" y="129857"/>
                  </a:lnTo>
                  <a:lnTo>
                    <a:pt x="456031" y="132194"/>
                  </a:lnTo>
                  <a:lnTo>
                    <a:pt x="457199" y="133883"/>
                  </a:lnTo>
                  <a:lnTo>
                    <a:pt x="459739" y="136004"/>
                  </a:lnTo>
                  <a:lnTo>
                    <a:pt x="461530" y="136524"/>
                  </a:lnTo>
                  <a:lnTo>
                    <a:pt x="508736" y="136524"/>
                  </a:lnTo>
                  <a:lnTo>
                    <a:pt x="510743" y="135724"/>
                  </a:lnTo>
                  <a:lnTo>
                    <a:pt x="514134" y="132549"/>
                  </a:lnTo>
                  <a:lnTo>
                    <a:pt x="514748" y="130929"/>
                  </a:lnTo>
                  <a:lnTo>
                    <a:pt x="514805" y="129857"/>
                  </a:lnTo>
                  <a:lnTo>
                    <a:pt x="514667" y="128269"/>
                  </a:lnTo>
                  <a:lnTo>
                    <a:pt x="513810" y="122567"/>
                  </a:lnTo>
                  <a:lnTo>
                    <a:pt x="511884" y="116565"/>
                  </a:lnTo>
                  <a:lnTo>
                    <a:pt x="510053" y="112712"/>
                  </a:lnTo>
                  <a:close/>
                </a:path>
                <a:path w="1181100" h="241935">
                  <a:moveTo>
                    <a:pt x="591273" y="73659"/>
                  </a:moveTo>
                  <a:lnTo>
                    <a:pt x="547776" y="73659"/>
                  </a:lnTo>
                  <a:lnTo>
                    <a:pt x="545934" y="74409"/>
                  </a:lnTo>
                  <a:lnTo>
                    <a:pt x="542759" y="77368"/>
                  </a:lnTo>
                  <a:lnTo>
                    <a:pt x="541959" y="79273"/>
                  </a:lnTo>
                  <a:lnTo>
                    <a:pt x="542052" y="233159"/>
                  </a:lnTo>
                  <a:lnTo>
                    <a:pt x="542759" y="234797"/>
                  </a:lnTo>
                  <a:lnTo>
                    <a:pt x="545934" y="237972"/>
                  </a:lnTo>
                  <a:lnTo>
                    <a:pt x="547776" y="238759"/>
                  </a:lnTo>
                  <a:lnTo>
                    <a:pt x="594448" y="238759"/>
                  </a:lnTo>
                  <a:lnTo>
                    <a:pt x="596353" y="237972"/>
                  </a:lnTo>
                  <a:lnTo>
                    <a:pt x="599325" y="234797"/>
                  </a:lnTo>
                  <a:lnTo>
                    <a:pt x="599976" y="233159"/>
                  </a:lnTo>
                  <a:lnTo>
                    <a:pt x="600062" y="134835"/>
                  </a:lnTo>
                  <a:lnTo>
                    <a:pt x="602500" y="127584"/>
                  </a:lnTo>
                  <a:lnTo>
                    <a:pt x="612228" y="117208"/>
                  </a:lnTo>
                  <a:lnTo>
                    <a:pt x="618896" y="114617"/>
                  </a:lnTo>
                  <a:lnTo>
                    <a:pt x="708697" y="114617"/>
                  </a:lnTo>
                  <a:lnTo>
                    <a:pt x="707908" y="111700"/>
                  </a:lnTo>
                  <a:lnTo>
                    <a:pt x="704367" y="103187"/>
                  </a:lnTo>
                  <a:lnTo>
                    <a:pt x="699941" y="95588"/>
                  </a:lnTo>
                  <a:lnTo>
                    <a:pt x="698430" y="93662"/>
                  </a:lnTo>
                  <a:lnTo>
                    <a:pt x="596887" y="93662"/>
                  </a:lnTo>
                  <a:lnTo>
                    <a:pt x="596887" y="79273"/>
                  </a:lnTo>
                  <a:lnTo>
                    <a:pt x="596150" y="77368"/>
                  </a:lnTo>
                  <a:lnTo>
                    <a:pt x="593178" y="74409"/>
                  </a:lnTo>
                  <a:lnTo>
                    <a:pt x="591273" y="73659"/>
                  </a:lnTo>
                  <a:close/>
                </a:path>
                <a:path w="1181100" h="241935">
                  <a:moveTo>
                    <a:pt x="708697" y="114617"/>
                  </a:moveTo>
                  <a:lnTo>
                    <a:pt x="636041" y="114617"/>
                  </a:lnTo>
                  <a:lnTo>
                    <a:pt x="642658" y="117157"/>
                  </a:lnTo>
                  <a:lnTo>
                    <a:pt x="651763" y="127317"/>
                  </a:lnTo>
                  <a:lnTo>
                    <a:pt x="654037" y="134619"/>
                  </a:lnTo>
                  <a:lnTo>
                    <a:pt x="654037" y="233159"/>
                  </a:lnTo>
                  <a:lnTo>
                    <a:pt x="654837" y="235064"/>
                  </a:lnTo>
                  <a:lnTo>
                    <a:pt x="658012" y="238023"/>
                  </a:lnTo>
                  <a:lnTo>
                    <a:pt x="659968" y="238759"/>
                  </a:lnTo>
                  <a:lnTo>
                    <a:pt x="706843" y="238759"/>
                  </a:lnTo>
                  <a:lnTo>
                    <a:pt x="708748" y="237972"/>
                  </a:lnTo>
                  <a:lnTo>
                    <a:pt x="711720" y="234797"/>
                  </a:lnTo>
                  <a:lnTo>
                    <a:pt x="712371" y="233159"/>
                  </a:lnTo>
                  <a:lnTo>
                    <a:pt x="712457" y="142239"/>
                  </a:lnTo>
                  <a:lnTo>
                    <a:pt x="711952" y="131226"/>
                  </a:lnTo>
                  <a:lnTo>
                    <a:pt x="710436" y="121046"/>
                  </a:lnTo>
                  <a:lnTo>
                    <a:pt x="708697" y="114617"/>
                  </a:lnTo>
                  <a:close/>
                </a:path>
                <a:path w="1181100" h="241935">
                  <a:moveTo>
                    <a:pt x="649909" y="70484"/>
                  </a:moveTo>
                  <a:lnTo>
                    <a:pt x="612516" y="80271"/>
                  </a:lnTo>
                  <a:lnTo>
                    <a:pt x="596887" y="93662"/>
                  </a:lnTo>
                  <a:lnTo>
                    <a:pt x="698430" y="93662"/>
                  </a:lnTo>
                  <a:lnTo>
                    <a:pt x="658710" y="71001"/>
                  </a:lnTo>
                  <a:lnTo>
                    <a:pt x="649909" y="70484"/>
                  </a:lnTo>
                  <a:close/>
                </a:path>
                <a:path w="1181100" h="241935">
                  <a:moveTo>
                    <a:pt x="797013" y="4762"/>
                  </a:moveTo>
                  <a:lnTo>
                    <a:pt x="752881" y="4762"/>
                  </a:lnTo>
                  <a:lnTo>
                    <a:pt x="751039" y="5549"/>
                  </a:lnTo>
                  <a:lnTo>
                    <a:pt x="747864" y="8724"/>
                  </a:lnTo>
                  <a:lnTo>
                    <a:pt x="747064" y="10693"/>
                  </a:lnTo>
                  <a:lnTo>
                    <a:pt x="747064" y="44881"/>
                  </a:lnTo>
                  <a:lnTo>
                    <a:pt x="747801" y="46824"/>
                  </a:lnTo>
                  <a:lnTo>
                    <a:pt x="750773" y="49999"/>
                  </a:lnTo>
                  <a:lnTo>
                    <a:pt x="752678" y="50799"/>
                  </a:lnTo>
                  <a:lnTo>
                    <a:pt x="797013" y="50799"/>
                  </a:lnTo>
                  <a:lnTo>
                    <a:pt x="798982" y="49999"/>
                  </a:lnTo>
                  <a:lnTo>
                    <a:pt x="802157" y="46824"/>
                  </a:lnTo>
                  <a:lnTo>
                    <a:pt x="802944" y="44881"/>
                  </a:lnTo>
                  <a:lnTo>
                    <a:pt x="802944" y="10693"/>
                  </a:lnTo>
                  <a:lnTo>
                    <a:pt x="802157" y="8724"/>
                  </a:lnTo>
                  <a:lnTo>
                    <a:pt x="798982" y="5549"/>
                  </a:lnTo>
                  <a:lnTo>
                    <a:pt x="797013" y="4762"/>
                  </a:lnTo>
                  <a:close/>
                </a:path>
                <a:path w="1181100" h="241935">
                  <a:moveTo>
                    <a:pt x="797013" y="73659"/>
                  </a:moveTo>
                  <a:lnTo>
                    <a:pt x="752881" y="73659"/>
                  </a:lnTo>
                  <a:lnTo>
                    <a:pt x="751039" y="74409"/>
                  </a:lnTo>
                  <a:lnTo>
                    <a:pt x="747864" y="77368"/>
                  </a:lnTo>
                  <a:lnTo>
                    <a:pt x="747064" y="79273"/>
                  </a:lnTo>
                  <a:lnTo>
                    <a:pt x="747157" y="233159"/>
                  </a:lnTo>
                  <a:lnTo>
                    <a:pt x="747864" y="234797"/>
                  </a:lnTo>
                  <a:lnTo>
                    <a:pt x="751039" y="237972"/>
                  </a:lnTo>
                  <a:lnTo>
                    <a:pt x="752881" y="238759"/>
                  </a:lnTo>
                  <a:lnTo>
                    <a:pt x="797013" y="238759"/>
                  </a:lnTo>
                  <a:lnTo>
                    <a:pt x="798982" y="238023"/>
                  </a:lnTo>
                  <a:lnTo>
                    <a:pt x="802157" y="235064"/>
                  </a:lnTo>
                  <a:lnTo>
                    <a:pt x="802944" y="233159"/>
                  </a:lnTo>
                  <a:lnTo>
                    <a:pt x="802944" y="79273"/>
                  </a:lnTo>
                  <a:lnTo>
                    <a:pt x="802157" y="77368"/>
                  </a:lnTo>
                  <a:lnTo>
                    <a:pt x="798982" y="74409"/>
                  </a:lnTo>
                  <a:lnTo>
                    <a:pt x="797013" y="73659"/>
                  </a:lnTo>
                  <a:close/>
                </a:path>
                <a:path w="1181100" h="241935">
                  <a:moveTo>
                    <a:pt x="915974" y="70484"/>
                  </a:moveTo>
                  <a:lnTo>
                    <a:pt x="869360" y="81382"/>
                  </a:lnTo>
                  <a:lnTo>
                    <a:pt x="840006" y="112952"/>
                  </a:lnTo>
                  <a:lnTo>
                    <a:pt x="833107" y="156527"/>
                  </a:lnTo>
                  <a:lnTo>
                    <a:pt x="833424" y="169227"/>
                  </a:lnTo>
                  <a:lnTo>
                    <a:pt x="847503" y="212181"/>
                  </a:lnTo>
                  <a:lnTo>
                    <a:pt x="883231" y="237134"/>
                  </a:lnTo>
                  <a:lnTo>
                    <a:pt x="915974" y="241934"/>
                  </a:lnTo>
                  <a:lnTo>
                    <a:pt x="929666" y="241280"/>
                  </a:lnTo>
                  <a:lnTo>
                    <a:pt x="972479" y="226011"/>
                  </a:lnTo>
                  <a:lnTo>
                    <a:pt x="996100" y="199707"/>
                  </a:lnTo>
                  <a:lnTo>
                    <a:pt x="908989" y="199707"/>
                  </a:lnTo>
                  <a:lnTo>
                    <a:pt x="902741" y="197116"/>
                  </a:lnTo>
                  <a:lnTo>
                    <a:pt x="894270" y="186740"/>
                  </a:lnTo>
                  <a:lnTo>
                    <a:pt x="892047" y="178650"/>
                  </a:lnTo>
                  <a:lnTo>
                    <a:pt x="891844" y="167639"/>
                  </a:lnTo>
                  <a:lnTo>
                    <a:pt x="891527" y="157162"/>
                  </a:lnTo>
                  <a:lnTo>
                    <a:pt x="906485" y="114736"/>
                  </a:lnTo>
                  <a:lnTo>
                    <a:pt x="917244" y="112712"/>
                  </a:lnTo>
                  <a:lnTo>
                    <a:pt x="995497" y="112712"/>
                  </a:lnTo>
                  <a:lnTo>
                    <a:pt x="994334" y="110265"/>
                  </a:lnTo>
                  <a:lnTo>
                    <a:pt x="962329" y="80327"/>
                  </a:lnTo>
                  <a:lnTo>
                    <a:pt x="929229" y="71101"/>
                  </a:lnTo>
                  <a:lnTo>
                    <a:pt x="915974" y="70484"/>
                  </a:lnTo>
                  <a:close/>
                </a:path>
                <a:path w="1181100" h="241935">
                  <a:moveTo>
                    <a:pt x="993965" y="175894"/>
                  </a:moveTo>
                  <a:lnTo>
                    <a:pt x="946975" y="175894"/>
                  </a:lnTo>
                  <a:lnTo>
                    <a:pt x="945184" y="176428"/>
                  </a:lnTo>
                  <a:lnTo>
                    <a:pt x="942644" y="178549"/>
                  </a:lnTo>
                  <a:lnTo>
                    <a:pt x="941476" y="180238"/>
                  </a:lnTo>
                  <a:lnTo>
                    <a:pt x="940422" y="182562"/>
                  </a:lnTo>
                  <a:lnTo>
                    <a:pt x="938085" y="188709"/>
                  </a:lnTo>
                  <a:lnTo>
                    <a:pt x="935189" y="193090"/>
                  </a:lnTo>
                  <a:lnTo>
                    <a:pt x="928192" y="198386"/>
                  </a:lnTo>
                  <a:lnTo>
                    <a:pt x="923378" y="199707"/>
                  </a:lnTo>
                  <a:lnTo>
                    <a:pt x="996100" y="199707"/>
                  </a:lnTo>
                  <a:lnTo>
                    <a:pt x="997203" y="197967"/>
                  </a:lnTo>
                  <a:lnTo>
                    <a:pt x="1000112" y="190080"/>
                  </a:lnTo>
                  <a:lnTo>
                    <a:pt x="1000112" y="181406"/>
                  </a:lnTo>
                  <a:lnTo>
                    <a:pt x="999261" y="179603"/>
                  </a:lnTo>
                  <a:lnTo>
                    <a:pt x="995870" y="176644"/>
                  </a:lnTo>
                  <a:lnTo>
                    <a:pt x="993965" y="175894"/>
                  </a:lnTo>
                  <a:close/>
                </a:path>
                <a:path w="1181100" h="241935">
                  <a:moveTo>
                    <a:pt x="995497" y="112712"/>
                  </a:moveTo>
                  <a:lnTo>
                    <a:pt x="922959" y="112712"/>
                  </a:lnTo>
                  <a:lnTo>
                    <a:pt x="927671" y="114096"/>
                  </a:lnTo>
                  <a:lnTo>
                    <a:pt x="935075" y="119595"/>
                  </a:lnTo>
                  <a:lnTo>
                    <a:pt x="938085" y="123939"/>
                  </a:lnTo>
                  <a:lnTo>
                    <a:pt x="940422" y="129857"/>
                  </a:lnTo>
                  <a:lnTo>
                    <a:pt x="941476" y="132194"/>
                  </a:lnTo>
                  <a:lnTo>
                    <a:pt x="942644" y="133883"/>
                  </a:lnTo>
                  <a:lnTo>
                    <a:pt x="945184" y="136004"/>
                  </a:lnTo>
                  <a:lnTo>
                    <a:pt x="946975" y="136524"/>
                  </a:lnTo>
                  <a:lnTo>
                    <a:pt x="994181" y="136524"/>
                  </a:lnTo>
                  <a:lnTo>
                    <a:pt x="996187" y="135724"/>
                  </a:lnTo>
                  <a:lnTo>
                    <a:pt x="999578" y="132549"/>
                  </a:lnTo>
                  <a:lnTo>
                    <a:pt x="1000193" y="130929"/>
                  </a:lnTo>
                  <a:lnTo>
                    <a:pt x="1000250" y="129857"/>
                  </a:lnTo>
                  <a:lnTo>
                    <a:pt x="1000112" y="128269"/>
                  </a:lnTo>
                  <a:lnTo>
                    <a:pt x="999254" y="122567"/>
                  </a:lnTo>
                  <a:lnTo>
                    <a:pt x="997329" y="116565"/>
                  </a:lnTo>
                  <a:lnTo>
                    <a:pt x="995497" y="112712"/>
                  </a:lnTo>
                  <a:close/>
                </a:path>
                <a:path w="1181100" h="241935">
                  <a:moveTo>
                    <a:pt x="1175352" y="106362"/>
                  </a:moveTo>
                  <a:lnTo>
                    <a:pt x="1110602" y="106362"/>
                  </a:lnTo>
                  <a:lnTo>
                    <a:pt x="1115999" y="108165"/>
                  </a:lnTo>
                  <a:lnTo>
                    <a:pt x="1122349" y="115366"/>
                  </a:lnTo>
                  <a:lnTo>
                    <a:pt x="1123937" y="121081"/>
                  </a:lnTo>
                  <a:lnTo>
                    <a:pt x="1123937" y="132714"/>
                  </a:lnTo>
                  <a:lnTo>
                    <a:pt x="1084567" y="138747"/>
                  </a:lnTo>
                  <a:lnTo>
                    <a:pt x="1069694" y="141814"/>
                  </a:lnTo>
                  <a:lnTo>
                    <a:pt x="1027340" y="164572"/>
                  </a:lnTo>
                  <a:lnTo>
                    <a:pt x="1017257" y="192404"/>
                  </a:lnTo>
                  <a:lnTo>
                    <a:pt x="1017743" y="199094"/>
                  </a:lnTo>
                  <a:lnTo>
                    <a:pt x="1040090" y="231867"/>
                  </a:lnTo>
                  <a:lnTo>
                    <a:pt x="1077264" y="241934"/>
                  </a:lnTo>
                  <a:lnTo>
                    <a:pt x="1085539" y="241547"/>
                  </a:lnTo>
                  <a:lnTo>
                    <a:pt x="1121498" y="226275"/>
                  </a:lnTo>
                  <a:lnTo>
                    <a:pt x="1126159" y="219709"/>
                  </a:lnTo>
                  <a:lnTo>
                    <a:pt x="1181087" y="219709"/>
                  </a:lnTo>
                  <a:lnTo>
                    <a:pt x="1181087" y="204469"/>
                  </a:lnTo>
                  <a:lnTo>
                    <a:pt x="1086992" y="204469"/>
                  </a:lnTo>
                  <a:lnTo>
                    <a:pt x="1081862" y="202996"/>
                  </a:lnTo>
                  <a:lnTo>
                    <a:pt x="1073607" y="197065"/>
                  </a:lnTo>
                  <a:lnTo>
                    <a:pt x="1071549" y="193154"/>
                  </a:lnTo>
                  <a:lnTo>
                    <a:pt x="1071549" y="188277"/>
                  </a:lnTo>
                  <a:lnTo>
                    <a:pt x="1124572" y="164782"/>
                  </a:lnTo>
                  <a:lnTo>
                    <a:pt x="1181087" y="164782"/>
                  </a:lnTo>
                  <a:lnTo>
                    <a:pt x="1181087" y="134619"/>
                  </a:lnTo>
                  <a:lnTo>
                    <a:pt x="1179935" y="121081"/>
                  </a:lnTo>
                  <a:lnTo>
                    <a:pt x="1179814" y="120332"/>
                  </a:lnTo>
                  <a:lnTo>
                    <a:pt x="1176324" y="108150"/>
                  </a:lnTo>
                  <a:lnTo>
                    <a:pt x="1175352" y="106362"/>
                  </a:lnTo>
                  <a:close/>
                </a:path>
                <a:path w="1181100" h="241935">
                  <a:moveTo>
                    <a:pt x="1181087" y="219709"/>
                  </a:moveTo>
                  <a:lnTo>
                    <a:pt x="1126159" y="219709"/>
                  </a:lnTo>
                  <a:lnTo>
                    <a:pt x="1126159" y="232943"/>
                  </a:lnTo>
                  <a:lnTo>
                    <a:pt x="1126947" y="234797"/>
                  </a:lnTo>
                  <a:lnTo>
                    <a:pt x="1130122" y="237972"/>
                  </a:lnTo>
                  <a:lnTo>
                    <a:pt x="1131976" y="238759"/>
                  </a:lnTo>
                  <a:lnTo>
                    <a:pt x="1175473" y="238759"/>
                  </a:lnTo>
                  <a:lnTo>
                    <a:pt x="1177378" y="237972"/>
                  </a:lnTo>
                  <a:lnTo>
                    <a:pt x="1180337" y="234797"/>
                  </a:lnTo>
                  <a:lnTo>
                    <a:pt x="1181087" y="232943"/>
                  </a:lnTo>
                  <a:lnTo>
                    <a:pt x="1181087" y="219709"/>
                  </a:lnTo>
                  <a:close/>
                </a:path>
                <a:path w="1181100" h="241935">
                  <a:moveTo>
                    <a:pt x="1181087" y="164782"/>
                  </a:moveTo>
                  <a:lnTo>
                    <a:pt x="1124572" y="164782"/>
                  </a:lnTo>
                  <a:lnTo>
                    <a:pt x="1124530" y="169227"/>
                  </a:lnTo>
                  <a:lnTo>
                    <a:pt x="1124025" y="176810"/>
                  </a:lnTo>
                  <a:lnTo>
                    <a:pt x="1102448" y="204469"/>
                  </a:lnTo>
                  <a:lnTo>
                    <a:pt x="1181087" y="204469"/>
                  </a:lnTo>
                  <a:lnTo>
                    <a:pt x="1181087" y="164782"/>
                  </a:lnTo>
                  <a:close/>
                </a:path>
                <a:path w="1181100" h="241935">
                  <a:moveTo>
                    <a:pt x="1103617" y="70484"/>
                  </a:moveTo>
                  <a:lnTo>
                    <a:pt x="1062024" y="78104"/>
                  </a:lnTo>
                  <a:lnTo>
                    <a:pt x="1031430" y="103454"/>
                  </a:lnTo>
                  <a:lnTo>
                    <a:pt x="1028369" y="115569"/>
                  </a:lnTo>
                  <a:lnTo>
                    <a:pt x="1028153" y="117474"/>
                  </a:lnTo>
                  <a:lnTo>
                    <a:pt x="1028738" y="119113"/>
                  </a:lnTo>
                  <a:lnTo>
                    <a:pt x="1031481" y="121869"/>
                  </a:lnTo>
                  <a:lnTo>
                    <a:pt x="1033233" y="122554"/>
                  </a:lnTo>
                  <a:lnTo>
                    <a:pt x="1073454" y="122554"/>
                  </a:lnTo>
                  <a:lnTo>
                    <a:pt x="1074508" y="121818"/>
                  </a:lnTo>
                  <a:lnTo>
                    <a:pt x="1075359" y="120332"/>
                  </a:lnTo>
                  <a:lnTo>
                    <a:pt x="1077467" y="119278"/>
                  </a:lnTo>
                  <a:lnTo>
                    <a:pt x="1079906" y="117589"/>
                  </a:lnTo>
                  <a:lnTo>
                    <a:pt x="1082662" y="115252"/>
                  </a:lnTo>
                  <a:lnTo>
                    <a:pt x="1086256" y="112293"/>
                  </a:lnTo>
                  <a:lnTo>
                    <a:pt x="1089482" y="110070"/>
                  </a:lnTo>
                  <a:lnTo>
                    <a:pt x="1095197" y="107111"/>
                  </a:lnTo>
                  <a:lnTo>
                    <a:pt x="1098740" y="106362"/>
                  </a:lnTo>
                  <a:lnTo>
                    <a:pt x="1175352" y="106362"/>
                  </a:lnTo>
                  <a:lnTo>
                    <a:pt x="1170371" y="97208"/>
                  </a:lnTo>
                  <a:lnTo>
                    <a:pt x="1162037" y="87795"/>
                  </a:lnTo>
                  <a:lnTo>
                    <a:pt x="1151241" y="80220"/>
                  </a:lnTo>
                  <a:lnTo>
                    <a:pt x="1137904" y="74810"/>
                  </a:lnTo>
                  <a:lnTo>
                    <a:pt x="1122028" y="71566"/>
                  </a:lnTo>
                  <a:lnTo>
                    <a:pt x="1103617" y="70484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8"/>
            <p:cNvSpPr/>
            <p:nvPr/>
          </p:nvSpPr>
          <p:spPr>
            <a:xfrm>
              <a:off x="3729888" y="5394096"/>
              <a:ext cx="1844967" cy="2419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9"/>
            <p:cNvSpPr/>
            <p:nvPr/>
          </p:nvSpPr>
          <p:spPr>
            <a:xfrm>
              <a:off x="5674030" y="3227298"/>
              <a:ext cx="905510" cy="562610"/>
            </a:xfrm>
            <a:custGeom>
              <a:avLst/>
              <a:gdLst/>
              <a:ahLst/>
              <a:cxnLst/>
              <a:rect l="l" t="t" r="r" b="b"/>
              <a:pathLst>
                <a:path w="905509" h="562610">
                  <a:moveTo>
                    <a:pt x="55880" y="339039"/>
                  </a:moveTo>
                  <a:lnTo>
                    <a:pt x="55130" y="337134"/>
                  </a:lnTo>
                  <a:lnTo>
                    <a:pt x="52171" y="334175"/>
                  </a:lnTo>
                  <a:lnTo>
                    <a:pt x="50266" y="333425"/>
                  </a:lnTo>
                  <a:lnTo>
                    <a:pt x="5918" y="333425"/>
                  </a:lnTo>
                  <a:lnTo>
                    <a:pt x="3962" y="334175"/>
                  </a:lnTo>
                  <a:lnTo>
                    <a:pt x="787" y="337134"/>
                  </a:lnTo>
                  <a:lnTo>
                    <a:pt x="0" y="339039"/>
                  </a:lnTo>
                  <a:lnTo>
                    <a:pt x="0" y="553250"/>
                  </a:lnTo>
                  <a:lnTo>
                    <a:pt x="787" y="555155"/>
                  </a:lnTo>
                  <a:lnTo>
                    <a:pt x="3962" y="558114"/>
                  </a:lnTo>
                  <a:lnTo>
                    <a:pt x="5918" y="558850"/>
                  </a:lnTo>
                  <a:lnTo>
                    <a:pt x="50266" y="558850"/>
                  </a:lnTo>
                  <a:lnTo>
                    <a:pt x="52171" y="558063"/>
                  </a:lnTo>
                  <a:lnTo>
                    <a:pt x="55130" y="554888"/>
                  </a:lnTo>
                  <a:lnTo>
                    <a:pt x="55791" y="553250"/>
                  </a:lnTo>
                  <a:lnTo>
                    <a:pt x="55880" y="339039"/>
                  </a:lnTo>
                  <a:close/>
                </a:path>
                <a:path w="905509" h="562610">
                  <a:moveTo>
                    <a:pt x="256743" y="482650"/>
                  </a:moveTo>
                  <a:lnTo>
                    <a:pt x="249275" y="432054"/>
                  </a:lnTo>
                  <a:lnTo>
                    <a:pt x="248399" y="430580"/>
                  </a:lnTo>
                  <a:lnTo>
                    <a:pt x="242011" y="419836"/>
                  </a:lnTo>
                  <a:lnTo>
                    <a:pt x="232244" y="409460"/>
                  </a:lnTo>
                  <a:lnTo>
                    <a:pt x="220167" y="401205"/>
                  </a:lnTo>
                  <a:lnTo>
                    <a:pt x="206006" y="395300"/>
                  </a:lnTo>
                  <a:lnTo>
                    <a:pt x="198323" y="393636"/>
                  </a:lnTo>
                  <a:lnTo>
                    <a:pt x="198323" y="486892"/>
                  </a:lnTo>
                  <a:lnTo>
                    <a:pt x="197294" y="496874"/>
                  </a:lnTo>
                  <a:lnTo>
                    <a:pt x="180124" y="522020"/>
                  </a:lnTo>
                  <a:lnTo>
                    <a:pt x="162763" y="522020"/>
                  </a:lnTo>
                  <a:lnTo>
                    <a:pt x="144551" y="480326"/>
                  </a:lnTo>
                  <a:lnTo>
                    <a:pt x="144678" y="467525"/>
                  </a:lnTo>
                  <a:lnTo>
                    <a:pt x="162763" y="430580"/>
                  </a:lnTo>
                  <a:lnTo>
                    <a:pt x="180124" y="430580"/>
                  </a:lnTo>
                  <a:lnTo>
                    <a:pt x="198221" y="464769"/>
                  </a:lnTo>
                  <a:lnTo>
                    <a:pt x="198323" y="486892"/>
                  </a:lnTo>
                  <a:lnTo>
                    <a:pt x="198323" y="393636"/>
                  </a:lnTo>
                  <a:lnTo>
                    <a:pt x="189763" y="391756"/>
                  </a:lnTo>
                  <a:lnTo>
                    <a:pt x="171450" y="390575"/>
                  </a:lnTo>
                  <a:lnTo>
                    <a:pt x="153111" y="391756"/>
                  </a:lnTo>
                  <a:lnTo>
                    <a:pt x="110642" y="409460"/>
                  </a:lnTo>
                  <a:lnTo>
                    <a:pt x="88887" y="446112"/>
                  </a:lnTo>
                  <a:lnTo>
                    <a:pt x="86436" y="486892"/>
                  </a:lnTo>
                  <a:lnTo>
                    <a:pt x="86550" y="489000"/>
                  </a:lnTo>
                  <a:lnTo>
                    <a:pt x="100507" y="533184"/>
                  </a:lnTo>
                  <a:lnTo>
                    <a:pt x="136080" y="557390"/>
                  </a:lnTo>
                  <a:lnTo>
                    <a:pt x="171450" y="562025"/>
                  </a:lnTo>
                  <a:lnTo>
                    <a:pt x="190284" y="560870"/>
                  </a:lnTo>
                  <a:lnTo>
                    <a:pt x="232879" y="543458"/>
                  </a:lnTo>
                  <a:lnTo>
                    <a:pt x="248805" y="522020"/>
                  </a:lnTo>
                  <a:lnTo>
                    <a:pt x="249428" y="520954"/>
                  </a:lnTo>
                  <a:lnTo>
                    <a:pt x="254038" y="506755"/>
                  </a:lnTo>
                  <a:lnTo>
                    <a:pt x="256222" y="490588"/>
                  </a:lnTo>
                  <a:lnTo>
                    <a:pt x="256641" y="485089"/>
                  </a:lnTo>
                  <a:lnTo>
                    <a:pt x="256743" y="482650"/>
                  </a:lnTo>
                  <a:close/>
                </a:path>
                <a:path w="905509" h="562610">
                  <a:moveTo>
                    <a:pt x="343687" y="180555"/>
                  </a:moveTo>
                  <a:lnTo>
                    <a:pt x="342887" y="178587"/>
                  </a:lnTo>
                  <a:lnTo>
                    <a:pt x="339712" y="175412"/>
                  </a:lnTo>
                  <a:lnTo>
                    <a:pt x="337756" y="174625"/>
                  </a:lnTo>
                  <a:lnTo>
                    <a:pt x="232562" y="174625"/>
                  </a:lnTo>
                  <a:lnTo>
                    <a:pt x="232562" y="133350"/>
                  </a:lnTo>
                  <a:lnTo>
                    <a:pt x="328231" y="133350"/>
                  </a:lnTo>
                  <a:lnTo>
                    <a:pt x="330187" y="132562"/>
                  </a:lnTo>
                  <a:lnTo>
                    <a:pt x="333362" y="129387"/>
                  </a:lnTo>
                  <a:lnTo>
                    <a:pt x="334162" y="127431"/>
                  </a:lnTo>
                  <a:lnTo>
                    <a:pt x="334162" y="93878"/>
                  </a:lnTo>
                  <a:lnTo>
                    <a:pt x="333362" y="91909"/>
                  </a:lnTo>
                  <a:lnTo>
                    <a:pt x="330187" y="88734"/>
                  </a:lnTo>
                  <a:lnTo>
                    <a:pt x="328231" y="87947"/>
                  </a:lnTo>
                  <a:lnTo>
                    <a:pt x="232562" y="87947"/>
                  </a:lnTo>
                  <a:lnTo>
                    <a:pt x="232562" y="47625"/>
                  </a:lnTo>
                  <a:lnTo>
                    <a:pt x="335216" y="47625"/>
                  </a:lnTo>
                  <a:lnTo>
                    <a:pt x="341147" y="5930"/>
                  </a:lnTo>
                  <a:lnTo>
                    <a:pt x="335216" y="0"/>
                  </a:lnTo>
                  <a:lnTo>
                    <a:pt x="180695" y="0"/>
                  </a:lnTo>
                  <a:lnTo>
                    <a:pt x="178790" y="800"/>
                  </a:lnTo>
                  <a:lnTo>
                    <a:pt x="175831" y="3975"/>
                  </a:lnTo>
                  <a:lnTo>
                    <a:pt x="175094" y="5930"/>
                  </a:lnTo>
                  <a:lnTo>
                    <a:pt x="175183" y="216649"/>
                  </a:lnTo>
                  <a:lnTo>
                    <a:pt x="175895" y="218287"/>
                  </a:lnTo>
                  <a:lnTo>
                    <a:pt x="179070" y="221462"/>
                  </a:lnTo>
                  <a:lnTo>
                    <a:pt x="180911" y="222250"/>
                  </a:lnTo>
                  <a:lnTo>
                    <a:pt x="337756" y="222250"/>
                  </a:lnTo>
                  <a:lnTo>
                    <a:pt x="339712" y="221513"/>
                  </a:lnTo>
                  <a:lnTo>
                    <a:pt x="342887" y="218554"/>
                  </a:lnTo>
                  <a:lnTo>
                    <a:pt x="343687" y="216649"/>
                  </a:lnTo>
                  <a:lnTo>
                    <a:pt x="343687" y="180555"/>
                  </a:lnTo>
                  <a:close/>
                </a:path>
                <a:path w="905509" h="562610">
                  <a:moveTo>
                    <a:pt x="448119" y="449948"/>
                  </a:moveTo>
                  <a:lnTo>
                    <a:pt x="447992" y="448360"/>
                  </a:lnTo>
                  <a:lnTo>
                    <a:pt x="447128" y="442658"/>
                  </a:lnTo>
                  <a:lnTo>
                    <a:pt x="445198" y="436664"/>
                  </a:lnTo>
                  <a:lnTo>
                    <a:pt x="443369" y="432803"/>
                  </a:lnTo>
                  <a:lnTo>
                    <a:pt x="442214" y="430352"/>
                  </a:lnTo>
                  <a:lnTo>
                    <a:pt x="410210" y="400418"/>
                  </a:lnTo>
                  <a:lnTo>
                    <a:pt x="363855" y="390575"/>
                  </a:lnTo>
                  <a:lnTo>
                    <a:pt x="346608" y="391795"/>
                  </a:lnTo>
                  <a:lnTo>
                    <a:pt x="305117" y="409943"/>
                  </a:lnTo>
                  <a:lnTo>
                    <a:pt x="283260" y="447395"/>
                  </a:lnTo>
                  <a:lnTo>
                    <a:pt x="280987" y="476618"/>
                  </a:lnTo>
                  <a:lnTo>
                    <a:pt x="281305" y="489318"/>
                  </a:lnTo>
                  <a:lnTo>
                    <a:pt x="295376" y="532269"/>
                  </a:lnTo>
                  <a:lnTo>
                    <a:pt x="331101" y="557225"/>
                  </a:lnTo>
                  <a:lnTo>
                    <a:pt x="363855" y="562025"/>
                  </a:lnTo>
                  <a:lnTo>
                    <a:pt x="377545" y="561378"/>
                  </a:lnTo>
                  <a:lnTo>
                    <a:pt x="420357" y="546112"/>
                  </a:lnTo>
                  <a:lnTo>
                    <a:pt x="443966" y="519798"/>
                  </a:lnTo>
                  <a:lnTo>
                    <a:pt x="445071" y="518058"/>
                  </a:lnTo>
                  <a:lnTo>
                    <a:pt x="447992" y="510171"/>
                  </a:lnTo>
                  <a:lnTo>
                    <a:pt x="447992" y="501497"/>
                  </a:lnTo>
                  <a:lnTo>
                    <a:pt x="447141" y="499694"/>
                  </a:lnTo>
                  <a:lnTo>
                    <a:pt x="443750" y="496735"/>
                  </a:lnTo>
                  <a:lnTo>
                    <a:pt x="441845" y="495985"/>
                  </a:lnTo>
                  <a:lnTo>
                    <a:pt x="394855" y="495985"/>
                  </a:lnTo>
                  <a:lnTo>
                    <a:pt x="385965" y="508800"/>
                  </a:lnTo>
                  <a:lnTo>
                    <a:pt x="383057" y="513181"/>
                  </a:lnTo>
                  <a:lnTo>
                    <a:pt x="376072" y="518477"/>
                  </a:lnTo>
                  <a:lnTo>
                    <a:pt x="371259" y="519798"/>
                  </a:lnTo>
                  <a:lnTo>
                    <a:pt x="356870" y="519798"/>
                  </a:lnTo>
                  <a:lnTo>
                    <a:pt x="350621" y="517207"/>
                  </a:lnTo>
                  <a:lnTo>
                    <a:pt x="342150" y="506831"/>
                  </a:lnTo>
                  <a:lnTo>
                    <a:pt x="339928" y="498741"/>
                  </a:lnTo>
                  <a:lnTo>
                    <a:pt x="339725" y="487730"/>
                  </a:lnTo>
                  <a:lnTo>
                    <a:pt x="339407" y="477253"/>
                  </a:lnTo>
                  <a:lnTo>
                    <a:pt x="354355" y="434835"/>
                  </a:lnTo>
                  <a:lnTo>
                    <a:pt x="365125" y="432803"/>
                  </a:lnTo>
                  <a:lnTo>
                    <a:pt x="370840" y="432803"/>
                  </a:lnTo>
                  <a:lnTo>
                    <a:pt x="375539" y="434187"/>
                  </a:lnTo>
                  <a:lnTo>
                    <a:pt x="382955" y="439686"/>
                  </a:lnTo>
                  <a:lnTo>
                    <a:pt x="385965" y="444030"/>
                  </a:lnTo>
                  <a:lnTo>
                    <a:pt x="388302" y="449948"/>
                  </a:lnTo>
                  <a:lnTo>
                    <a:pt x="389356" y="452285"/>
                  </a:lnTo>
                  <a:lnTo>
                    <a:pt x="390525" y="453974"/>
                  </a:lnTo>
                  <a:lnTo>
                    <a:pt x="393065" y="456095"/>
                  </a:lnTo>
                  <a:lnTo>
                    <a:pt x="394855" y="456615"/>
                  </a:lnTo>
                  <a:lnTo>
                    <a:pt x="442061" y="456615"/>
                  </a:lnTo>
                  <a:lnTo>
                    <a:pt x="444068" y="455828"/>
                  </a:lnTo>
                  <a:lnTo>
                    <a:pt x="447459" y="452653"/>
                  </a:lnTo>
                  <a:lnTo>
                    <a:pt x="448068" y="451027"/>
                  </a:lnTo>
                  <a:lnTo>
                    <a:pt x="448119" y="449948"/>
                  </a:lnTo>
                  <a:close/>
                </a:path>
                <a:path w="905509" h="562610">
                  <a:moveTo>
                    <a:pt x="545934" y="125730"/>
                  </a:moveTo>
                  <a:lnTo>
                    <a:pt x="537832" y="86677"/>
                  </a:lnTo>
                  <a:lnTo>
                    <a:pt x="508292" y="58623"/>
                  </a:lnTo>
                  <a:lnTo>
                    <a:pt x="483387" y="53975"/>
                  </a:lnTo>
                  <a:lnTo>
                    <a:pt x="474891" y="54381"/>
                  </a:lnTo>
                  <a:lnTo>
                    <a:pt x="434949" y="72174"/>
                  </a:lnTo>
                  <a:lnTo>
                    <a:pt x="430364" y="77152"/>
                  </a:lnTo>
                  <a:lnTo>
                    <a:pt x="430364" y="62763"/>
                  </a:lnTo>
                  <a:lnTo>
                    <a:pt x="429615" y="60858"/>
                  </a:lnTo>
                  <a:lnTo>
                    <a:pt x="426656" y="57899"/>
                  </a:lnTo>
                  <a:lnTo>
                    <a:pt x="424751" y="57150"/>
                  </a:lnTo>
                  <a:lnTo>
                    <a:pt x="381254" y="57150"/>
                  </a:lnTo>
                  <a:lnTo>
                    <a:pt x="379399" y="57899"/>
                  </a:lnTo>
                  <a:lnTo>
                    <a:pt x="376224" y="60858"/>
                  </a:lnTo>
                  <a:lnTo>
                    <a:pt x="375437" y="62763"/>
                  </a:lnTo>
                  <a:lnTo>
                    <a:pt x="375526" y="216649"/>
                  </a:lnTo>
                  <a:lnTo>
                    <a:pt x="376224" y="218287"/>
                  </a:lnTo>
                  <a:lnTo>
                    <a:pt x="379399" y="221462"/>
                  </a:lnTo>
                  <a:lnTo>
                    <a:pt x="381254" y="222250"/>
                  </a:lnTo>
                  <a:lnTo>
                    <a:pt x="427926" y="222250"/>
                  </a:lnTo>
                  <a:lnTo>
                    <a:pt x="429831" y="221462"/>
                  </a:lnTo>
                  <a:lnTo>
                    <a:pt x="432790" y="218287"/>
                  </a:lnTo>
                  <a:lnTo>
                    <a:pt x="433451" y="216649"/>
                  </a:lnTo>
                  <a:lnTo>
                    <a:pt x="433539" y="118325"/>
                  </a:lnTo>
                  <a:lnTo>
                    <a:pt x="435965" y="111074"/>
                  </a:lnTo>
                  <a:lnTo>
                    <a:pt x="445706" y="100698"/>
                  </a:lnTo>
                  <a:lnTo>
                    <a:pt x="452374" y="98107"/>
                  </a:lnTo>
                  <a:lnTo>
                    <a:pt x="469519" y="98107"/>
                  </a:lnTo>
                  <a:lnTo>
                    <a:pt x="476135" y="100647"/>
                  </a:lnTo>
                  <a:lnTo>
                    <a:pt x="485241" y="110807"/>
                  </a:lnTo>
                  <a:lnTo>
                    <a:pt x="487514" y="118110"/>
                  </a:lnTo>
                  <a:lnTo>
                    <a:pt x="487514" y="216649"/>
                  </a:lnTo>
                  <a:lnTo>
                    <a:pt x="488302" y="218554"/>
                  </a:lnTo>
                  <a:lnTo>
                    <a:pt x="491477" y="221513"/>
                  </a:lnTo>
                  <a:lnTo>
                    <a:pt x="493433" y="222250"/>
                  </a:lnTo>
                  <a:lnTo>
                    <a:pt x="540321" y="222250"/>
                  </a:lnTo>
                  <a:lnTo>
                    <a:pt x="542226" y="221462"/>
                  </a:lnTo>
                  <a:lnTo>
                    <a:pt x="545185" y="218287"/>
                  </a:lnTo>
                  <a:lnTo>
                    <a:pt x="545846" y="216649"/>
                  </a:lnTo>
                  <a:lnTo>
                    <a:pt x="545934" y="125730"/>
                  </a:lnTo>
                  <a:close/>
                </a:path>
                <a:path w="905509" h="562610">
                  <a:moveTo>
                    <a:pt x="628954" y="454710"/>
                  </a:moveTo>
                  <a:lnTo>
                    <a:pt x="627799" y="441172"/>
                  </a:lnTo>
                  <a:lnTo>
                    <a:pt x="627672" y="440423"/>
                  </a:lnTo>
                  <a:lnTo>
                    <a:pt x="624192" y="428244"/>
                  </a:lnTo>
                  <a:lnTo>
                    <a:pt x="623214" y="426453"/>
                  </a:lnTo>
                  <a:lnTo>
                    <a:pt x="618236" y="417296"/>
                  </a:lnTo>
                  <a:lnTo>
                    <a:pt x="609904" y="407873"/>
                  </a:lnTo>
                  <a:lnTo>
                    <a:pt x="599109" y="400316"/>
                  </a:lnTo>
                  <a:lnTo>
                    <a:pt x="585774" y="394906"/>
                  </a:lnTo>
                  <a:lnTo>
                    <a:pt x="572439" y="392188"/>
                  </a:lnTo>
                  <a:lnTo>
                    <a:pt x="572439" y="484873"/>
                  </a:lnTo>
                  <a:lnTo>
                    <a:pt x="572389" y="489318"/>
                  </a:lnTo>
                  <a:lnTo>
                    <a:pt x="550329" y="524560"/>
                  </a:lnTo>
                  <a:lnTo>
                    <a:pt x="534873" y="524560"/>
                  </a:lnTo>
                  <a:lnTo>
                    <a:pt x="529742" y="523087"/>
                  </a:lnTo>
                  <a:lnTo>
                    <a:pt x="521487" y="517156"/>
                  </a:lnTo>
                  <a:lnTo>
                    <a:pt x="519417" y="513245"/>
                  </a:lnTo>
                  <a:lnTo>
                    <a:pt x="519417" y="508368"/>
                  </a:lnTo>
                  <a:lnTo>
                    <a:pt x="572439" y="484873"/>
                  </a:lnTo>
                  <a:lnTo>
                    <a:pt x="572439" y="392188"/>
                  </a:lnTo>
                  <a:lnTo>
                    <a:pt x="569899" y="391668"/>
                  </a:lnTo>
                  <a:lnTo>
                    <a:pt x="551484" y="390575"/>
                  </a:lnTo>
                  <a:lnTo>
                    <a:pt x="539597" y="391058"/>
                  </a:lnTo>
                  <a:lnTo>
                    <a:pt x="502005" y="402196"/>
                  </a:lnTo>
                  <a:lnTo>
                    <a:pt x="476237" y="435660"/>
                  </a:lnTo>
                  <a:lnTo>
                    <a:pt x="476034" y="437565"/>
                  </a:lnTo>
                  <a:lnTo>
                    <a:pt x="476605" y="439204"/>
                  </a:lnTo>
                  <a:lnTo>
                    <a:pt x="479361" y="441960"/>
                  </a:lnTo>
                  <a:lnTo>
                    <a:pt x="481114" y="442645"/>
                  </a:lnTo>
                  <a:lnTo>
                    <a:pt x="521322" y="442645"/>
                  </a:lnTo>
                  <a:lnTo>
                    <a:pt x="522389" y="441909"/>
                  </a:lnTo>
                  <a:lnTo>
                    <a:pt x="523227" y="440423"/>
                  </a:lnTo>
                  <a:lnTo>
                    <a:pt x="525348" y="439369"/>
                  </a:lnTo>
                  <a:lnTo>
                    <a:pt x="527786" y="437680"/>
                  </a:lnTo>
                  <a:lnTo>
                    <a:pt x="530529" y="435343"/>
                  </a:lnTo>
                  <a:lnTo>
                    <a:pt x="534136" y="432384"/>
                  </a:lnTo>
                  <a:lnTo>
                    <a:pt x="537362" y="430161"/>
                  </a:lnTo>
                  <a:lnTo>
                    <a:pt x="543077" y="427202"/>
                  </a:lnTo>
                  <a:lnTo>
                    <a:pt x="546620" y="426453"/>
                  </a:lnTo>
                  <a:lnTo>
                    <a:pt x="558469" y="426453"/>
                  </a:lnTo>
                  <a:lnTo>
                    <a:pt x="563867" y="428256"/>
                  </a:lnTo>
                  <a:lnTo>
                    <a:pt x="570217" y="435457"/>
                  </a:lnTo>
                  <a:lnTo>
                    <a:pt x="571804" y="441172"/>
                  </a:lnTo>
                  <a:lnTo>
                    <a:pt x="571804" y="452805"/>
                  </a:lnTo>
                  <a:lnTo>
                    <a:pt x="532434" y="458838"/>
                  </a:lnTo>
                  <a:lnTo>
                    <a:pt x="517550" y="461911"/>
                  </a:lnTo>
                  <a:lnTo>
                    <a:pt x="475208" y="484670"/>
                  </a:lnTo>
                  <a:lnTo>
                    <a:pt x="465124" y="512495"/>
                  </a:lnTo>
                  <a:lnTo>
                    <a:pt x="465607" y="519188"/>
                  </a:lnTo>
                  <a:lnTo>
                    <a:pt x="487959" y="551954"/>
                  </a:lnTo>
                  <a:lnTo>
                    <a:pt x="525132" y="562025"/>
                  </a:lnTo>
                  <a:lnTo>
                    <a:pt x="533400" y="561644"/>
                  </a:lnTo>
                  <a:lnTo>
                    <a:pt x="569379" y="546366"/>
                  </a:lnTo>
                  <a:lnTo>
                    <a:pt x="574027" y="539800"/>
                  </a:lnTo>
                  <a:lnTo>
                    <a:pt x="574027" y="553034"/>
                  </a:lnTo>
                  <a:lnTo>
                    <a:pt x="574827" y="554888"/>
                  </a:lnTo>
                  <a:lnTo>
                    <a:pt x="578002" y="558063"/>
                  </a:lnTo>
                  <a:lnTo>
                    <a:pt x="579856" y="558850"/>
                  </a:lnTo>
                  <a:lnTo>
                    <a:pt x="623354" y="558850"/>
                  </a:lnTo>
                  <a:lnTo>
                    <a:pt x="625259" y="558063"/>
                  </a:lnTo>
                  <a:lnTo>
                    <a:pt x="628218" y="554888"/>
                  </a:lnTo>
                  <a:lnTo>
                    <a:pt x="628954" y="553034"/>
                  </a:lnTo>
                  <a:lnTo>
                    <a:pt x="628954" y="539800"/>
                  </a:lnTo>
                  <a:lnTo>
                    <a:pt x="628954" y="524560"/>
                  </a:lnTo>
                  <a:lnTo>
                    <a:pt x="628954" y="484873"/>
                  </a:lnTo>
                  <a:lnTo>
                    <a:pt x="628954" y="454710"/>
                  </a:lnTo>
                  <a:close/>
                </a:path>
                <a:path w="905509" h="562610">
                  <a:moveTo>
                    <a:pt x="719442" y="339039"/>
                  </a:moveTo>
                  <a:lnTo>
                    <a:pt x="718705" y="337134"/>
                  </a:lnTo>
                  <a:lnTo>
                    <a:pt x="715733" y="334175"/>
                  </a:lnTo>
                  <a:lnTo>
                    <a:pt x="713828" y="333425"/>
                  </a:lnTo>
                  <a:lnTo>
                    <a:pt x="669493" y="333425"/>
                  </a:lnTo>
                  <a:lnTo>
                    <a:pt x="667537" y="334175"/>
                  </a:lnTo>
                  <a:lnTo>
                    <a:pt x="664362" y="337134"/>
                  </a:lnTo>
                  <a:lnTo>
                    <a:pt x="663562" y="339039"/>
                  </a:lnTo>
                  <a:lnTo>
                    <a:pt x="663562" y="553250"/>
                  </a:lnTo>
                  <a:lnTo>
                    <a:pt x="664362" y="555155"/>
                  </a:lnTo>
                  <a:lnTo>
                    <a:pt x="667537" y="558114"/>
                  </a:lnTo>
                  <a:lnTo>
                    <a:pt x="669493" y="558850"/>
                  </a:lnTo>
                  <a:lnTo>
                    <a:pt x="713828" y="558850"/>
                  </a:lnTo>
                  <a:lnTo>
                    <a:pt x="715733" y="558063"/>
                  </a:lnTo>
                  <a:lnTo>
                    <a:pt x="718705" y="554888"/>
                  </a:lnTo>
                  <a:lnTo>
                    <a:pt x="719353" y="553250"/>
                  </a:lnTo>
                  <a:lnTo>
                    <a:pt x="719442" y="339039"/>
                  </a:lnTo>
                  <a:close/>
                </a:path>
                <a:path w="905509" h="562610">
                  <a:moveTo>
                    <a:pt x="730084" y="173355"/>
                  </a:moveTo>
                  <a:lnTo>
                    <a:pt x="707821" y="134759"/>
                  </a:lnTo>
                  <a:lnTo>
                    <a:pt x="670712" y="121920"/>
                  </a:lnTo>
                  <a:lnTo>
                    <a:pt x="662673" y="120357"/>
                  </a:lnTo>
                  <a:lnTo>
                    <a:pt x="655739" y="118833"/>
                  </a:lnTo>
                  <a:lnTo>
                    <a:pt x="631342" y="105410"/>
                  </a:lnTo>
                  <a:lnTo>
                    <a:pt x="631444" y="98425"/>
                  </a:lnTo>
                  <a:lnTo>
                    <a:pt x="632815" y="95681"/>
                  </a:lnTo>
                  <a:lnTo>
                    <a:pt x="638746" y="91020"/>
                  </a:lnTo>
                  <a:lnTo>
                    <a:pt x="642874" y="89852"/>
                  </a:lnTo>
                  <a:lnTo>
                    <a:pt x="652614" y="89852"/>
                  </a:lnTo>
                  <a:lnTo>
                    <a:pt x="671664" y="99695"/>
                  </a:lnTo>
                  <a:lnTo>
                    <a:pt x="674204" y="101282"/>
                  </a:lnTo>
                  <a:lnTo>
                    <a:pt x="676744" y="102552"/>
                  </a:lnTo>
                  <a:lnTo>
                    <a:pt x="677799" y="103403"/>
                  </a:lnTo>
                  <a:lnTo>
                    <a:pt x="679284" y="103822"/>
                  </a:lnTo>
                  <a:lnTo>
                    <a:pt x="718019" y="103822"/>
                  </a:lnTo>
                  <a:lnTo>
                    <a:pt x="719658" y="103085"/>
                  </a:lnTo>
                  <a:lnTo>
                    <a:pt x="722414" y="100126"/>
                  </a:lnTo>
                  <a:lnTo>
                    <a:pt x="723011" y="98640"/>
                  </a:lnTo>
                  <a:lnTo>
                    <a:pt x="723099" y="91020"/>
                  </a:lnTo>
                  <a:lnTo>
                    <a:pt x="722528" y="89852"/>
                  </a:lnTo>
                  <a:lnTo>
                    <a:pt x="720128" y="84924"/>
                  </a:lnTo>
                  <a:lnTo>
                    <a:pt x="688327" y="61112"/>
                  </a:lnTo>
                  <a:lnTo>
                    <a:pt x="648169" y="53975"/>
                  </a:lnTo>
                  <a:lnTo>
                    <a:pt x="637146" y="54432"/>
                  </a:lnTo>
                  <a:lnTo>
                    <a:pt x="594588" y="69735"/>
                  </a:lnTo>
                  <a:lnTo>
                    <a:pt x="575779" y="105410"/>
                  </a:lnTo>
                  <a:lnTo>
                    <a:pt x="579208" y="123482"/>
                  </a:lnTo>
                  <a:lnTo>
                    <a:pt x="589508" y="137960"/>
                  </a:lnTo>
                  <a:lnTo>
                    <a:pt x="606666" y="148882"/>
                  </a:lnTo>
                  <a:lnTo>
                    <a:pt x="630707" y="156210"/>
                  </a:lnTo>
                  <a:lnTo>
                    <a:pt x="638733" y="157797"/>
                  </a:lnTo>
                  <a:lnTo>
                    <a:pt x="645668" y="159346"/>
                  </a:lnTo>
                  <a:lnTo>
                    <a:pt x="670712" y="180873"/>
                  </a:lnTo>
                  <a:lnTo>
                    <a:pt x="668858" y="183984"/>
                  </a:lnTo>
                  <a:lnTo>
                    <a:pt x="661454" y="188429"/>
                  </a:lnTo>
                  <a:lnTo>
                    <a:pt x="656742" y="189547"/>
                  </a:lnTo>
                  <a:lnTo>
                    <a:pt x="646150" y="189547"/>
                  </a:lnTo>
                  <a:lnTo>
                    <a:pt x="626783" y="179920"/>
                  </a:lnTo>
                  <a:lnTo>
                    <a:pt x="624776" y="178549"/>
                  </a:lnTo>
                  <a:lnTo>
                    <a:pt x="621182" y="176212"/>
                  </a:lnTo>
                  <a:lnTo>
                    <a:pt x="620331" y="175374"/>
                  </a:lnTo>
                  <a:lnTo>
                    <a:pt x="619277" y="174942"/>
                  </a:lnTo>
                  <a:lnTo>
                    <a:pt x="577684" y="174942"/>
                  </a:lnTo>
                  <a:lnTo>
                    <a:pt x="575932" y="175628"/>
                  </a:lnTo>
                  <a:lnTo>
                    <a:pt x="572757" y="178384"/>
                  </a:lnTo>
                  <a:lnTo>
                    <a:pt x="572058" y="179920"/>
                  </a:lnTo>
                  <a:lnTo>
                    <a:pt x="571969" y="187756"/>
                  </a:lnTo>
                  <a:lnTo>
                    <a:pt x="574776" y="193890"/>
                  </a:lnTo>
                  <a:lnTo>
                    <a:pt x="606259" y="218122"/>
                  </a:lnTo>
                  <a:lnTo>
                    <a:pt x="649757" y="225425"/>
                  </a:lnTo>
                  <a:lnTo>
                    <a:pt x="667740" y="224548"/>
                  </a:lnTo>
                  <a:lnTo>
                    <a:pt x="708964" y="211302"/>
                  </a:lnTo>
                  <a:lnTo>
                    <a:pt x="728764" y="184658"/>
                  </a:lnTo>
                  <a:lnTo>
                    <a:pt x="730084" y="173355"/>
                  </a:lnTo>
                  <a:close/>
                </a:path>
                <a:path w="905509" h="562610">
                  <a:moveTo>
                    <a:pt x="905179" y="509955"/>
                  </a:moveTo>
                  <a:lnTo>
                    <a:pt x="882916" y="471360"/>
                  </a:lnTo>
                  <a:lnTo>
                    <a:pt x="845807" y="458520"/>
                  </a:lnTo>
                  <a:lnTo>
                    <a:pt x="837768" y="456958"/>
                  </a:lnTo>
                  <a:lnTo>
                    <a:pt x="830834" y="455434"/>
                  </a:lnTo>
                  <a:lnTo>
                    <a:pt x="806437" y="442010"/>
                  </a:lnTo>
                  <a:lnTo>
                    <a:pt x="806538" y="435025"/>
                  </a:lnTo>
                  <a:lnTo>
                    <a:pt x="807910" y="432282"/>
                  </a:lnTo>
                  <a:lnTo>
                    <a:pt x="813841" y="427621"/>
                  </a:lnTo>
                  <a:lnTo>
                    <a:pt x="817968" y="426453"/>
                  </a:lnTo>
                  <a:lnTo>
                    <a:pt x="827709" y="426453"/>
                  </a:lnTo>
                  <a:lnTo>
                    <a:pt x="846759" y="436295"/>
                  </a:lnTo>
                  <a:lnTo>
                    <a:pt x="849299" y="437883"/>
                  </a:lnTo>
                  <a:lnTo>
                    <a:pt x="851839" y="439153"/>
                  </a:lnTo>
                  <a:lnTo>
                    <a:pt x="852893" y="440004"/>
                  </a:lnTo>
                  <a:lnTo>
                    <a:pt x="854379" y="440423"/>
                  </a:lnTo>
                  <a:lnTo>
                    <a:pt x="893114" y="440423"/>
                  </a:lnTo>
                  <a:lnTo>
                    <a:pt x="894753" y="439686"/>
                  </a:lnTo>
                  <a:lnTo>
                    <a:pt x="897509" y="436727"/>
                  </a:lnTo>
                  <a:lnTo>
                    <a:pt x="898105" y="435241"/>
                  </a:lnTo>
                  <a:lnTo>
                    <a:pt x="898194" y="427621"/>
                  </a:lnTo>
                  <a:lnTo>
                    <a:pt x="897623" y="426453"/>
                  </a:lnTo>
                  <a:lnTo>
                    <a:pt x="895223" y="421525"/>
                  </a:lnTo>
                  <a:lnTo>
                    <a:pt x="863422" y="397713"/>
                  </a:lnTo>
                  <a:lnTo>
                    <a:pt x="823264" y="390575"/>
                  </a:lnTo>
                  <a:lnTo>
                    <a:pt x="812241" y="391033"/>
                  </a:lnTo>
                  <a:lnTo>
                    <a:pt x="769683" y="406336"/>
                  </a:lnTo>
                  <a:lnTo>
                    <a:pt x="750874" y="442010"/>
                  </a:lnTo>
                  <a:lnTo>
                    <a:pt x="754303" y="460082"/>
                  </a:lnTo>
                  <a:lnTo>
                    <a:pt x="764603" y="474560"/>
                  </a:lnTo>
                  <a:lnTo>
                    <a:pt x="781761" y="485482"/>
                  </a:lnTo>
                  <a:lnTo>
                    <a:pt x="805802" y="492810"/>
                  </a:lnTo>
                  <a:lnTo>
                    <a:pt x="813828" y="494398"/>
                  </a:lnTo>
                  <a:lnTo>
                    <a:pt x="820762" y="495947"/>
                  </a:lnTo>
                  <a:lnTo>
                    <a:pt x="845807" y="517474"/>
                  </a:lnTo>
                  <a:lnTo>
                    <a:pt x="843953" y="520585"/>
                  </a:lnTo>
                  <a:lnTo>
                    <a:pt x="836549" y="525030"/>
                  </a:lnTo>
                  <a:lnTo>
                    <a:pt x="831837" y="526148"/>
                  </a:lnTo>
                  <a:lnTo>
                    <a:pt x="821245" y="526148"/>
                  </a:lnTo>
                  <a:lnTo>
                    <a:pt x="801878" y="516521"/>
                  </a:lnTo>
                  <a:lnTo>
                    <a:pt x="799871" y="515150"/>
                  </a:lnTo>
                  <a:lnTo>
                    <a:pt x="796277" y="512813"/>
                  </a:lnTo>
                  <a:lnTo>
                    <a:pt x="795426" y="511975"/>
                  </a:lnTo>
                  <a:lnTo>
                    <a:pt x="794372" y="511543"/>
                  </a:lnTo>
                  <a:lnTo>
                    <a:pt x="752779" y="511543"/>
                  </a:lnTo>
                  <a:lnTo>
                    <a:pt x="751027" y="512229"/>
                  </a:lnTo>
                  <a:lnTo>
                    <a:pt x="747852" y="514985"/>
                  </a:lnTo>
                  <a:lnTo>
                    <a:pt x="747153" y="516521"/>
                  </a:lnTo>
                  <a:lnTo>
                    <a:pt x="747064" y="524357"/>
                  </a:lnTo>
                  <a:lnTo>
                    <a:pt x="749871" y="530491"/>
                  </a:lnTo>
                  <a:lnTo>
                    <a:pt x="781354" y="554723"/>
                  </a:lnTo>
                  <a:lnTo>
                    <a:pt x="824852" y="562025"/>
                  </a:lnTo>
                  <a:lnTo>
                    <a:pt x="842835" y="561149"/>
                  </a:lnTo>
                  <a:lnTo>
                    <a:pt x="884059" y="547903"/>
                  </a:lnTo>
                  <a:lnTo>
                    <a:pt x="903859" y="521258"/>
                  </a:lnTo>
                  <a:lnTo>
                    <a:pt x="905179" y="50995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0"/>
            <p:cNvSpPr/>
            <p:nvPr/>
          </p:nvSpPr>
          <p:spPr>
            <a:xfrm>
              <a:off x="4297146" y="3227311"/>
              <a:ext cx="5134610" cy="1856739"/>
            </a:xfrm>
            <a:custGeom>
              <a:avLst/>
              <a:gdLst/>
              <a:ahLst/>
              <a:cxnLst/>
              <a:rect l="l" t="t" r="r" b="b"/>
              <a:pathLst>
                <a:path w="5134609" h="1856739">
                  <a:moveTo>
                    <a:pt x="8216" y="1589773"/>
                  </a:moveTo>
                  <a:lnTo>
                    <a:pt x="7264" y="1591792"/>
                  </a:lnTo>
                  <a:lnTo>
                    <a:pt x="8051" y="1591678"/>
                  </a:lnTo>
                  <a:lnTo>
                    <a:pt x="8216" y="1589773"/>
                  </a:lnTo>
                  <a:close/>
                </a:path>
                <a:path w="5134609" h="1856739">
                  <a:moveTo>
                    <a:pt x="241350" y="1844128"/>
                  </a:moveTo>
                  <a:lnTo>
                    <a:pt x="216306" y="1784045"/>
                  </a:lnTo>
                  <a:lnTo>
                    <a:pt x="201498" y="1721396"/>
                  </a:lnTo>
                  <a:lnTo>
                    <a:pt x="201358" y="1720634"/>
                  </a:lnTo>
                  <a:lnTo>
                    <a:pt x="180378" y="1721396"/>
                  </a:lnTo>
                  <a:lnTo>
                    <a:pt x="159410" y="1721142"/>
                  </a:lnTo>
                  <a:lnTo>
                    <a:pt x="138468" y="1719872"/>
                  </a:lnTo>
                  <a:lnTo>
                    <a:pt x="117614" y="1717598"/>
                  </a:lnTo>
                  <a:lnTo>
                    <a:pt x="143294" y="1682750"/>
                  </a:lnTo>
                  <a:lnTo>
                    <a:pt x="167474" y="1646834"/>
                  </a:lnTo>
                  <a:lnTo>
                    <a:pt x="188404" y="1609229"/>
                  </a:lnTo>
                  <a:lnTo>
                    <a:pt x="204343" y="1569313"/>
                  </a:lnTo>
                  <a:lnTo>
                    <a:pt x="154851" y="1572895"/>
                  </a:lnTo>
                  <a:lnTo>
                    <a:pt x="105486" y="1577835"/>
                  </a:lnTo>
                  <a:lnTo>
                    <a:pt x="56273" y="1584147"/>
                  </a:lnTo>
                  <a:lnTo>
                    <a:pt x="8051" y="1591678"/>
                  </a:lnTo>
                  <a:lnTo>
                    <a:pt x="3619" y="1642986"/>
                  </a:lnTo>
                  <a:lnTo>
                    <a:pt x="876" y="1696326"/>
                  </a:lnTo>
                  <a:lnTo>
                    <a:pt x="0" y="1749729"/>
                  </a:lnTo>
                  <a:lnTo>
                    <a:pt x="965" y="1803133"/>
                  </a:lnTo>
                  <a:lnTo>
                    <a:pt x="3784" y="1856460"/>
                  </a:lnTo>
                  <a:lnTo>
                    <a:pt x="51117" y="1851304"/>
                  </a:lnTo>
                  <a:lnTo>
                    <a:pt x="98590" y="1847494"/>
                  </a:lnTo>
                  <a:lnTo>
                    <a:pt x="146138" y="1845030"/>
                  </a:lnTo>
                  <a:lnTo>
                    <a:pt x="193738" y="1843900"/>
                  </a:lnTo>
                  <a:lnTo>
                    <a:pt x="241350" y="1844128"/>
                  </a:lnTo>
                  <a:close/>
                </a:path>
                <a:path w="5134609" h="1856739">
                  <a:moveTo>
                    <a:pt x="4111345" y="183730"/>
                  </a:moveTo>
                  <a:lnTo>
                    <a:pt x="4110558" y="181762"/>
                  </a:lnTo>
                  <a:lnTo>
                    <a:pt x="4107383" y="178587"/>
                  </a:lnTo>
                  <a:lnTo>
                    <a:pt x="4105414" y="177800"/>
                  </a:lnTo>
                  <a:lnTo>
                    <a:pt x="4000220" y="177800"/>
                  </a:lnTo>
                  <a:lnTo>
                    <a:pt x="4000220" y="136525"/>
                  </a:lnTo>
                  <a:lnTo>
                    <a:pt x="4095889" y="136525"/>
                  </a:lnTo>
                  <a:lnTo>
                    <a:pt x="4097858" y="135737"/>
                  </a:lnTo>
                  <a:lnTo>
                    <a:pt x="4101033" y="132562"/>
                  </a:lnTo>
                  <a:lnTo>
                    <a:pt x="4101820" y="130606"/>
                  </a:lnTo>
                  <a:lnTo>
                    <a:pt x="4101820" y="97053"/>
                  </a:lnTo>
                  <a:lnTo>
                    <a:pt x="4101033" y="95084"/>
                  </a:lnTo>
                  <a:lnTo>
                    <a:pt x="4097858" y="91909"/>
                  </a:lnTo>
                  <a:lnTo>
                    <a:pt x="4095889" y="91122"/>
                  </a:lnTo>
                  <a:lnTo>
                    <a:pt x="4000220" y="91122"/>
                  </a:lnTo>
                  <a:lnTo>
                    <a:pt x="4000220" y="50800"/>
                  </a:lnTo>
                  <a:lnTo>
                    <a:pt x="4102874" y="50800"/>
                  </a:lnTo>
                  <a:lnTo>
                    <a:pt x="4108805" y="9105"/>
                  </a:lnTo>
                  <a:lnTo>
                    <a:pt x="4102874" y="3175"/>
                  </a:lnTo>
                  <a:lnTo>
                    <a:pt x="3948353" y="3175"/>
                  </a:lnTo>
                  <a:lnTo>
                    <a:pt x="3946448" y="3975"/>
                  </a:lnTo>
                  <a:lnTo>
                    <a:pt x="3943489" y="7150"/>
                  </a:lnTo>
                  <a:lnTo>
                    <a:pt x="3942753" y="9105"/>
                  </a:lnTo>
                  <a:lnTo>
                    <a:pt x="3942842" y="219824"/>
                  </a:lnTo>
                  <a:lnTo>
                    <a:pt x="3943553" y="221462"/>
                  </a:lnTo>
                  <a:lnTo>
                    <a:pt x="3946728" y="224637"/>
                  </a:lnTo>
                  <a:lnTo>
                    <a:pt x="3948569" y="225425"/>
                  </a:lnTo>
                  <a:lnTo>
                    <a:pt x="4105414" y="225425"/>
                  </a:lnTo>
                  <a:lnTo>
                    <a:pt x="4107383" y="224688"/>
                  </a:lnTo>
                  <a:lnTo>
                    <a:pt x="4110558" y="221729"/>
                  </a:lnTo>
                  <a:lnTo>
                    <a:pt x="4111345" y="219824"/>
                  </a:lnTo>
                  <a:lnTo>
                    <a:pt x="4111345" y="183730"/>
                  </a:lnTo>
                  <a:close/>
                </a:path>
                <a:path w="5134609" h="1856739">
                  <a:moveTo>
                    <a:pt x="4292638" y="176530"/>
                  </a:moveTo>
                  <a:lnTo>
                    <a:pt x="4270375" y="137934"/>
                  </a:lnTo>
                  <a:lnTo>
                    <a:pt x="4233265" y="125095"/>
                  </a:lnTo>
                  <a:lnTo>
                    <a:pt x="4225226" y="123532"/>
                  </a:lnTo>
                  <a:lnTo>
                    <a:pt x="4218292" y="122008"/>
                  </a:lnTo>
                  <a:lnTo>
                    <a:pt x="4193895" y="108585"/>
                  </a:lnTo>
                  <a:lnTo>
                    <a:pt x="4193997" y="101600"/>
                  </a:lnTo>
                  <a:lnTo>
                    <a:pt x="4195368" y="98856"/>
                  </a:lnTo>
                  <a:lnTo>
                    <a:pt x="4201299" y="94195"/>
                  </a:lnTo>
                  <a:lnTo>
                    <a:pt x="4205427" y="93027"/>
                  </a:lnTo>
                  <a:lnTo>
                    <a:pt x="4215168" y="93027"/>
                  </a:lnTo>
                  <a:lnTo>
                    <a:pt x="4234218" y="102870"/>
                  </a:lnTo>
                  <a:lnTo>
                    <a:pt x="4236758" y="104457"/>
                  </a:lnTo>
                  <a:lnTo>
                    <a:pt x="4239298" y="105727"/>
                  </a:lnTo>
                  <a:lnTo>
                    <a:pt x="4240352" y="106578"/>
                  </a:lnTo>
                  <a:lnTo>
                    <a:pt x="4241838" y="106997"/>
                  </a:lnTo>
                  <a:lnTo>
                    <a:pt x="4280573" y="106997"/>
                  </a:lnTo>
                  <a:lnTo>
                    <a:pt x="4282211" y="106260"/>
                  </a:lnTo>
                  <a:lnTo>
                    <a:pt x="4284967" y="103301"/>
                  </a:lnTo>
                  <a:lnTo>
                    <a:pt x="4285564" y="101815"/>
                  </a:lnTo>
                  <a:lnTo>
                    <a:pt x="4285653" y="94195"/>
                  </a:lnTo>
                  <a:lnTo>
                    <a:pt x="4285081" y="93027"/>
                  </a:lnTo>
                  <a:lnTo>
                    <a:pt x="4282681" y="88099"/>
                  </a:lnTo>
                  <a:lnTo>
                    <a:pt x="4250880" y="64287"/>
                  </a:lnTo>
                  <a:lnTo>
                    <a:pt x="4210723" y="57150"/>
                  </a:lnTo>
                  <a:lnTo>
                    <a:pt x="4199699" y="57607"/>
                  </a:lnTo>
                  <a:lnTo>
                    <a:pt x="4157141" y="72910"/>
                  </a:lnTo>
                  <a:lnTo>
                    <a:pt x="4138333" y="108585"/>
                  </a:lnTo>
                  <a:lnTo>
                    <a:pt x="4141762" y="126657"/>
                  </a:lnTo>
                  <a:lnTo>
                    <a:pt x="4152061" y="141135"/>
                  </a:lnTo>
                  <a:lnTo>
                    <a:pt x="4169219" y="152057"/>
                  </a:lnTo>
                  <a:lnTo>
                    <a:pt x="4193260" y="159385"/>
                  </a:lnTo>
                  <a:lnTo>
                    <a:pt x="4201287" y="160972"/>
                  </a:lnTo>
                  <a:lnTo>
                    <a:pt x="4208221" y="162521"/>
                  </a:lnTo>
                  <a:lnTo>
                    <a:pt x="4233265" y="184048"/>
                  </a:lnTo>
                  <a:lnTo>
                    <a:pt x="4231411" y="187159"/>
                  </a:lnTo>
                  <a:lnTo>
                    <a:pt x="4224007" y="191604"/>
                  </a:lnTo>
                  <a:lnTo>
                    <a:pt x="4219295" y="192722"/>
                  </a:lnTo>
                  <a:lnTo>
                    <a:pt x="4208703" y="192722"/>
                  </a:lnTo>
                  <a:lnTo>
                    <a:pt x="4189336" y="183095"/>
                  </a:lnTo>
                  <a:lnTo>
                    <a:pt x="4187329" y="181724"/>
                  </a:lnTo>
                  <a:lnTo>
                    <a:pt x="4183735" y="179387"/>
                  </a:lnTo>
                  <a:lnTo>
                    <a:pt x="4182884" y="178549"/>
                  </a:lnTo>
                  <a:lnTo>
                    <a:pt x="4181830" y="178117"/>
                  </a:lnTo>
                  <a:lnTo>
                    <a:pt x="4140238" y="178117"/>
                  </a:lnTo>
                  <a:lnTo>
                    <a:pt x="4138485" y="178803"/>
                  </a:lnTo>
                  <a:lnTo>
                    <a:pt x="4135310" y="181559"/>
                  </a:lnTo>
                  <a:lnTo>
                    <a:pt x="4134612" y="183095"/>
                  </a:lnTo>
                  <a:lnTo>
                    <a:pt x="4134523" y="190931"/>
                  </a:lnTo>
                  <a:lnTo>
                    <a:pt x="4137329" y="197065"/>
                  </a:lnTo>
                  <a:lnTo>
                    <a:pt x="4168813" y="221297"/>
                  </a:lnTo>
                  <a:lnTo>
                    <a:pt x="4212310" y="228600"/>
                  </a:lnTo>
                  <a:lnTo>
                    <a:pt x="4230294" y="227723"/>
                  </a:lnTo>
                  <a:lnTo>
                    <a:pt x="4271518" y="214477"/>
                  </a:lnTo>
                  <a:lnTo>
                    <a:pt x="4291317" y="187833"/>
                  </a:lnTo>
                  <a:lnTo>
                    <a:pt x="4292638" y="176530"/>
                  </a:lnTo>
                  <a:close/>
                </a:path>
                <a:path w="5134609" h="1856739">
                  <a:moveTo>
                    <a:pt x="4481042" y="116522"/>
                  </a:moveTo>
                  <a:lnTo>
                    <a:pt x="4480915" y="114935"/>
                  </a:lnTo>
                  <a:lnTo>
                    <a:pt x="4480052" y="109232"/>
                  </a:lnTo>
                  <a:lnTo>
                    <a:pt x="4478121" y="103238"/>
                  </a:lnTo>
                  <a:lnTo>
                    <a:pt x="4476293" y="99377"/>
                  </a:lnTo>
                  <a:lnTo>
                    <a:pt x="4475137" y="96926"/>
                  </a:lnTo>
                  <a:lnTo>
                    <a:pt x="4443133" y="66992"/>
                  </a:lnTo>
                  <a:lnTo>
                    <a:pt x="4396778" y="57150"/>
                  </a:lnTo>
                  <a:lnTo>
                    <a:pt x="4379531" y="58369"/>
                  </a:lnTo>
                  <a:lnTo>
                    <a:pt x="4338040" y="76517"/>
                  </a:lnTo>
                  <a:lnTo>
                    <a:pt x="4316184" y="113969"/>
                  </a:lnTo>
                  <a:lnTo>
                    <a:pt x="4313910" y="143192"/>
                  </a:lnTo>
                  <a:lnTo>
                    <a:pt x="4314228" y="155892"/>
                  </a:lnTo>
                  <a:lnTo>
                    <a:pt x="4328299" y="198843"/>
                  </a:lnTo>
                  <a:lnTo>
                    <a:pt x="4364025" y="223799"/>
                  </a:lnTo>
                  <a:lnTo>
                    <a:pt x="4396778" y="228600"/>
                  </a:lnTo>
                  <a:lnTo>
                    <a:pt x="4410468" y="227952"/>
                  </a:lnTo>
                  <a:lnTo>
                    <a:pt x="4453280" y="212686"/>
                  </a:lnTo>
                  <a:lnTo>
                    <a:pt x="4476889" y="186372"/>
                  </a:lnTo>
                  <a:lnTo>
                    <a:pt x="4477994" y="184632"/>
                  </a:lnTo>
                  <a:lnTo>
                    <a:pt x="4480915" y="176745"/>
                  </a:lnTo>
                  <a:lnTo>
                    <a:pt x="4480915" y="168071"/>
                  </a:lnTo>
                  <a:lnTo>
                    <a:pt x="4480064" y="166268"/>
                  </a:lnTo>
                  <a:lnTo>
                    <a:pt x="4476674" y="163309"/>
                  </a:lnTo>
                  <a:lnTo>
                    <a:pt x="4474769" y="162560"/>
                  </a:lnTo>
                  <a:lnTo>
                    <a:pt x="4427779" y="162560"/>
                  </a:lnTo>
                  <a:lnTo>
                    <a:pt x="4418889" y="175374"/>
                  </a:lnTo>
                  <a:lnTo>
                    <a:pt x="4415980" y="179755"/>
                  </a:lnTo>
                  <a:lnTo>
                    <a:pt x="4408995" y="185051"/>
                  </a:lnTo>
                  <a:lnTo>
                    <a:pt x="4404182" y="186372"/>
                  </a:lnTo>
                  <a:lnTo>
                    <a:pt x="4389793" y="186372"/>
                  </a:lnTo>
                  <a:lnTo>
                    <a:pt x="4383544" y="183781"/>
                  </a:lnTo>
                  <a:lnTo>
                    <a:pt x="4375074" y="173405"/>
                  </a:lnTo>
                  <a:lnTo>
                    <a:pt x="4372851" y="165315"/>
                  </a:lnTo>
                  <a:lnTo>
                    <a:pt x="4372648" y="154305"/>
                  </a:lnTo>
                  <a:lnTo>
                    <a:pt x="4372330" y="143827"/>
                  </a:lnTo>
                  <a:lnTo>
                    <a:pt x="4387278" y="101409"/>
                  </a:lnTo>
                  <a:lnTo>
                    <a:pt x="4398048" y="99377"/>
                  </a:lnTo>
                  <a:lnTo>
                    <a:pt x="4403763" y="99377"/>
                  </a:lnTo>
                  <a:lnTo>
                    <a:pt x="4408462" y="100761"/>
                  </a:lnTo>
                  <a:lnTo>
                    <a:pt x="4415879" y="106260"/>
                  </a:lnTo>
                  <a:lnTo>
                    <a:pt x="4418889" y="110604"/>
                  </a:lnTo>
                  <a:lnTo>
                    <a:pt x="4421225" y="116522"/>
                  </a:lnTo>
                  <a:lnTo>
                    <a:pt x="4422279" y="118859"/>
                  </a:lnTo>
                  <a:lnTo>
                    <a:pt x="4423448" y="120548"/>
                  </a:lnTo>
                  <a:lnTo>
                    <a:pt x="4425988" y="122669"/>
                  </a:lnTo>
                  <a:lnTo>
                    <a:pt x="4427779" y="123190"/>
                  </a:lnTo>
                  <a:lnTo>
                    <a:pt x="4474984" y="123190"/>
                  </a:lnTo>
                  <a:lnTo>
                    <a:pt x="4476991" y="122402"/>
                  </a:lnTo>
                  <a:lnTo>
                    <a:pt x="4480382" y="119227"/>
                  </a:lnTo>
                  <a:lnTo>
                    <a:pt x="4480992" y="117602"/>
                  </a:lnTo>
                  <a:lnTo>
                    <a:pt x="4481042" y="116522"/>
                  </a:lnTo>
                  <a:close/>
                </a:path>
                <a:path w="5134609" h="1856739">
                  <a:moveTo>
                    <a:pt x="4672889" y="149225"/>
                  </a:moveTo>
                  <a:lnTo>
                    <a:pt x="4665408" y="98628"/>
                  </a:lnTo>
                  <a:lnTo>
                    <a:pt x="4664532" y="97155"/>
                  </a:lnTo>
                  <a:lnTo>
                    <a:pt x="4658157" y="86410"/>
                  </a:lnTo>
                  <a:lnTo>
                    <a:pt x="4648390" y="76034"/>
                  </a:lnTo>
                  <a:lnTo>
                    <a:pt x="4636300" y="67779"/>
                  </a:lnTo>
                  <a:lnTo>
                    <a:pt x="4622152" y="61874"/>
                  </a:lnTo>
                  <a:lnTo>
                    <a:pt x="4614469" y="60210"/>
                  </a:lnTo>
                  <a:lnTo>
                    <a:pt x="4614469" y="153466"/>
                  </a:lnTo>
                  <a:lnTo>
                    <a:pt x="4613440" y="163449"/>
                  </a:lnTo>
                  <a:lnTo>
                    <a:pt x="4596269" y="188595"/>
                  </a:lnTo>
                  <a:lnTo>
                    <a:pt x="4578909" y="188595"/>
                  </a:lnTo>
                  <a:lnTo>
                    <a:pt x="4560684" y="146900"/>
                  </a:lnTo>
                  <a:lnTo>
                    <a:pt x="4560811" y="134099"/>
                  </a:lnTo>
                  <a:lnTo>
                    <a:pt x="4578909" y="97155"/>
                  </a:lnTo>
                  <a:lnTo>
                    <a:pt x="4596269" y="97155"/>
                  </a:lnTo>
                  <a:lnTo>
                    <a:pt x="4614367" y="131343"/>
                  </a:lnTo>
                  <a:lnTo>
                    <a:pt x="4614469" y="153466"/>
                  </a:lnTo>
                  <a:lnTo>
                    <a:pt x="4614469" y="60210"/>
                  </a:lnTo>
                  <a:lnTo>
                    <a:pt x="4605909" y="58331"/>
                  </a:lnTo>
                  <a:lnTo>
                    <a:pt x="4587583" y="57150"/>
                  </a:lnTo>
                  <a:lnTo>
                    <a:pt x="4569257" y="58331"/>
                  </a:lnTo>
                  <a:lnTo>
                    <a:pt x="4526788" y="76034"/>
                  </a:lnTo>
                  <a:lnTo>
                    <a:pt x="4505020" y="112687"/>
                  </a:lnTo>
                  <a:lnTo>
                    <a:pt x="4502582" y="153466"/>
                  </a:lnTo>
                  <a:lnTo>
                    <a:pt x="4502683" y="155575"/>
                  </a:lnTo>
                  <a:lnTo>
                    <a:pt x="4516653" y="199758"/>
                  </a:lnTo>
                  <a:lnTo>
                    <a:pt x="4552213" y="223964"/>
                  </a:lnTo>
                  <a:lnTo>
                    <a:pt x="4587583" y="228600"/>
                  </a:lnTo>
                  <a:lnTo>
                    <a:pt x="4606417" y="227444"/>
                  </a:lnTo>
                  <a:lnTo>
                    <a:pt x="4649025" y="210032"/>
                  </a:lnTo>
                  <a:lnTo>
                    <a:pt x="4670171" y="173329"/>
                  </a:lnTo>
                  <a:lnTo>
                    <a:pt x="4672787" y="151663"/>
                  </a:lnTo>
                  <a:lnTo>
                    <a:pt x="4672889" y="149225"/>
                  </a:lnTo>
                  <a:close/>
                </a:path>
                <a:path w="5134609" h="1856739">
                  <a:moveTo>
                    <a:pt x="4759033" y="5613"/>
                  </a:moveTo>
                  <a:lnTo>
                    <a:pt x="4758296" y="3708"/>
                  </a:lnTo>
                  <a:lnTo>
                    <a:pt x="4755337" y="749"/>
                  </a:lnTo>
                  <a:lnTo>
                    <a:pt x="4753432" y="0"/>
                  </a:lnTo>
                  <a:lnTo>
                    <a:pt x="4709084" y="0"/>
                  </a:lnTo>
                  <a:lnTo>
                    <a:pt x="4707128" y="749"/>
                  </a:lnTo>
                  <a:lnTo>
                    <a:pt x="4703953" y="3708"/>
                  </a:lnTo>
                  <a:lnTo>
                    <a:pt x="4703153" y="5613"/>
                  </a:lnTo>
                  <a:lnTo>
                    <a:pt x="4703153" y="219824"/>
                  </a:lnTo>
                  <a:lnTo>
                    <a:pt x="4703953" y="221729"/>
                  </a:lnTo>
                  <a:lnTo>
                    <a:pt x="4707128" y="224688"/>
                  </a:lnTo>
                  <a:lnTo>
                    <a:pt x="4709084" y="225425"/>
                  </a:lnTo>
                  <a:lnTo>
                    <a:pt x="4753432" y="225425"/>
                  </a:lnTo>
                  <a:lnTo>
                    <a:pt x="4755337" y="224637"/>
                  </a:lnTo>
                  <a:lnTo>
                    <a:pt x="4758296" y="221462"/>
                  </a:lnTo>
                  <a:lnTo>
                    <a:pt x="4758944" y="219824"/>
                  </a:lnTo>
                  <a:lnTo>
                    <a:pt x="4759033" y="5613"/>
                  </a:lnTo>
                  <a:close/>
                </a:path>
                <a:path w="5134609" h="1856739">
                  <a:moveTo>
                    <a:pt x="4956200" y="141922"/>
                  </a:moveTo>
                  <a:lnTo>
                    <a:pt x="4946840" y="98259"/>
                  </a:lnTo>
                  <a:lnTo>
                    <a:pt x="4943792" y="93027"/>
                  </a:lnTo>
                  <a:lnTo>
                    <a:pt x="4941557" y="89179"/>
                  </a:lnTo>
                  <a:lnTo>
                    <a:pt x="4908601" y="63322"/>
                  </a:lnTo>
                  <a:lnTo>
                    <a:pt x="4897780" y="59956"/>
                  </a:lnTo>
                  <a:lnTo>
                    <a:pt x="4897780" y="114935"/>
                  </a:lnTo>
                  <a:lnTo>
                    <a:pt x="4897780" y="125730"/>
                  </a:lnTo>
                  <a:lnTo>
                    <a:pt x="4847298" y="125730"/>
                  </a:lnTo>
                  <a:lnTo>
                    <a:pt x="4847298" y="114935"/>
                  </a:lnTo>
                  <a:lnTo>
                    <a:pt x="4849469" y="107048"/>
                  </a:lnTo>
                  <a:lnTo>
                    <a:pt x="4858143" y="95834"/>
                  </a:lnTo>
                  <a:lnTo>
                    <a:pt x="4864341" y="93027"/>
                  </a:lnTo>
                  <a:lnTo>
                    <a:pt x="4880419" y="93027"/>
                  </a:lnTo>
                  <a:lnTo>
                    <a:pt x="4886668" y="95834"/>
                  </a:lnTo>
                  <a:lnTo>
                    <a:pt x="4895558" y="107048"/>
                  </a:lnTo>
                  <a:lnTo>
                    <a:pt x="4897780" y="114935"/>
                  </a:lnTo>
                  <a:lnTo>
                    <a:pt x="4897780" y="59956"/>
                  </a:lnTo>
                  <a:lnTo>
                    <a:pt x="4897577" y="59893"/>
                  </a:lnTo>
                  <a:lnTo>
                    <a:pt x="4885499" y="57835"/>
                  </a:lnTo>
                  <a:lnTo>
                    <a:pt x="4872380" y="57150"/>
                  </a:lnTo>
                  <a:lnTo>
                    <a:pt x="4854460" y="58483"/>
                  </a:lnTo>
                  <a:lnTo>
                    <a:pt x="4812373" y="78422"/>
                  </a:lnTo>
                  <a:lnTo>
                    <a:pt x="4790821" y="119621"/>
                  </a:lnTo>
                  <a:lnTo>
                    <a:pt x="4788878" y="137477"/>
                  </a:lnTo>
                  <a:lnTo>
                    <a:pt x="4788878" y="147320"/>
                  </a:lnTo>
                  <a:lnTo>
                    <a:pt x="4801971" y="196227"/>
                  </a:lnTo>
                  <a:lnTo>
                    <a:pt x="4838090" y="223405"/>
                  </a:lnTo>
                  <a:lnTo>
                    <a:pt x="4872698" y="228600"/>
                  </a:lnTo>
                  <a:lnTo>
                    <a:pt x="4884509" y="228104"/>
                  </a:lnTo>
                  <a:lnTo>
                    <a:pt x="4923510" y="216509"/>
                  </a:lnTo>
                  <a:lnTo>
                    <a:pt x="4949799" y="191770"/>
                  </a:lnTo>
                  <a:lnTo>
                    <a:pt x="4951755" y="187756"/>
                  </a:lnTo>
                  <a:lnTo>
                    <a:pt x="4951755" y="180555"/>
                  </a:lnTo>
                  <a:lnTo>
                    <a:pt x="4951069" y="179120"/>
                  </a:lnTo>
                  <a:lnTo>
                    <a:pt x="4948313" y="176796"/>
                  </a:lnTo>
                  <a:lnTo>
                    <a:pt x="4946675" y="176212"/>
                  </a:lnTo>
                  <a:lnTo>
                    <a:pt x="4900638" y="176212"/>
                  </a:lnTo>
                  <a:lnTo>
                    <a:pt x="4890262" y="184150"/>
                  </a:lnTo>
                  <a:lnTo>
                    <a:pt x="4887353" y="186740"/>
                  </a:lnTo>
                  <a:lnTo>
                    <a:pt x="4881219" y="190766"/>
                  </a:lnTo>
                  <a:lnTo>
                    <a:pt x="4877143" y="191770"/>
                  </a:lnTo>
                  <a:lnTo>
                    <a:pt x="4864227" y="191770"/>
                  </a:lnTo>
                  <a:lnTo>
                    <a:pt x="4858194" y="188861"/>
                  </a:lnTo>
                  <a:lnTo>
                    <a:pt x="4849736" y="177215"/>
                  </a:lnTo>
                  <a:lnTo>
                    <a:pt x="4847514" y="169545"/>
                  </a:lnTo>
                  <a:lnTo>
                    <a:pt x="4847298" y="160020"/>
                  </a:lnTo>
                  <a:lnTo>
                    <a:pt x="4847298" y="158115"/>
                  </a:lnTo>
                  <a:lnTo>
                    <a:pt x="4950269" y="158115"/>
                  </a:lnTo>
                  <a:lnTo>
                    <a:pt x="4952238" y="157327"/>
                  </a:lnTo>
                  <a:lnTo>
                    <a:pt x="4955413" y="154152"/>
                  </a:lnTo>
                  <a:lnTo>
                    <a:pt x="4956200" y="152196"/>
                  </a:lnTo>
                  <a:lnTo>
                    <a:pt x="4956200" y="141922"/>
                  </a:lnTo>
                  <a:close/>
                </a:path>
                <a:path w="5134609" h="1856739">
                  <a:moveTo>
                    <a:pt x="5134318" y="176530"/>
                  </a:moveTo>
                  <a:lnTo>
                    <a:pt x="5112055" y="137934"/>
                  </a:lnTo>
                  <a:lnTo>
                    <a:pt x="5074945" y="125095"/>
                  </a:lnTo>
                  <a:lnTo>
                    <a:pt x="5066906" y="123532"/>
                  </a:lnTo>
                  <a:lnTo>
                    <a:pt x="5059972" y="122008"/>
                  </a:lnTo>
                  <a:lnTo>
                    <a:pt x="5035575" y="108585"/>
                  </a:lnTo>
                  <a:lnTo>
                    <a:pt x="5035677" y="101600"/>
                  </a:lnTo>
                  <a:lnTo>
                    <a:pt x="5037048" y="98856"/>
                  </a:lnTo>
                  <a:lnTo>
                    <a:pt x="5042979" y="94195"/>
                  </a:lnTo>
                  <a:lnTo>
                    <a:pt x="5047107" y="93027"/>
                  </a:lnTo>
                  <a:lnTo>
                    <a:pt x="5056848" y="93027"/>
                  </a:lnTo>
                  <a:lnTo>
                    <a:pt x="5075898" y="102870"/>
                  </a:lnTo>
                  <a:lnTo>
                    <a:pt x="5078438" y="104457"/>
                  </a:lnTo>
                  <a:lnTo>
                    <a:pt x="5080978" y="105727"/>
                  </a:lnTo>
                  <a:lnTo>
                    <a:pt x="5082032" y="106578"/>
                  </a:lnTo>
                  <a:lnTo>
                    <a:pt x="5083518" y="106997"/>
                  </a:lnTo>
                  <a:lnTo>
                    <a:pt x="5122253" y="106997"/>
                  </a:lnTo>
                  <a:lnTo>
                    <a:pt x="5123891" y="106260"/>
                  </a:lnTo>
                  <a:lnTo>
                    <a:pt x="5126647" y="103301"/>
                  </a:lnTo>
                  <a:lnTo>
                    <a:pt x="5127244" y="101815"/>
                  </a:lnTo>
                  <a:lnTo>
                    <a:pt x="5127333" y="94195"/>
                  </a:lnTo>
                  <a:lnTo>
                    <a:pt x="5126761" y="93027"/>
                  </a:lnTo>
                  <a:lnTo>
                    <a:pt x="5124361" y="88099"/>
                  </a:lnTo>
                  <a:lnTo>
                    <a:pt x="5092560" y="64287"/>
                  </a:lnTo>
                  <a:lnTo>
                    <a:pt x="5052403" y="57150"/>
                  </a:lnTo>
                  <a:lnTo>
                    <a:pt x="5041379" y="57607"/>
                  </a:lnTo>
                  <a:lnTo>
                    <a:pt x="4998821" y="72910"/>
                  </a:lnTo>
                  <a:lnTo>
                    <a:pt x="4980013" y="108585"/>
                  </a:lnTo>
                  <a:lnTo>
                    <a:pt x="4983442" y="126657"/>
                  </a:lnTo>
                  <a:lnTo>
                    <a:pt x="4993741" y="141135"/>
                  </a:lnTo>
                  <a:lnTo>
                    <a:pt x="5010899" y="152057"/>
                  </a:lnTo>
                  <a:lnTo>
                    <a:pt x="5034940" y="159385"/>
                  </a:lnTo>
                  <a:lnTo>
                    <a:pt x="5042967" y="160972"/>
                  </a:lnTo>
                  <a:lnTo>
                    <a:pt x="5049901" y="162521"/>
                  </a:lnTo>
                  <a:lnTo>
                    <a:pt x="5074945" y="184048"/>
                  </a:lnTo>
                  <a:lnTo>
                    <a:pt x="5073091" y="187159"/>
                  </a:lnTo>
                  <a:lnTo>
                    <a:pt x="5065687" y="191604"/>
                  </a:lnTo>
                  <a:lnTo>
                    <a:pt x="5060975" y="192722"/>
                  </a:lnTo>
                  <a:lnTo>
                    <a:pt x="5050383" y="192722"/>
                  </a:lnTo>
                  <a:lnTo>
                    <a:pt x="5031016" y="183095"/>
                  </a:lnTo>
                  <a:lnTo>
                    <a:pt x="5029009" y="181724"/>
                  </a:lnTo>
                  <a:lnTo>
                    <a:pt x="5025415" y="179387"/>
                  </a:lnTo>
                  <a:lnTo>
                    <a:pt x="5024564" y="178549"/>
                  </a:lnTo>
                  <a:lnTo>
                    <a:pt x="5023510" y="178117"/>
                  </a:lnTo>
                  <a:lnTo>
                    <a:pt x="4981918" y="178117"/>
                  </a:lnTo>
                  <a:lnTo>
                    <a:pt x="4980165" y="178803"/>
                  </a:lnTo>
                  <a:lnTo>
                    <a:pt x="4976990" y="181559"/>
                  </a:lnTo>
                  <a:lnTo>
                    <a:pt x="4976292" y="183095"/>
                  </a:lnTo>
                  <a:lnTo>
                    <a:pt x="4976203" y="190931"/>
                  </a:lnTo>
                  <a:lnTo>
                    <a:pt x="4979009" y="197065"/>
                  </a:lnTo>
                  <a:lnTo>
                    <a:pt x="5010493" y="221297"/>
                  </a:lnTo>
                  <a:lnTo>
                    <a:pt x="5053990" y="228600"/>
                  </a:lnTo>
                  <a:lnTo>
                    <a:pt x="5071973" y="227723"/>
                  </a:lnTo>
                  <a:lnTo>
                    <a:pt x="5113198" y="214477"/>
                  </a:lnTo>
                  <a:lnTo>
                    <a:pt x="5132997" y="187833"/>
                  </a:lnTo>
                  <a:lnTo>
                    <a:pt x="5134318" y="17653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1"/>
            <p:cNvSpPr/>
            <p:nvPr/>
          </p:nvSpPr>
          <p:spPr>
            <a:xfrm>
              <a:off x="4229062" y="4729759"/>
              <a:ext cx="518795" cy="499745"/>
            </a:xfrm>
            <a:custGeom>
              <a:avLst/>
              <a:gdLst/>
              <a:ahLst/>
              <a:cxnLst/>
              <a:rect l="l" t="t" r="r" b="b"/>
              <a:pathLst>
                <a:path w="518795" h="499745">
                  <a:moveTo>
                    <a:pt x="312610" y="155384"/>
                  </a:moveTo>
                  <a:lnTo>
                    <a:pt x="309486" y="146443"/>
                  </a:lnTo>
                  <a:lnTo>
                    <a:pt x="300113" y="142367"/>
                  </a:lnTo>
                  <a:lnTo>
                    <a:pt x="290741" y="146443"/>
                  </a:lnTo>
                  <a:lnTo>
                    <a:pt x="287616" y="155384"/>
                  </a:lnTo>
                  <a:lnTo>
                    <a:pt x="290728" y="164338"/>
                  </a:lnTo>
                  <a:lnTo>
                    <a:pt x="300113" y="168402"/>
                  </a:lnTo>
                  <a:lnTo>
                    <a:pt x="309473" y="164338"/>
                  </a:lnTo>
                  <a:lnTo>
                    <a:pt x="312610" y="155384"/>
                  </a:lnTo>
                  <a:close/>
                </a:path>
                <a:path w="518795" h="499745">
                  <a:moveTo>
                    <a:pt x="372922" y="144983"/>
                  </a:moveTo>
                  <a:lnTo>
                    <a:pt x="369798" y="136042"/>
                  </a:lnTo>
                  <a:lnTo>
                    <a:pt x="360426" y="131965"/>
                  </a:lnTo>
                  <a:lnTo>
                    <a:pt x="351053" y="136042"/>
                  </a:lnTo>
                  <a:lnTo>
                    <a:pt x="347929" y="144983"/>
                  </a:lnTo>
                  <a:lnTo>
                    <a:pt x="351040" y="153936"/>
                  </a:lnTo>
                  <a:lnTo>
                    <a:pt x="360426" y="158000"/>
                  </a:lnTo>
                  <a:lnTo>
                    <a:pt x="369785" y="153936"/>
                  </a:lnTo>
                  <a:lnTo>
                    <a:pt x="372922" y="144983"/>
                  </a:lnTo>
                  <a:close/>
                </a:path>
                <a:path w="518795" h="499745">
                  <a:moveTo>
                    <a:pt x="460883" y="67945"/>
                  </a:moveTo>
                  <a:lnTo>
                    <a:pt x="457161" y="64008"/>
                  </a:lnTo>
                  <a:lnTo>
                    <a:pt x="452475" y="62547"/>
                  </a:lnTo>
                  <a:lnTo>
                    <a:pt x="450392" y="59982"/>
                  </a:lnTo>
                  <a:lnTo>
                    <a:pt x="447268" y="58191"/>
                  </a:lnTo>
                  <a:lnTo>
                    <a:pt x="434314" y="57734"/>
                  </a:lnTo>
                  <a:lnTo>
                    <a:pt x="434314" y="83731"/>
                  </a:lnTo>
                  <a:lnTo>
                    <a:pt x="423316" y="334225"/>
                  </a:lnTo>
                  <a:lnTo>
                    <a:pt x="324523" y="334797"/>
                  </a:lnTo>
                  <a:lnTo>
                    <a:pt x="313702" y="300621"/>
                  </a:lnTo>
                  <a:lnTo>
                    <a:pt x="336829" y="296570"/>
                  </a:lnTo>
                  <a:lnTo>
                    <a:pt x="358076" y="287464"/>
                  </a:lnTo>
                  <a:lnTo>
                    <a:pt x="375564" y="274688"/>
                  </a:lnTo>
                  <a:lnTo>
                    <a:pt x="376872" y="273735"/>
                  </a:lnTo>
                  <a:lnTo>
                    <a:pt x="392633" y="255816"/>
                  </a:lnTo>
                  <a:lnTo>
                    <a:pt x="394563" y="246087"/>
                  </a:lnTo>
                  <a:lnTo>
                    <a:pt x="388670" y="239039"/>
                  </a:lnTo>
                  <a:lnTo>
                    <a:pt x="379171" y="237096"/>
                  </a:lnTo>
                  <a:lnTo>
                    <a:pt x="370281" y="242684"/>
                  </a:lnTo>
                  <a:lnTo>
                    <a:pt x="357403" y="256743"/>
                  </a:lnTo>
                  <a:lnTo>
                    <a:pt x="341845" y="266852"/>
                  </a:lnTo>
                  <a:lnTo>
                    <a:pt x="324307" y="272884"/>
                  </a:lnTo>
                  <a:lnTo>
                    <a:pt x="305485" y="274688"/>
                  </a:lnTo>
                  <a:lnTo>
                    <a:pt x="297434" y="249288"/>
                  </a:lnTo>
                  <a:lnTo>
                    <a:pt x="297434" y="334949"/>
                  </a:lnTo>
                  <a:lnTo>
                    <a:pt x="109588" y="336143"/>
                  </a:lnTo>
                  <a:lnTo>
                    <a:pt x="96100" y="335864"/>
                  </a:lnTo>
                  <a:lnTo>
                    <a:pt x="82651" y="334860"/>
                  </a:lnTo>
                  <a:lnTo>
                    <a:pt x="81356" y="334721"/>
                  </a:lnTo>
                  <a:lnTo>
                    <a:pt x="80225" y="334556"/>
                  </a:lnTo>
                  <a:lnTo>
                    <a:pt x="79209" y="334378"/>
                  </a:lnTo>
                  <a:lnTo>
                    <a:pt x="81470" y="285318"/>
                  </a:lnTo>
                  <a:lnTo>
                    <a:pt x="83312" y="236245"/>
                  </a:lnTo>
                  <a:lnTo>
                    <a:pt x="84709" y="187159"/>
                  </a:lnTo>
                  <a:lnTo>
                    <a:pt x="85661" y="138061"/>
                  </a:lnTo>
                  <a:lnTo>
                    <a:pt x="86182" y="88938"/>
                  </a:lnTo>
                  <a:lnTo>
                    <a:pt x="127838" y="86271"/>
                  </a:lnTo>
                  <a:lnTo>
                    <a:pt x="169506" y="84162"/>
                  </a:lnTo>
                  <a:lnTo>
                    <a:pt x="211201" y="82600"/>
                  </a:lnTo>
                  <a:lnTo>
                    <a:pt x="252907" y="81597"/>
                  </a:lnTo>
                  <a:lnTo>
                    <a:pt x="237147" y="114363"/>
                  </a:lnTo>
                  <a:lnTo>
                    <a:pt x="219494" y="146037"/>
                  </a:lnTo>
                  <a:lnTo>
                    <a:pt x="200012" y="176618"/>
                  </a:lnTo>
                  <a:lnTo>
                    <a:pt x="178739" y="206095"/>
                  </a:lnTo>
                  <a:lnTo>
                    <a:pt x="175552" y="210273"/>
                  </a:lnTo>
                  <a:lnTo>
                    <a:pt x="175590" y="214414"/>
                  </a:lnTo>
                  <a:lnTo>
                    <a:pt x="177444" y="217728"/>
                  </a:lnTo>
                  <a:lnTo>
                    <a:pt x="177050" y="224523"/>
                  </a:lnTo>
                  <a:lnTo>
                    <a:pt x="181140" y="231394"/>
                  </a:lnTo>
                  <a:lnTo>
                    <a:pt x="189839" y="230924"/>
                  </a:lnTo>
                  <a:lnTo>
                    <a:pt x="208597" y="230263"/>
                  </a:lnTo>
                  <a:lnTo>
                    <a:pt x="228968" y="230251"/>
                  </a:lnTo>
                  <a:lnTo>
                    <a:pt x="246049" y="230746"/>
                  </a:lnTo>
                  <a:lnTo>
                    <a:pt x="264782" y="231876"/>
                  </a:lnTo>
                  <a:lnTo>
                    <a:pt x="297434" y="334949"/>
                  </a:lnTo>
                  <a:lnTo>
                    <a:pt x="297434" y="249288"/>
                  </a:lnTo>
                  <a:lnTo>
                    <a:pt x="291388" y="230200"/>
                  </a:lnTo>
                  <a:lnTo>
                    <a:pt x="286080" y="213423"/>
                  </a:lnTo>
                  <a:lnTo>
                    <a:pt x="283362" y="210845"/>
                  </a:lnTo>
                  <a:lnTo>
                    <a:pt x="280187" y="209562"/>
                  </a:lnTo>
                  <a:lnTo>
                    <a:pt x="278244" y="207860"/>
                  </a:lnTo>
                  <a:lnTo>
                    <a:pt x="275704" y="206679"/>
                  </a:lnTo>
                  <a:lnTo>
                    <a:pt x="228473" y="204165"/>
                  </a:lnTo>
                  <a:lnTo>
                    <a:pt x="227304" y="204139"/>
                  </a:lnTo>
                  <a:lnTo>
                    <a:pt x="212217" y="204165"/>
                  </a:lnTo>
                  <a:lnTo>
                    <a:pt x="231965" y="174929"/>
                  </a:lnTo>
                  <a:lnTo>
                    <a:pt x="249974" y="144703"/>
                  </a:lnTo>
                  <a:lnTo>
                    <a:pt x="266306" y="113487"/>
                  </a:lnTo>
                  <a:lnTo>
                    <a:pt x="280885" y="81597"/>
                  </a:lnTo>
                  <a:lnTo>
                    <a:pt x="281038" y="81280"/>
                  </a:lnTo>
                  <a:lnTo>
                    <a:pt x="325323" y="81267"/>
                  </a:lnTo>
                  <a:lnTo>
                    <a:pt x="357670" y="81572"/>
                  </a:lnTo>
                  <a:lnTo>
                    <a:pt x="395986" y="82423"/>
                  </a:lnTo>
                  <a:lnTo>
                    <a:pt x="434314" y="83731"/>
                  </a:lnTo>
                  <a:lnTo>
                    <a:pt x="434314" y="57734"/>
                  </a:lnTo>
                  <a:lnTo>
                    <a:pt x="390537" y="56172"/>
                  </a:lnTo>
                  <a:lnTo>
                    <a:pt x="337985" y="55206"/>
                  </a:lnTo>
                  <a:lnTo>
                    <a:pt x="285445" y="55130"/>
                  </a:lnTo>
                  <a:lnTo>
                    <a:pt x="232918" y="55930"/>
                  </a:lnTo>
                  <a:lnTo>
                    <a:pt x="180416" y="57619"/>
                  </a:lnTo>
                  <a:lnTo>
                    <a:pt x="127914" y="60185"/>
                  </a:lnTo>
                  <a:lnTo>
                    <a:pt x="68440" y="64135"/>
                  </a:lnTo>
                  <a:lnTo>
                    <a:pt x="63347" y="74637"/>
                  </a:lnTo>
                  <a:lnTo>
                    <a:pt x="61556" y="76669"/>
                  </a:lnTo>
                  <a:lnTo>
                    <a:pt x="60388" y="79400"/>
                  </a:lnTo>
                  <a:lnTo>
                    <a:pt x="59867" y="134124"/>
                  </a:lnTo>
                  <a:lnTo>
                    <a:pt x="58902" y="185331"/>
                  </a:lnTo>
                  <a:lnTo>
                    <a:pt x="57454" y="236245"/>
                  </a:lnTo>
                  <a:lnTo>
                    <a:pt x="55524" y="287718"/>
                  </a:lnTo>
                  <a:lnTo>
                    <a:pt x="53009" y="341172"/>
                  </a:lnTo>
                  <a:lnTo>
                    <a:pt x="53428" y="343115"/>
                  </a:lnTo>
                  <a:lnTo>
                    <a:pt x="54178" y="344779"/>
                  </a:lnTo>
                  <a:lnTo>
                    <a:pt x="54330" y="351459"/>
                  </a:lnTo>
                  <a:lnTo>
                    <a:pt x="57200" y="357187"/>
                  </a:lnTo>
                  <a:lnTo>
                    <a:pt x="62382" y="360514"/>
                  </a:lnTo>
                  <a:lnTo>
                    <a:pt x="75565" y="359448"/>
                  </a:lnTo>
                  <a:lnTo>
                    <a:pt x="84302" y="360273"/>
                  </a:lnTo>
                  <a:lnTo>
                    <a:pt x="93078" y="361480"/>
                  </a:lnTo>
                  <a:lnTo>
                    <a:pt x="99326" y="362127"/>
                  </a:lnTo>
                  <a:lnTo>
                    <a:pt x="111734" y="362191"/>
                  </a:lnTo>
                  <a:lnTo>
                    <a:pt x="436422" y="360184"/>
                  </a:lnTo>
                  <a:lnTo>
                    <a:pt x="437997" y="359829"/>
                  </a:lnTo>
                  <a:lnTo>
                    <a:pt x="438975" y="359448"/>
                  </a:lnTo>
                  <a:lnTo>
                    <a:pt x="439407" y="359270"/>
                  </a:lnTo>
                  <a:lnTo>
                    <a:pt x="444246" y="357822"/>
                  </a:lnTo>
                  <a:lnTo>
                    <a:pt x="448335" y="353872"/>
                  </a:lnTo>
                  <a:lnTo>
                    <a:pt x="449110" y="336143"/>
                  </a:lnTo>
                  <a:lnTo>
                    <a:pt x="449160" y="334797"/>
                  </a:lnTo>
                  <a:lnTo>
                    <a:pt x="460298" y="81203"/>
                  </a:lnTo>
                  <a:lnTo>
                    <a:pt x="460883" y="67945"/>
                  </a:lnTo>
                  <a:close/>
                </a:path>
                <a:path w="518795" h="499745">
                  <a:moveTo>
                    <a:pt x="518693" y="17487"/>
                  </a:moveTo>
                  <a:lnTo>
                    <a:pt x="515785" y="13792"/>
                  </a:lnTo>
                  <a:lnTo>
                    <a:pt x="511911" y="11950"/>
                  </a:lnTo>
                  <a:lnTo>
                    <a:pt x="511149" y="6159"/>
                  </a:lnTo>
                  <a:lnTo>
                    <a:pt x="507060" y="850"/>
                  </a:lnTo>
                  <a:lnTo>
                    <a:pt x="492645" y="749"/>
                  </a:lnTo>
                  <a:lnTo>
                    <a:pt x="492645" y="26758"/>
                  </a:lnTo>
                  <a:lnTo>
                    <a:pt x="491604" y="79336"/>
                  </a:lnTo>
                  <a:lnTo>
                    <a:pt x="490283" y="136220"/>
                  </a:lnTo>
                  <a:lnTo>
                    <a:pt x="486232" y="296202"/>
                  </a:lnTo>
                  <a:lnTo>
                    <a:pt x="484987" y="350278"/>
                  </a:lnTo>
                  <a:lnTo>
                    <a:pt x="484085" y="394728"/>
                  </a:lnTo>
                  <a:lnTo>
                    <a:pt x="287616" y="396608"/>
                  </a:lnTo>
                  <a:lnTo>
                    <a:pt x="287616" y="472897"/>
                  </a:lnTo>
                  <a:lnTo>
                    <a:pt x="267309" y="473405"/>
                  </a:lnTo>
                  <a:lnTo>
                    <a:pt x="247040" y="473125"/>
                  </a:lnTo>
                  <a:lnTo>
                    <a:pt x="226796" y="472033"/>
                  </a:lnTo>
                  <a:lnTo>
                    <a:pt x="206590" y="470115"/>
                  </a:lnTo>
                  <a:lnTo>
                    <a:pt x="223126" y="424141"/>
                  </a:lnTo>
                  <a:lnTo>
                    <a:pt x="223227" y="423519"/>
                  </a:lnTo>
                  <a:lnTo>
                    <a:pt x="223304" y="423252"/>
                  </a:lnTo>
                  <a:lnTo>
                    <a:pt x="272516" y="422960"/>
                  </a:lnTo>
                  <a:lnTo>
                    <a:pt x="277012" y="435089"/>
                  </a:lnTo>
                  <a:lnTo>
                    <a:pt x="281051" y="447548"/>
                  </a:lnTo>
                  <a:lnTo>
                    <a:pt x="284568" y="460159"/>
                  </a:lnTo>
                  <a:lnTo>
                    <a:pt x="287616" y="472897"/>
                  </a:lnTo>
                  <a:lnTo>
                    <a:pt x="287616" y="396608"/>
                  </a:lnTo>
                  <a:lnTo>
                    <a:pt x="26073" y="399110"/>
                  </a:lnTo>
                  <a:lnTo>
                    <a:pt x="25908" y="359575"/>
                  </a:lnTo>
                  <a:lnTo>
                    <a:pt x="25869" y="342163"/>
                  </a:lnTo>
                  <a:lnTo>
                    <a:pt x="26085" y="293928"/>
                  </a:lnTo>
                  <a:lnTo>
                    <a:pt x="26746" y="242138"/>
                  </a:lnTo>
                  <a:lnTo>
                    <a:pt x="27914" y="188074"/>
                  </a:lnTo>
                  <a:lnTo>
                    <a:pt x="29464" y="136220"/>
                  </a:lnTo>
                  <a:lnTo>
                    <a:pt x="31483" y="83680"/>
                  </a:lnTo>
                  <a:lnTo>
                    <a:pt x="33947" y="31140"/>
                  </a:lnTo>
                  <a:lnTo>
                    <a:pt x="237782" y="26822"/>
                  </a:lnTo>
                  <a:lnTo>
                    <a:pt x="426999" y="26327"/>
                  </a:lnTo>
                  <a:lnTo>
                    <a:pt x="492645" y="26758"/>
                  </a:lnTo>
                  <a:lnTo>
                    <a:pt x="492645" y="749"/>
                  </a:lnTo>
                  <a:lnTo>
                    <a:pt x="392760" y="0"/>
                  </a:lnTo>
                  <a:lnTo>
                    <a:pt x="232549" y="787"/>
                  </a:lnTo>
                  <a:lnTo>
                    <a:pt x="18973" y="5499"/>
                  </a:lnTo>
                  <a:lnTo>
                    <a:pt x="6515" y="19646"/>
                  </a:lnTo>
                  <a:lnTo>
                    <a:pt x="8331" y="25958"/>
                  </a:lnTo>
                  <a:lnTo>
                    <a:pt x="5753" y="79984"/>
                  </a:lnTo>
                  <a:lnTo>
                    <a:pt x="3644" y="134023"/>
                  </a:lnTo>
                  <a:lnTo>
                    <a:pt x="2006" y="188785"/>
                  </a:lnTo>
                  <a:lnTo>
                    <a:pt x="863" y="242138"/>
                  </a:lnTo>
                  <a:lnTo>
                    <a:pt x="203" y="293928"/>
                  </a:lnTo>
                  <a:lnTo>
                    <a:pt x="0" y="359575"/>
                  </a:lnTo>
                  <a:lnTo>
                    <a:pt x="177" y="394728"/>
                  </a:lnTo>
                  <a:lnTo>
                    <a:pt x="279" y="409803"/>
                  </a:lnTo>
                  <a:lnTo>
                    <a:pt x="3073" y="413461"/>
                  </a:lnTo>
                  <a:lnTo>
                    <a:pt x="6794" y="415366"/>
                  </a:lnTo>
                  <a:lnTo>
                    <a:pt x="7899" y="420700"/>
                  </a:lnTo>
                  <a:lnTo>
                    <a:pt x="11912" y="425272"/>
                  </a:lnTo>
                  <a:lnTo>
                    <a:pt x="195821" y="423748"/>
                  </a:lnTo>
                  <a:lnTo>
                    <a:pt x="179057" y="470369"/>
                  </a:lnTo>
                  <a:lnTo>
                    <a:pt x="174447" y="476224"/>
                  </a:lnTo>
                  <a:lnTo>
                    <a:pt x="173101" y="483247"/>
                  </a:lnTo>
                  <a:lnTo>
                    <a:pt x="175577" y="489483"/>
                  </a:lnTo>
                  <a:lnTo>
                    <a:pt x="182448" y="492937"/>
                  </a:lnTo>
                  <a:lnTo>
                    <a:pt x="212140" y="496697"/>
                  </a:lnTo>
                  <a:lnTo>
                    <a:pt x="241846" y="498856"/>
                  </a:lnTo>
                  <a:lnTo>
                    <a:pt x="271627" y="499364"/>
                  </a:lnTo>
                  <a:lnTo>
                    <a:pt x="301548" y="498144"/>
                  </a:lnTo>
                  <a:lnTo>
                    <a:pt x="309016" y="497624"/>
                  </a:lnTo>
                  <a:lnTo>
                    <a:pt x="313105" y="492010"/>
                  </a:lnTo>
                  <a:lnTo>
                    <a:pt x="313842" y="486130"/>
                  </a:lnTo>
                  <a:lnTo>
                    <a:pt x="315061" y="483717"/>
                  </a:lnTo>
                  <a:lnTo>
                    <a:pt x="304482" y="436016"/>
                  </a:lnTo>
                  <a:lnTo>
                    <a:pt x="299961" y="422795"/>
                  </a:lnTo>
                  <a:lnTo>
                    <a:pt x="299872" y="422529"/>
                  </a:lnTo>
                  <a:lnTo>
                    <a:pt x="501091" y="420611"/>
                  </a:lnTo>
                  <a:lnTo>
                    <a:pt x="504278" y="418782"/>
                  </a:lnTo>
                  <a:lnTo>
                    <a:pt x="506361" y="416140"/>
                  </a:lnTo>
                  <a:lnTo>
                    <a:pt x="508317" y="414083"/>
                  </a:lnTo>
                  <a:lnTo>
                    <a:pt x="509625" y="411276"/>
                  </a:lnTo>
                  <a:lnTo>
                    <a:pt x="509854" y="399110"/>
                  </a:lnTo>
                  <a:lnTo>
                    <a:pt x="510616" y="359575"/>
                  </a:lnTo>
                  <a:lnTo>
                    <a:pt x="511695" y="311505"/>
                  </a:lnTo>
                  <a:lnTo>
                    <a:pt x="512889" y="263448"/>
                  </a:lnTo>
                  <a:lnTo>
                    <a:pt x="515378" y="167335"/>
                  </a:lnTo>
                  <a:lnTo>
                    <a:pt x="516572" y="119278"/>
                  </a:lnTo>
                  <a:lnTo>
                    <a:pt x="517652" y="71221"/>
                  </a:lnTo>
                  <a:lnTo>
                    <a:pt x="518528" y="26073"/>
                  </a:lnTo>
                  <a:lnTo>
                    <a:pt x="518693" y="174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2"/>
            <p:cNvSpPr/>
            <p:nvPr/>
          </p:nvSpPr>
          <p:spPr>
            <a:xfrm>
              <a:off x="4108232" y="4602451"/>
              <a:ext cx="225188" cy="23750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3"/>
            <p:cNvSpPr/>
            <p:nvPr/>
          </p:nvSpPr>
          <p:spPr>
            <a:xfrm>
              <a:off x="4808702" y="4729657"/>
              <a:ext cx="229870" cy="456565"/>
            </a:xfrm>
            <a:custGeom>
              <a:avLst/>
              <a:gdLst/>
              <a:ahLst/>
              <a:cxnLst/>
              <a:rect l="l" t="t" r="r" b="b"/>
              <a:pathLst>
                <a:path w="229870" h="456564">
                  <a:moveTo>
                    <a:pt x="66040" y="288226"/>
                  </a:moveTo>
                  <a:lnTo>
                    <a:pt x="63055" y="279831"/>
                  </a:lnTo>
                  <a:lnTo>
                    <a:pt x="54127" y="276009"/>
                  </a:lnTo>
                  <a:lnTo>
                    <a:pt x="45186" y="279831"/>
                  </a:lnTo>
                  <a:lnTo>
                    <a:pt x="42202" y="288226"/>
                  </a:lnTo>
                  <a:lnTo>
                    <a:pt x="45186" y="296633"/>
                  </a:lnTo>
                  <a:lnTo>
                    <a:pt x="54127" y="300443"/>
                  </a:lnTo>
                  <a:lnTo>
                    <a:pt x="63055" y="296633"/>
                  </a:lnTo>
                  <a:lnTo>
                    <a:pt x="66040" y="288226"/>
                  </a:lnTo>
                  <a:close/>
                </a:path>
                <a:path w="229870" h="456564">
                  <a:moveTo>
                    <a:pt x="71589" y="244246"/>
                  </a:moveTo>
                  <a:lnTo>
                    <a:pt x="68605" y="235851"/>
                  </a:lnTo>
                  <a:lnTo>
                    <a:pt x="59677" y="232029"/>
                  </a:lnTo>
                  <a:lnTo>
                    <a:pt x="50736" y="235851"/>
                  </a:lnTo>
                  <a:lnTo>
                    <a:pt x="47752" y="244246"/>
                  </a:lnTo>
                  <a:lnTo>
                    <a:pt x="50736" y="252653"/>
                  </a:lnTo>
                  <a:lnTo>
                    <a:pt x="59677" y="256463"/>
                  </a:lnTo>
                  <a:lnTo>
                    <a:pt x="68605" y="252653"/>
                  </a:lnTo>
                  <a:lnTo>
                    <a:pt x="71589" y="244246"/>
                  </a:lnTo>
                  <a:close/>
                </a:path>
                <a:path w="229870" h="456564">
                  <a:moveTo>
                    <a:pt x="71589" y="194754"/>
                  </a:moveTo>
                  <a:lnTo>
                    <a:pt x="68605" y="186359"/>
                  </a:lnTo>
                  <a:lnTo>
                    <a:pt x="59677" y="182537"/>
                  </a:lnTo>
                  <a:lnTo>
                    <a:pt x="50736" y="186359"/>
                  </a:lnTo>
                  <a:lnTo>
                    <a:pt x="47752" y="194754"/>
                  </a:lnTo>
                  <a:lnTo>
                    <a:pt x="50736" y="203161"/>
                  </a:lnTo>
                  <a:lnTo>
                    <a:pt x="59677" y="206971"/>
                  </a:lnTo>
                  <a:lnTo>
                    <a:pt x="68605" y="203161"/>
                  </a:lnTo>
                  <a:lnTo>
                    <a:pt x="71589" y="194754"/>
                  </a:lnTo>
                  <a:close/>
                </a:path>
                <a:path w="229870" h="456564">
                  <a:moveTo>
                    <a:pt x="116001" y="241490"/>
                  </a:moveTo>
                  <a:lnTo>
                    <a:pt x="113017" y="233095"/>
                  </a:lnTo>
                  <a:lnTo>
                    <a:pt x="104089" y="229273"/>
                  </a:lnTo>
                  <a:lnTo>
                    <a:pt x="95148" y="233095"/>
                  </a:lnTo>
                  <a:lnTo>
                    <a:pt x="92163" y="241490"/>
                  </a:lnTo>
                  <a:lnTo>
                    <a:pt x="95148" y="249897"/>
                  </a:lnTo>
                  <a:lnTo>
                    <a:pt x="104089" y="253707"/>
                  </a:lnTo>
                  <a:lnTo>
                    <a:pt x="113017" y="249897"/>
                  </a:lnTo>
                  <a:lnTo>
                    <a:pt x="116001" y="241490"/>
                  </a:lnTo>
                  <a:close/>
                </a:path>
                <a:path w="229870" h="456564">
                  <a:moveTo>
                    <a:pt x="118783" y="192011"/>
                  </a:moveTo>
                  <a:lnTo>
                    <a:pt x="115798" y="183616"/>
                  </a:lnTo>
                  <a:lnTo>
                    <a:pt x="106870" y="179793"/>
                  </a:lnTo>
                  <a:lnTo>
                    <a:pt x="97929" y="183616"/>
                  </a:lnTo>
                  <a:lnTo>
                    <a:pt x="94945" y="192011"/>
                  </a:lnTo>
                  <a:lnTo>
                    <a:pt x="97929" y="200418"/>
                  </a:lnTo>
                  <a:lnTo>
                    <a:pt x="106870" y="204228"/>
                  </a:lnTo>
                  <a:lnTo>
                    <a:pt x="115798" y="200418"/>
                  </a:lnTo>
                  <a:lnTo>
                    <a:pt x="118783" y="192011"/>
                  </a:lnTo>
                  <a:close/>
                </a:path>
                <a:path w="229870" h="456564">
                  <a:moveTo>
                    <a:pt x="119507" y="300329"/>
                  </a:moveTo>
                  <a:lnTo>
                    <a:pt x="118910" y="287108"/>
                  </a:lnTo>
                  <a:lnTo>
                    <a:pt x="113792" y="281508"/>
                  </a:lnTo>
                  <a:lnTo>
                    <a:pt x="97637" y="281508"/>
                  </a:lnTo>
                  <a:lnTo>
                    <a:pt x="91465" y="287134"/>
                  </a:lnTo>
                  <a:lnTo>
                    <a:pt x="92062" y="300342"/>
                  </a:lnTo>
                  <a:lnTo>
                    <a:pt x="97180" y="305943"/>
                  </a:lnTo>
                  <a:lnTo>
                    <a:pt x="113322" y="305943"/>
                  </a:lnTo>
                  <a:lnTo>
                    <a:pt x="119507" y="300329"/>
                  </a:lnTo>
                  <a:close/>
                </a:path>
                <a:path w="229870" h="456564">
                  <a:moveTo>
                    <a:pt x="164896" y="284429"/>
                  </a:moveTo>
                  <a:lnTo>
                    <a:pt x="152666" y="272326"/>
                  </a:lnTo>
                  <a:lnTo>
                    <a:pt x="144297" y="271983"/>
                  </a:lnTo>
                  <a:lnTo>
                    <a:pt x="135267" y="281724"/>
                  </a:lnTo>
                  <a:lnTo>
                    <a:pt x="134912" y="289293"/>
                  </a:lnTo>
                  <a:lnTo>
                    <a:pt x="147142" y="301396"/>
                  </a:lnTo>
                  <a:lnTo>
                    <a:pt x="155511" y="301739"/>
                  </a:lnTo>
                  <a:lnTo>
                    <a:pt x="164541" y="291998"/>
                  </a:lnTo>
                  <a:lnTo>
                    <a:pt x="164896" y="284429"/>
                  </a:lnTo>
                  <a:close/>
                </a:path>
                <a:path w="229870" h="456564">
                  <a:moveTo>
                    <a:pt x="165976" y="246989"/>
                  </a:moveTo>
                  <a:lnTo>
                    <a:pt x="162991" y="238594"/>
                  </a:lnTo>
                  <a:lnTo>
                    <a:pt x="154063" y="234772"/>
                  </a:lnTo>
                  <a:lnTo>
                    <a:pt x="145122" y="238594"/>
                  </a:lnTo>
                  <a:lnTo>
                    <a:pt x="142138" y="246989"/>
                  </a:lnTo>
                  <a:lnTo>
                    <a:pt x="145122" y="255397"/>
                  </a:lnTo>
                  <a:lnTo>
                    <a:pt x="154063" y="259207"/>
                  </a:lnTo>
                  <a:lnTo>
                    <a:pt x="162991" y="255397"/>
                  </a:lnTo>
                  <a:lnTo>
                    <a:pt x="165976" y="246989"/>
                  </a:lnTo>
                  <a:close/>
                </a:path>
                <a:path w="229870" h="456564">
                  <a:moveTo>
                    <a:pt x="171526" y="200253"/>
                  </a:moveTo>
                  <a:lnTo>
                    <a:pt x="168541" y="191858"/>
                  </a:lnTo>
                  <a:lnTo>
                    <a:pt x="159613" y="188036"/>
                  </a:lnTo>
                  <a:lnTo>
                    <a:pt x="150672" y="191858"/>
                  </a:lnTo>
                  <a:lnTo>
                    <a:pt x="147688" y="200253"/>
                  </a:lnTo>
                  <a:lnTo>
                    <a:pt x="150672" y="208661"/>
                  </a:lnTo>
                  <a:lnTo>
                    <a:pt x="159613" y="212471"/>
                  </a:lnTo>
                  <a:lnTo>
                    <a:pt x="168541" y="208661"/>
                  </a:lnTo>
                  <a:lnTo>
                    <a:pt x="171526" y="200253"/>
                  </a:lnTo>
                  <a:close/>
                </a:path>
                <a:path w="229870" h="456564">
                  <a:moveTo>
                    <a:pt x="229628" y="23787"/>
                  </a:moveTo>
                  <a:lnTo>
                    <a:pt x="228676" y="17360"/>
                  </a:lnTo>
                  <a:lnTo>
                    <a:pt x="224764" y="12001"/>
                  </a:lnTo>
                  <a:lnTo>
                    <a:pt x="217906" y="9321"/>
                  </a:lnTo>
                  <a:lnTo>
                    <a:pt x="203187" y="8115"/>
                  </a:lnTo>
                  <a:lnTo>
                    <a:pt x="203187" y="32537"/>
                  </a:lnTo>
                  <a:lnTo>
                    <a:pt x="191846" y="325285"/>
                  </a:lnTo>
                  <a:lnTo>
                    <a:pt x="190525" y="324777"/>
                  </a:lnTo>
                  <a:lnTo>
                    <a:pt x="189064" y="324408"/>
                  </a:lnTo>
                  <a:lnTo>
                    <a:pt x="30835" y="320344"/>
                  </a:lnTo>
                  <a:lnTo>
                    <a:pt x="28752" y="271068"/>
                  </a:lnTo>
                  <a:lnTo>
                    <a:pt x="27101" y="221361"/>
                  </a:lnTo>
                  <a:lnTo>
                    <a:pt x="25882" y="172478"/>
                  </a:lnTo>
                  <a:lnTo>
                    <a:pt x="25082" y="123164"/>
                  </a:lnTo>
                  <a:lnTo>
                    <a:pt x="24739" y="24523"/>
                  </a:lnTo>
                  <a:lnTo>
                    <a:pt x="29540" y="24536"/>
                  </a:lnTo>
                  <a:lnTo>
                    <a:pt x="39141" y="24663"/>
                  </a:lnTo>
                  <a:lnTo>
                    <a:pt x="39624" y="47294"/>
                  </a:lnTo>
                  <a:lnTo>
                    <a:pt x="39268" y="69888"/>
                  </a:lnTo>
                  <a:lnTo>
                    <a:pt x="38049" y="92443"/>
                  </a:lnTo>
                  <a:lnTo>
                    <a:pt x="35953" y="114998"/>
                  </a:lnTo>
                  <a:lnTo>
                    <a:pt x="35255" y="121107"/>
                  </a:lnTo>
                  <a:lnTo>
                    <a:pt x="38633" y="124764"/>
                  </a:lnTo>
                  <a:lnTo>
                    <a:pt x="43078" y="126085"/>
                  </a:lnTo>
                  <a:lnTo>
                    <a:pt x="44653" y="130302"/>
                  </a:lnTo>
                  <a:lnTo>
                    <a:pt x="48285" y="133781"/>
                  </a:lnTo>
                  <a:lnTo>
                    <a:pt x="167297" y="141605"/>
                  </a:lnTo>
                  <a:lnTo>
                    <a:pt x="169138" y="141236"/>
                  </a:lnTo>
                  <a:lnTo>
                    <a:pt x="170713" y="140550"/>
                  </a:lnTo>
                  <a:lnTo>
                    <a:pt x="176999" y="140703"/>
                  </a:lnTo>
                  <a:lnTo>
                    <a:pt x="177241" y="140550"/>
                  </a:lnTo>
                  <a:lnTo>
                    <a:pt x="183299" y="136804"/>
                  </a:lnTo>
                  <a:lnTo>
                    <a:pt x="182765" y="116560"/>
                  </a:lnTo>
                  <a:lnTo>
                    <a:pt x="180530" y="30670"/>
                  </a:lnTo>
                  <a:lnTo>
                    <a:pt x="203187" y="32537"/>
                  </a:lnTo>
                  <a:lnTo>
                    <a:pt x="203187" y="8115"/>
                  </a:lnTo>
                  <a:lnTo>
                    <a:pt x="167322" y="5156"/>
                  </a:lnTo>
                  <a:lnTo>
                    <a:pt x="158089" y="4622"/>
                  </a:lnTo>
                  <a:lnTo>
                    <a:pt x="158089" y="116560"/>
                  </a:lnTo>
                  <a:lnTo>
                    <a:pt x="61074" y="110197"/>
                  </a:lnTo>
                  <a:lnTo>
                    <a:pt x="62903" y="88912"/>
                  </a:lnTo>
                  <a:lnTo>
                    <a:pt x="63982" y="67411"/>
                  </a:lnTo>
                  <a:lnTo>
                    <a:pt x="64274" y="46278"/>
                  </a:lnTo>
                  <a:lnTo>
                    <a:pt x="63817" y="24904"/>
                  </a:lnTo>
                  <a:lnTo>
                    <a:pt x="86842" y="25527"/>
                  </a:lnTo>
                  <a:lnTo>
                    <a:pt x="109880" y="26416"/>
                  </a:lnTo>
                  <a:lnTo>
                    <a:pt x="132892" y="27546"/>
                  </a:lnTo>
                  <a:lnTo>
                    <a:pt x="155905" y="28917"/>
                  </a:lnTo>
                  <a:lnTo>
                    <a:pt x="155905" y="32537"/>
                  </a:lnTo>
                  <a:lnTo>
                    <a:pt x="158089" y="116560"/>
                  </a:lnTo>
                  <a:lnTo>
                    <a:pt x="158089" y="4622"/>
                  </a:lnTo>
                  <a:lnTo>
                    <a:pt x="116687" y="2209"/>
                  </a:lnTo>
                  <a:lnTo>
                    <a:pt x="66001" y="495"/>
                  </a:lnTo>
                  <a:lnTo>
                    <a:pt x="15252" y="0"/>
                  </a:lnTo>
                  <a:lnTo>
                    <a:pt x="9728" y="0"/>
                  </a:lnTo>
                  <a:lnTo>
                    <a:pt x="6159" y="2997"/>
                  </a:lnTo>
                  <a:lnTo>
                    <a:pt x="4483" y="6870"/>
                  </a:lnTo>
                  <a:lnTo>
                    <a:pt x="1892" y="8826"/>
                  </a:lnTo>
                  <a:lnTo>
                    <a:pt x="88" y="11874"/>
                  </a:lnTo>
                  <a:lnTo>
                    <a:pt x="0" y="73850"/>
                  </a:lnTo>
                  <a:lnTo>
                    <a:pt x="317" y="118732"/>
                  </a:lnTo>
                  <a:lnTo>
                    <a:pt x="1130" y="170053"/>
                  </a:lnTo>
                  <a:lnTo>
                    <a:pt x="2413" y="221780"/>
                  </a:lnTo>
                  <a:lnTo>
                    <a:pt x="4127" y="272656"/>
                  </a:lnTo>
                  <a:lnTo>
                    <a:pt x="6337" y="324408"/>
                  </a:lnTo>
                  <a:lnTo>
                    <a:pt x="6946" y="327304"/>
                  </a:lnTo>
                  <a:lnTo>
                    <a:pt x="4343" y="334403"/>
                  </a:lnTo>
                  <a:lnTo>
                    <a:pt x="8039" y="344195"/>
                  </a:lnTo>
                  <a:lnTo>
                    <a:pt x="65189" y="345668"/>
                  </a:lnTo>
                  <a:lnTo>
                    <a:pt x="66535" y="383654"/>
                  </a:lnTo>
                  <a:lnTo>
                    <a:pt x="66509" y="407809"/>
                  </a:lnTo>
                  <a:lnTo>
                    <a:pt x="66649" y="413207"/>
                  </a:lnTo>
                  <a:lnTo>
                    <a:pt x="67919" y="422630"/>
                  </a:lnTo>
                  <a:lnTo>
                    <a:pt x="68021" y="425615"/>
                  </a:lnTo>
                  <a:lnTo>
                    <a:pt x="67818" y="425615"/>
                  </a:lnTo>
                  <a:lnTo>
                    <a:pt x="66065" y="424383"/>
                  </a:lnTo>
                  <a:lnTo>
                    <a:pt x="64312" y="423151"/>
                  </a:lnTo>
                  <a:lnTo>
                    <a:pt x="54902" y="424383"/>
                  </a:lnTo>
                  <a:lnTo>
                    <a:pt x="50368" y="424345"/>
                  </a:lnTo>
                  <a:lnTo>
                    <a:pt x="40779" y="424611"/>
                  </a:lnTo>
                  <a:lnTo>
                    <a:pt x="4038" y="442925"/>
                  </a:lnTo>
                  <a:lnTo>
                    <a:pt x="9169" y="450354"/>
                  </a:lnTo>
                  <a:lnTo>
                    <a:pt x="18961" y="452234"/>
                  </a:lnTo>
                  <a:lnTo>
                    <a:pt x="32321" y="450354"/>
                  </a:lnTo>
                  <a:lnTo>
                    <a:pt x="45186" y="449986"/>
                  </a:lnTo>
                  <a:lnTo>
                    <a:pt x="58013" y="450329"/>
                  </a:lnTo>
                  <a:lnTo>
                    <a:pt x="71285" y="450519"/>
                  </a:lnTo>
                  <a:lnTo>
                    <a:pt x="80556" y="450418"/>
                  </a:lnTo>
                  <a:lnTo>
                    <a:pt x="82143" y="449986"/>
                  </a:lnTo>
                  <a:lnTo>
                    <a:pt x="87884" y="448437"/>
                  </a:lnTo>
                  <a:lnTo>
                    <a:pt x="91490" y="438886"/>
                  </a:lnTo>
                  <a:lnTo>
                    <a:pt x="93459" y="429234"/>
                  </a:lnTo>
                  <a:lnTo>
                    <a:pt x="93446" y="425615"/>
                  </a:lnTo>
                  <a:lnTo>
                    <a:pt x="93433" y="418579"/>
                  </a:lnTo>
                  <a:lnTo>
                    <a:pt x="92481" y="407809"/>
                  </a:lnTo>
                  <a:lnTo>
                    <a:pt x="91706" y="397827"/>
                  </a:lnTo>
                  <a:lnTo>
                    <a:pt x="89877" y="346303"/>
                  </a:lnTo>
                  <a:lnTo>
                    <a:pt x="108343" y="346773"/>
                  </a:lnTo>
                  <a:lnTo>
                    <a:pt x="108153" y="347548"/>
                  </a:lnTo>
                  <a:lnTo>
                    <a:pt x="108038" y="351828"/>
                  </a:lnTo>
                  <a:lnTo>
                    <a:pt x="111302" y="448437"/>
                  </a:lnTo>
                  <a:lnTo>
                    <a:pt x="111379" y="449986"/>
                  </a:lnTo>
                  <a:lnTo>
                    <a:pt x="116611" y="455536"/>
                  </a:lnTo>
                  <a:lnTo>
                    <a:pt x="195046" y="456222"/>
                  </a:lnTo>
                  <a:lnTo>
                    <a:pt x="203974" y="452551"/>
                  </a:lnTo>
                  <a:lnTo>
                    <a:pt x="206959" y="444195"/>
                  </a:lnTo>
                  <a:lnTo>
                    <a:pt x="203974" y="435749"/>
                  </a:lnTo>
                  <a:lnTo>
                    <a:pt x="195046" y="431787"/>
                  </a:lnTo>
                  <a:lnTo>
                    <a:pt x="135407" y="431241"/>
                  </a:lnTo>
                  <a:lnTo>
                    <a:pt x="132727" y="351828"/>
                  </a:lnTo>
                  <a:lnTo>
                    <a:pt x="132600" y="348894"/>
                  </a:lnTo>
                  <a:lnTo>
                    <a:pt x="132511" y="348246"/>
                  </a:lnTo>
                  <a:lnTo>
                    <a:pt x="132295" y="347395"/>
                  </a:lnTo>
                  <a:lnTo>
                    <a:pt x="189674" y="348869"/>
                  </a:lnTo>
                  <a:lnTo>
                    <a:pt x="191579" y="348373"/>
                  </a:lnTo>
                  <a:lnTo>
                    <a:pt x="193205" y="347548"/>
                  </a:lnTo>
                  <a:lnTo>
                    <a:pt x="199110" y="351650"/>
                  </a:lnTo>
                  <a:lnTo>
                    <a:pt x="206527" y="351828"/>
                  </a:lnTo>
                  <a:lnTo>
                    <a:pt x="212966" y="348107"/>
                  </a:lnTo>
                  <a:lnTo>
                    <a:pt x="213182" y="347548"/>
                  </a:lnTo>
                  <a:lnTo>
                    <a:pt x="213233" y="347395"/>
                  </a:lnTo>
                  <a:lnTo>
                    <a:pt x="213664" y="346303"/>
                  </a:lnTo>
                  <a:lnTo>
                    <a:pt x="215925" y="340448"/>
                  </a:lnTo>
                  <a:lnTo>
                    <a:pt x="216509" y="325285"/>
                  </a:lnTo>
                  <a:lnTo>
                    <a:pt x="227838" y="32537"/>
                  </a:lnTo>
                  <a:lnTo>
                    <a:pt x="227799" y="30670"/>
                  </a:lnTo>
                  <a:lnTo>
                    <a:pt x="227876" y="28917"/>
                  </a:lnTo>
                  <a:lnTo>
                    <a:pt x="229247" y="24904"/>
                  </a:lnTo>
                  <a:lnTo>
                    <a:pt x="229374" y="24523"/>
                  </a:lnTo>
                  <a:lnTo>
                    <a:pt x="229628" y="237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4"/>
            <p:cNvSpPr/>
            <p:nvPr/>
          </p:nvSpPr>
          <p:spPr>
            <a:xfrm>
              <a:off x="5044577" y="4545838"/>
              <a:ext cx="152650" cy="1211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5"/>
            <p:cNvSpPr/>
            <p:nvPr/>
          </p:nvSpPr>
          <p:spPr>
            <a:xfrm>
              <a:off x="5883224" y="2747267"/>
              <a:ext cx="240029" cy="309245"/>
            </a:xfrm>
            <a:custGeom>
              <a:avLst/>
              <a:gdLst/>
              <a:ahLst/>
              <a:cxnLst/>
              <a:rect l="l" t="t" r="r" b="b"/>
              <a:pathLst>
                <a:path w="240029" h="309244">
                  <a:moveTo>
                    <a:pt x="4723" y="305732"/>
                  </a:moveTo>
                  <a:lnTo>
                    <a:pt x="0" y="306003"/>
                  </a:lnTo>
                  <a:lnTo>
                    <a:pt x="4622" y="308708"/>
                  </a:lnTo>
                  <a:lnTo>
                    <a:pt x="4723" y="305732"/>
                  </a:lnTo>
                  <a:close/>
                </a:path>
                <a:path w="240029" h="309244">
                  <a:moveTo>
                    <a:pt x="229945" y="147266"/>
                  </a:moveTo>
                  <a:lnTo>
                    <a:pt x="132092" y="147266"/>
                  </a:lnTo>
                  <a:lnTo>
                    <a:pt x="138759" y="184978"/>
                  </a:lnTo>
                  <a:lnTo>
                    <a:pt x="143551" y="222978"/>
                  </a:lnTo>
                  <a:lnTo>
                    <a:pt x="146462" y="261171"/>
                  </a:lnTo>
                  <a:lnTo>
                    <a:pt x="147485" y="299462"/>
                  </a:lnTo>
                  <a:lnTo>
                    <a:pt x="147573" y="304695"/>
                  </a:lnTo>
                  <a:lnTo>
                    <a:pt x="151142" y="308568"/>
                  </a:lnTo>
                  <a:lnTo>
                    <a:pt x="209410" y="308543"/>
                  </a:lnTo>
                  <a:lnTo>
                    <a:pt x="239407" y="283092"/>
                  </a:lnTo>
                  <a:lnTo>
                    <a:pt x="238380" y="251295"/>
                  </a:lnTo>
                  <a:lnTo>
                    <a:pt x="235837" y="219557"/>
                  </a:lnTo>
                  <a:lnTo>
                    <a:pt x="232787" y="187834"/>
                  </a:lnTo>
                  <a:lnTo>
                    <a:pt x="230238" y="156079"/>
                  </a:lnTo>
                  <a:lnTo>
                    <a:pt x="229945" y="147266"/>
                  </a:lnTo>
                  <a:close/>
                </a:path>
                <a:path w="240029" h="309244">
                  <a:moveTo>
                    <a:pt x="133726" y="0"/>
                  </a:moveTo>
                  <a:lnTo>
                    <a:pt x="81512" y="1155"/>
                  </a:lnTo>
                  <a:lnTo>
                    <a:pt x="29425" y="4937"/>
                  </a:lnTo>
                  <a:lnTo>
                    <a:pt x="4723" y="305732"/>
                  </a:lnTo>
                  <a:lnTo>
                    <a:pt x="18390" y="304948"/>
                  </a:lnTo>
                  <a:lnTo>
                    <a:pt x="36806" y="304317"/>
                  </a:lnTo>
                  <a:lnTo>
                    <a:pt x="55233" y="304110"/>
                  </a:lnTo>
                  <a:lnTo>
                    <a:pt x="73657" y="304110"/>
                  </a:lnTo>
                  <a:lnTo>
                    <a:pt x="73186" y="267457"/>
                  </a:lnTo>
                  <a:lnTo>
                    <a:pt x="70835" y="230657"/>
                  </a:lnTo>
                  <a:lnTo>
                    <a:pt x="66610" y="194023"/>
                  </a:lnTo>
                  <a:lnTo>
                    <a:pt x="60515" y="157654"/>
                  </a:lnTo>
                  <a:lnTo>
                    <a:pt x="78291" y="154266"/>
                  </a:lnTo>
                  <a:lnTo>
                    <a:pt x="96156" y="151403"/>
                  </a:lnTo>
                  <a:lnTo>
                    <a:pt x="114095" y="149067"/>
                  </a:lnTo>
                  <a:lnTo>
                    <a:pt x="132092" y="147266"/>
                  </a:lnTo>
                  <a:lnTo>
                    <a:pt x="229945" y="147266"/>
                  </a:lnTo>
                  <a:lnTo>
                    <a:pt x="228984" y="118350"/>
                  </a:lnTo>
                  <a:lnTo>
                    <a:pt x="229865" y="80605"/>
                  </a:lnTo>
                  <a:lnTo>
                    <a:pt x="232872" y="42967"/>
                  </a:lnTo>
                  <a:lnTo>
                    <a:pt x="237997" y="5559"/>
                  </a:lnTo>
                  <a:lnTo>
                    <a:pt x="185932" y="1468"/>
                  </a:lnTo>
                  <a:lnTo>
                    <a:pt x="133726" y="0"/>
                  </a:lnTo>
                  <a:close/>
                </a:path>
                <a:path w="240029" h="309244">
                  <a:moveTo>
                    <a:pt x="73657" y="304110"/>
                  </a:moveTo>
                  <a:lnTo>
                    <a:pt x="55233" y="304110"/>
                  </a:lnTo>
                  <a:lnTo>
                    <a:pt x="73659" y="304326"/>
                  </a:lnTo>
                  <a:lnTo>
                    <a:pt x="73657" y="30411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6"/>
            <p:cNvSpPr/>
            <p:nvPr/>
          </p:nvSpPr>
          <p:spPr>
            <a:xfrm>
              <a:off x="5626024" y="2673286"/>
              <a:ext cx="87646" cy="977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7"/>
            <p:cNvSpPr/>
            <p:nvPr/>
          </p:nvSpPr>
          <p:spPr>
            <a:xfrm>
              <a:off x="5629630" y="2841497"/>
              <a:ext cx="93941" cy="1274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8"/>
            <p:cNvSpPr/>
            <p:nvPr/>
          </p:nvSpPr>
          <p:spPr>
            <a:xfrm>
              <a:off x="5521439" y="2664167"/>
              <a:ext cx="1057910" cy="399415"/>
            </a:xfrm>
            <a:custGeom>
              <a:avLst/>
              <a:gdLst/>
              <a:ahLst/>
              <a:cxnLst/>
              <a:rect l="l" t="t" r="r" b="b"/>
              <a:pathLst>
                <a:path w="1057909" h="399414">
                  <a:moveTo>
                    <a:pt x="27985" y="200088"/>
                  </a:moveTo>
                  <a:lnTo>
                    <a:pt x="1955" y="200088"/>
                  </a:lnTo>
                  <a:lnTo>
                    <a:pt x="4038" y="386600"/>
                  </a:lnTo>
                  <a:lnTo>
                    <a:pt x="8206" y="396021"/>
                  </a:lnTo>
                  <a:lnTo>
                    <a:pt x="17187" y="399168"/>
                  </a:lnTo>
                  <a:lnTo>
                    <a:pt x="26104" y="396021"/>
                  </a:lnTo>
                  <a:lnTo>
                    <a:pt x="30060" y="386600"/>
                  </a:lnTo>
                  <a:lnTo>
                    <a:pt x="27985" y="200088"/>
                  </a:lnTo>
                  <a:close/>
                </a:path>
                <a:path w="1057909" h="399414">
                  <a:moveTo>
                    <a:pt x="607342" y="101338"/>
                  </a:moveTo>
                  <a:lnTo>
                    <a:pt x="483009" y="101338"/>
                  </a:lnTo>
                  <a:lnTo>
                    <a:pt x="532166" y="101585"/>
                  </a:lnTo>
                  <a:lnTo>
                    <a:pt x="581329" y="102628"/>
                  </a:lnTo>
                  <a:lnTo>
                    <a:pt x="582041" y="382409"/>
                  </a:lnTo>
                  <a:lnTo>
                    <a:pt x="586132" y="391830"/>
                  </a:lnTo>
                  <a:lnTo>
                    <a:pt x="595091" y="394977"/>
                  </a:lnTo>
                  <a:lnTo>
                    <a:pt x="604039" y="391830"/>
                  </a:lnTo>
                  <a:lnTo>
                    <a:pt x="608076" y="382409"/>
                  </a:lnTo>
                  <a:lnTo>
                    <a:pt x="607682" y="229946"/>
                  </a:lnTo>
                  <a:lnTo>
                    <a:pt x="638312" y="229946"/>
                  </a:lnTo>
                  <a:lnTo>
                    <a:pt x="650063" y="229792"/>
                  </a:lnTo>
                  <a:lnTo>
                    <a:pt x="671242" y="229112"/>
                  </a:lnTo>
                  <a:lnTo>
                    <a:pt x="692416" y="228028"/>
                  </a:lnTo>
                  <a:lnTo>
                    <a:pt x="718451" y="228028"/>
                  </a:lnTo>
                  <a:lnTo>
                    <a:pt x="718091" y="204035"/>
                  </a:lnTo>
                  <a:lnTo>
                    <a:pt x="628734" y="204035"/>
                  </a:lnTo>
                  <a:lnTo>
                    <a:pt x="607618" y="203911"/>
                  </a:lnTo>
                  <a:lnTo>
                    <a:pt x="607342" y="101338"/>
                  </a:lnTo>
                  <a:close/>
                </a:path>
                <a:path w="1057909" h="399414">
                  <a:moveTo>
                    <a:pt x="718451" y="228028"/>
                  </a:moveTo>
                  <a:lnTo>
                    <a:pt x="692416" y="228028"/>
                  </a:lnTo>
                  <a:lnTo>
                    <a:pt x="694651" y="378218"/>
                  </a:lnTo>
                  <a:lnTo>
                    <a:pt x="698839" y="387573"/>
                  </a:lnTo>
                  <a:lnTo>
                    <a:pt x="707884" y="390786"/>
                  </a:lnTo>
                  <a:lnTo>
                    <a:pt x="716774" y="387655"/>
                  </a:lnTo>
                  <a:lnTo>
                    <a:pt x="720699" y="378218"/>
                  </a:lnTo>
                  <a:lnTo>
                    <a:pt x="718451" y="228028"/>
                  </a:lnTo>
                  <a:close/>
                </a:path>
                <a:path w="1057909" h="399414">
                  <a:moveTo>
                    <a:pt x="382012" y="262763"/>
                  </a:moveTo>
                  <a:lnTo>
                    <a:pt x="355981" y="262763"/>
                  </a:lnTo>
                  <a:lnTo>
                    <a:pt x="354025" y="378218"/>
                  </a:lnTo>
                  <a:lnTo>
                    <a:pt x="357906" y="387573"/>
                  </a:lnTo>
                  <a:lnTo>
                    <a:pt x="366833" y="390786"/>
                  </a:lnTo>
                  <a:lnTo>
                    <a:pt x="375809" y="387655"/>
                  </a:lnTo>
                  <a:lnTo>
                    <a:pt x="380060" y="378218"/>
                  </a:lnTo>
                  <a:lnTo>
                    <a:pt x="382012" y="262763"/>
                  </a:lnTo>
                  <a:close/>
                </a:path>
                <a:path w="1057909" h="399414">
                  <a:moveTo>
                    <a:pt x="215823" y="321602"/>
                  </a:moveTo>
                  <a:lnTo>
                    <a:pt x="189852" y="321602"/>
                  </a:lnTo>
                  <a:lnTo>
                    <a:pt x="191368" y="349902"/>
                  </a:lnTo>
                  <a:lnTo>
                    <a:pt x="192154" y="364048"/>
                  </a:lnTo>
                  <a:lnTo>
                    <a:pt x="193001" y="378218"/>
                  </a:lnTo>
                  <a:lnTo>
                    <a:pt x="197641" y="387573"/>
                  </a:lnTo>
                  <a:lnTo>
                    <a:pt x="206782" y="390718"/>
                  </a:lnTo>
                  <a:lnTo>
                    <a:pt x="215425" y="387641"/>
                  </a:lnTo>
                  <a:lnTo>
                    <a:pt x="219014" y="378218"/>
                  </a:lnTo>
                  <a:lnTo>
                    <a:pt x="217182" y="346746"/>
                  </a:lnTo>
                  <a:lnTo>
                    <a:pt x="215823" y="321602"/>
                  </a:lnTo>
                  <a:close/>
                </a:path>
                <a:path w="1057909" h="399414">
                  <a:moveTo>
                    <a:pt x="120333" y="33909"/>
                  </a:moveTo>
                  <a:lnTo>
                    <a:pt x="96037" y="33909"/>
                  </a:lnTo>
                  <a:lnTo>
                    <a:pt x="95516" y="35331"/>
                  </a:lnTo>
                  <a:lnTo>
                    <a:pt x="95298" y="36423"/>
                  </a:lnTo>
                  <a:lnTo>
                    <a:pt x="95317" y="41689"/>
                  </a:lnTo>
                  <a:lnTo>
                    <a:pt x="103581" y="376085"/>
                  </a:lnTo>
                  <a:lnTo>
                    <a:pt x="107885" y="385502"/>
                  </a:lnTo>
                  <a:lnTo>
                    <a:pt x="116914" y="388653"/>
                  </a:lnTo>
                  <a:lnTo>
                    <a:pt x="125789" y="385520"/>
                  </a:lnTo>
                  <a:lnTo>
                    <a:pt x="129628" y="376085"/>
                  </a:lnTo>
                  <a:lnTo>
                    <a:pt x="128371" y="325831"/>
                  </a:lnTo>
                  <a:lnTo>
                    <a:pt x="188849" y="321779"/>
                  </a:lnTo>
                  <a:lnTo>
                    <a:pt x="189852" y="321602"/>
                  </a:lnTo>
                  <a:lnTo>
                    <a:pt x="215823" y="321602"/>
                  </a:lnTo>
                  <a:lnTo>
                    <a:pt x="214730" y="299834"/>
                  </a:lnTo>
                  <a:lnTo>
                    <a:pt x="127749" y="299834"/>
                  </a:lnTo>
                  <a:lnTo>
                    <a:pt x="125222" y="198310"/>
                  </a:lnTo>
                  <a:lnTo>
                    <a:pt x="184061" y="194284"/>
                  </a:lnTo>
                  <a:lnTo>
                    <a:pt x="210124" y="194284"/>
                  </a:lnTo>
                  <a:lnTo>
                    <a:pt x="209918" y="188709"/>
                  </a:lnTo>
                  <a:lnTo>
                    <a:pt x="244955" y="186574"/>
                  </a:lnTo>
                  <a:lnTo>
                    <a:pt x="280004" y="185264"/>
                  </a:lnTo>
                  <a:lnTo>
                    <a:pt x="315076" y="184787"/>
                  </a:lnTo>
                  <a:lnTo>
                    <a:pt x="354443" y="184787"/>
                  </a:lnTo>
                  <a:lnTo>
                    <a:pt x="355434" y="184467"/>
                  </a:lnTo>
                  <a:lnTo>
                    <a:pt x="357327" y="183222"/>
                  </a:lnTo>
                  <a:lnTo>
                    <a:pt x="383356" y="183222"/>
                  </a:lnTo>
                  <a:lnTo>
                    <a:pt x="383541" y="172326"/>
                  </a:lnTo>
                  <a:lnTo>
                    <a:pt x="124587" y="172326"/>
                  </a:lnTo>
                  <a:lnTo>
                    <a:pt x="123151" y="114693"/>
                  </a:lnTo>
                  <a:lnTo>
                    <a:pt x="181546" y="111480"/>
                  </a:lnTo>
                  <a:lnTo>
                    <a:pt x="207691" y="111480"/>
                  </a:lnTo>
                  <a:lnTo>
                    <a:pt x="207126" y="88696"/>
                  </a:lnTo>
                  <a:lnTo>
                    <a:pt x="122516" y="88696"/>
                  </a:lnTo>
                  <a:lnTo>
                    <a:pt x="121221" y="36423"/>
                  </a:lnTo>
                  <a:lnTo>
                    <a:pt x="120624" y="34455"/>
                  </a:lnTo>
                  <a:lnTo>
                    <a:pt x="120333" y="33909"/>
                  </a:lnTo>
                  <a:close/>
                </a:path>
                <a:path w="1057909" h="399414">
                  <a:moveTo>
                    <a:pt x="929240" y="39331"/>
                  </a:moveTo>
                  <a:lnTo>
                    <a:pt x="903236" y="39331"/>
                  </a:lnTo>
                  <a:lnTo>
                    <a:pt x="903968" y="85521"/>
                  </a:lnTo>
                  <a:lnTo>
                    <a:pt x="905110" y="134414"/>
                  </a:lnTo>
                  <a:lnTo>
                    <a:pt x="906597" y="181935"/>
                  </a:lnTo>
                  <a:lnTo>
                    <a:pt x="908484" y="230069"/>
                  </a:lnTo>
                  <a:lnTo>
                    <a:pt x="910684" y="276933"/>
                  </a:lnTo>
                  <a:lnTo>
                    <a:pt x="913377" y="325831"/>
                  </a:lnTo>
                  <a:lnTo>
                    <a:pt x="916266" y="371868"/>
                  </a:lnTo>
                  <a:lnTo>
                    <a:pt x="930128" y="384394"/>
                  </a:lnTo>
                  <a:lnTo>
                    <a:pt x="938873" y="381280"/>
                  </a:lnTo>
                  <a:lnTo>
                    <a:pt x="942314" y="371868"/>
                  </a:lnTo>
                  <a:lnTo>
                    <a:pt x="940704" y="346746"/>
                  </a:lnTo>
                  <a:lnTo>
                    <a:pt x="939090" y="319370"/>
                  </a:lnTo>
                  <a:lnTo>
                    <a:pt x="937789" y="295770"/>
                  </a:lnTo>
                  <a:lnTo>
                    <a:pt x="936523" y="271335"/>
                  </a:lnTo>
                  <a:lnTo>
                    <a:pt x="946669" y="271335"/>
                  </a:lnTo>
                  <a:lnTo>
                    <a:pt x="1022807" y="265099"/>
                  </a:lnTo>
                  <a:lnTo>
                    <a:pt x="1024661" y="264515"/>
                  </a:lnTo>
                  <a:lnTo>
                    <a:pt x="1026248" y="263639"/>
                  </a:lnTo>
                  <a:lnTo>
                    <a:pt x="1052275" y="263639"/>
                  </a:lnTo>
                  <a:lnTo>
                    <a:pt x="1051424" y="247459"/>
                  </a:lnTo>
                  <a:lnTo>
                    <a:pt x="935431" y="247459"/>
                  </a:lnTo>
                  <a:lnTo>
                    <a:pt x="933941" y="215764"/>
                  </a:lnTo>
                  <a:lnTo>
                    <a:pt x="933500" y="205193"/>
                  </a:lnTo>
                  <a:lnTo>
                    <a:pt x="1020254" y="202869"/>
                  </a:lnTo>
                  <a:lnTo>
                    <a:pt x="1021676" y="202526"/>
                  </a:lnTo>
                  <a:lnTo>
                    <a:pt x="1023010" y="202044"/>
                  </a:lnTo>
                  <a:lnTo>
                    <a:pt x="1049037" y="202044"/>
                  </a:lnTo>
                  <a:lnTo>
                    <a:pt x="1047835" y="179184"/>
                  </a:lnTo>
                  <a:lnTo>
                    <a:pt x="932637" y="179184"/>
                  </a:lnTo>
                  <a:lnTo>
                    <a:pt x="931944" y="158753"/>
                  </a:lnTo>
                  <a:lnTo>
                    <a:pt x="931359" y="139890"/>
                  </a:lnTo>
                  <a:lnTo>
                    <a:pt x="930919" y="124361"/>
                  </a:lnTo>
                  <a:lnTo>
                    <a:pt x="930465" y="106083"/>
                  </a:lnTo>
                  <a:lnTo>
                    <a:pt x="952244" y="104337"/>
                  </a:lnTo>
                  <a:lnTo>
                    <a:pt x="974036" y="102831"/>
                  </a:lnTo>
                  <a:lnTo>
                    <a:pt x="995841" y="101564"/>
                  </a:lnTo>
                  <a:lnTo>
                    <a:pt x="1017663" y="100533"/>
                  </a:lnTo>
                  <a:lnTo>
                    <a:pt x="1043700" y="100533"/>
                  </a:lnTo>
                  <a:lnTo>
                    <a:pt x="1042982" y="86879"/>
                  </a:lnTo>
                  <a:lnTo>
                    <a:pt x="1042846" y="85445"/>
                  </a:lnTo>
                  <a:lnTo>
                    <a:pt x="1039787" y="81851"/>
                  </a:lnTo>
                  <a:lnTo>
                    <a:pt x="1036014" y="80086"/>
                  </a:lnTo>
                  <a:lnTo>
                    <a:pt x="930008" y="80086"/>
                  </a:lnTo>
                  <a:lnTo>
                    <a:pt x="929350" y="46532"/>
                  </a:lnTo>
                  <a:lnTo>
                    <a:pt x="929240" y="39331"/>
                  </a:lnTo>
                  <a:close/>
                </a:path>
                <a:path w="1057909" h="399414">
                  <a:moveTo>
                    <a:pt x="1052275" y="263639"/>
                  </a:moveTo>
                  <a:lnTo>
                    <a:pt x="1026248" y="263639"/>
                  </a:lnTo>
                  <a:lnTo>
                    <a:pt x="1031709" y="367690"/>
                  </a:lnTo>
                  <a:lnTo>
                    <a:pt x="1036272" y="377077"/>
                  </a:lnTo>
                  <a:lnTo>
                    <a:pt x="1045389" y="380225"/>
                  </a:lnTo>
                  <a:lnTo>
                    <a:pt x="1054175" y="377105"/>
                  </a:lnTo>
                  <a:lnTo>
                    <a:pt x="1057744" y="367690"/>
                  </a:lnTo>
                  <a:lnTo>
                    <a:pt x="1055535" y="325577"/>
                  </a:lnTo>
                  <a:lnTo>
                    <a:pt x="1054493" y="325158"/>
                  </a:lnTo>
                  <a:lnTo>
                    <a:pt x="1054125" y="324891"/>
                  </a:lnTo>
                  <a:lnTo>
                    <a:pt x="1054862" y="324891"/>
                  </a:lnTo>
                  <a:lnTo>
                    <a:pt x="1054862" y="288950"/>
                  </a:lnTo>
                  <a:lnTo>
                    <a:pt x="1053604" y="288925"/>
                  </a:lnTo>
                  <a:lnTo>
                    <a:pt x="1052275" y="263639"/>
                  </a:lnTo>
                  <a:close/>
                </a:path>
                <a:path w="1057909" h="399414">
                  <a:moveTo>
                    <a:pt x="210124" y="194284"/>
                  </a:moveTo>
                  <a:lnTo>
                    <a:pt x="184061" y="194284"/>
                  </a:lnTo>
                  <a:lnTo>
                    <a:pt x="185020" y="219664"/>
                  </a:lnTo>
                  <a:lnTo>
                    <a:pt x="186177" y="247459"/>
                  </a:lnTo>
                  <a:lnTo>
                    <a:pt x="187279" y="271932"/>
                  </a:lnTo>
                  <a:lnTo>
                    <a:pt x="188429" y="295770"/>
                  </a:lnTo>
                  <a:lnTo>
                    <a:pt x="127749" y="299834"/>
                  </a:lnTo>
                  <a:lnTo>
                    <a:pt x="214730" y="299834"/>
                  </a:lnTo>
                  <a:lnTo>
                    <a:pt x="214190" y="288925"/>
                  </a:lnTo>
                  <a:lnTo>
                    <a:pt x="212877" y="260527"/>
                  </a:lnTo>
                  <a:lnTo>
                    <a:pt x="382049" y="260527"/>
                  </a:lnTo>
                  <a:lnTo>
                    <a:pt x="382359" y="242227"/>
                  </a:lnTo>
                  <a:lnTo>
                    <a:pt x="356336" y="242227"/>
                  </a:lnTo>
                  <a:lnTo>
                    <a:pt x="354291" y="240398"/>
                  </a:lnTo>
                  <a:lnTo>
                    <a:pt x="351599" y="239166"/>
                  </a:lnTo>
                  <a:lnTo>
                    <a:pt x="211797" y="234454"/>
                  </a:lnTo>
                  <a:lnTo>
                    <a:pt x="210805" y="211588"/>
                  </a:lnTo>
                  <a:lnTo>
                    <a:pt x="210124" y="194284"/>
                  </a:lnTo>
                  <a:close/>
                </a:path>
                <a:path w="1057909" h="399414">
                  <a:moveTo>
                    <a:pt x="946669" y="271335"/>
                  </a:moveTo>
                  <a:lnTo>
                    <a:pt x="936523" y="271335"/>
                  </a:lnTo>
                  <a:lnTo>
                    <a:pt x="937894" y="271716"/>
                  </a:lnTo>
                  <a:lnTo>
                    <a:pt x="939380" y="271932"/>
                  </a:lnTo>
                  <a:lnTo>
                    <a:pt x="946669" y="271335"/>
                  </a:lnTo>
                  <a:close/>
                </a:path>
                <a:path w="1057909" h="399414">
                  <a:moveTo>
                    <a:pt x="382049" y="260527"/>
                  </a:moveTo>
                  <a:lnTo>
                    <a:pt x="212877" y="260527"/>
                  </a:lnTo>
                  <a:lnTo>
                    <a:pt x="351383" y="265188"/>
                  </a:lnTo>
                  <a:lnTo>
                    <a:pt x="353987" y="264274"/>
                  </a:lnTo>
                  <a:lnTo>
                    <a:pt x="355981" y="262763"/>
                  </a:lnTo>
                  <a:lnTo>
                    <a:pt x="382012" y="262763"/>
                  </a:lnTo>
                  <a:lnTo>
                    <a:pt x="382049" y="260527"/>
                  </a:lnTo>
                  <a:close/>
                </a:path>
                <a:path w="1057909" h="399414">
                  <a:moveTo>
                    <a:pt x="1022286" y="239102"/>
                  </a:moveTo>
                  <a:lnTo>
                    <a:pt x="938911" y="245935"/>
                  </a:lnTo>
                  <a:lnTo>
                    <a:pt x="937031" y="246545"/>
                  </a:lnTo>
                  <a:lnTo>
                    <a:pt x="935431" y="247459"/>
                  </a:lnTo>
                  <a:lnTo>
                    <a:pt x="1051424" y="247459"/>
                  </a:lnTo>
                  <a:lnTo>
                    <a:pt x="1051012" y="239623"/>
                  </a:lnTo>
                  <a:lnTo>
                    <a:pt x="1024978" y="239623"/>
                  </a:lnTo>
                  <a:lnTo>
                    <a:pt x="1023683" y="239293"/>
                  </a:lnTo>
                  <a:lnTo>
                    <a:pt x="1022286" y="239102"/>
                  </a:lnTo>
                  <a:close/>
                </a:path>
                <a:path w="1057909" h="399414">
                  <a:moveTo>
                    <a:pt x="383356" y="183222"/>
                  </a:moveTo>
                  <a:lnTo>
                    <a:pt x="357327" y="183222"/>
                  </a:lnTo>
                  <a:lnTo>
                    <a:pt x="356336" y="242227"/>
                  </a:lnTo>
                  <a:lnTo>
                    <a:pt x="382359" y="242227"/>
                  </a:lnTo>
                  <a:lnTo>
                    <a:pt x="383356" y="183222"/>
                  </a:lnTo>
                  <a:close/>
                </a:path>
                <a:path w="1057909" h="399414">
                  <a:moveTo>
                    <a:pt x="1049037" y="202044"/>
                  </a:moveTo>
                  <a:lnTo>
                    <a:pt x="1023010" y="202044"/>
                  </a:lnTo>
                  <a:lnTo>
                    <a:pt x="1024978" y="239623"/>
                  </a:lnTo>
                  <a:lnTo>
                    <a:pt x="1051012" y="239623"/>
                  </a:lnTo>
                  <a:lnTo>
                    <a:pt x="1049037" y="202044"/>
                  </a:lnTo>
                  <a:close/>
                </a:path>
                <a:path w="1057909" h="399414">
                  <a:moveTo>
                    <a:pt x="211886" y="234454"/>
                  </a:moveTo>
                  <a:lnTo>
                    <a:pt x="212263" y="234467"/>
                  </a:lnTo>
                  <a:lnTo>
                    <a:pt x="211886" y="234454"/>
                  </a:lnTo>
                  <a:close/>
                </a:path>
                <a:path w="1057909" h="399414">
                  <a:moveTo>
                    <a:pt x="638312" y="229946"/>
                  </a:moveTo>
                  <a:lnTo>
                    <a:pt x="607682" y="229946"/>
                  </a:lnTo>
                  <a:lnTo>
                    <a:pt x="628878" y="230069"/>
                  </a:lnTo>
                  <a:lnTo>
                    <a:pt x="638312" y="229946"/>
                  </a:lnTo>
                  <a:close/>
                </a:path>
                <a:path w="1057909" h="399414">
                  <a:moveTo>
                    <a:pt x="915771" y="13131"/>
                  </a:moveTo>
                  <a:lnTo>
                    <a:pt x="858272" y="14073"/>
                  </a:lnTo>
                  <a:lnTo>
                    <a:pt x="806915" y="15698"/>
                  </a:lnTo>
                  <a:lnTo>
                    <a:pt x="755588" y="18069"/>
                  </a:lnTo>
                  <a:lnTo>
                    <a:pt x="699795" y="21488"/>
                  </a:lnTo>
                  <a:lnTo>
                    <a:pt x="694486" y="26555"/>
                  </a:lnTo>
                  <a:lnTo>
                    <a:pt x="691527" y="28613"/>
                  </a:lnTo>
                  <a:lnTo>
                    <a:pt x="689573" y="31798"/>
                  </a:lnTo>
                  <a:lnTo>
                    <a:pt x="689568" y="38568"/>
                  </a:lnTo>
                  <a:lnTo>
                    <a:pt x="692010" y="202018"/>
                  </a:lnTo>
                  <a:lnTo>
                    <a:pt x="670923" y="203087"/>
                  </a:lnTo>
                  <a:lnTo>
                    <a:pt x="649833" y="203760"/>
                  </a:lnTo>
                  <a:lnTo>
                    <a:pt x="628734" y="204035"/>
                  </a:lnTo>
                  <a:lnTo>
                    <a:pt x="718091" y="204035"/>
                  </a:lnTo>
                  <a:lnTo>
                    <a:pt x="715733" y="46532"/>
                  </a:lnTo>
                  <a:lnTo>
                    <a:pt x="762567" y="43802"/>
                  </a:lnTo>
                  <a:lnTo>
                    <a:pt x="809432" y="41689"/>
                  </a:lnTo>
                  <a:lnTo>
                    <a:pt x="856324" y="40198"/>
                  </a:lnTo>
                  <a:lnTo>
                    <a:pt x="903236" y="39331"/>
                  </a:lnTo>
                  <a:lnTo>
                    <a:pt x="929240" y="39331"/>
                  </a:lnTo>
                  <a:lnTo>
                    <a:pt x="929081" y="26441"/>
                  </a:lnTo>
                  <a:lnTo>
                    <a:pt x="925626" y="22606"/>
                  </a:lnTo>
                  <a:lnTo>
                    <a:pt x="921270" y="20929"/>
                  </a:lnTo>
                  <a:lnTo>
                    <a:pt x="919619" y="16548"/>
                  </a:lnTo>
                  <a:lnTo>
                    <a:pt x="915771" y="13131"/>
                  </a:lnTo>
                  <a:close/>
                </a:path>
                <a:path w="1057909" h="399414">
                  <a:moveTo>
                    <a:pt x="304" y="174256"/>
                  </a:moveTo>
                  <a:lnTo>
                    <a:pt x="304" y="200291"/>
                  </a:lnTo>
                  <a:lnTo>
                    <a:pt x="1955" y="200088"/>
                  </a:lnTo>
                  <a:lnTo>
                    <a:pt x="27985" y="200088"/>
                  </a:lnTo>
                  <a:lnTo>
                    <a:pt x="27699" y="174358"/>
                  </a:lnTo>
                  <a:lnTo>
                    <a:pt x="1663" y="174358"/>
                  </a:lnTo>
                  <a:lnTo>
                    <a:pt x="304" y="174256"/>
                  </a:lnTo>
                  <a:close/>
                </a:path>
                <a:path w="1057909" h="399414">
                  <a:moveTo>
                    <a:pt x="354443" y="184787"/>
                  </a:moveTo>
                  <a:lnTo>
                    <a:pt x="315076" y="184787"/>
                  </a:lnTo>
                  <a:lnTo>
                    <a:pt x="350177" y="185153"/>
                  </a:lnTo>
                  <a:lnTo>
                    <a:pt x="353072" y="185229"/>
                  </a:lnTo>
                  <a:lnTo>
                    <a:pt x="354443" y="184787"/>
                  </a:lnTo>
                  <a:close/>
                </a:path>
                <a:path w="1057909" h="399414">
                  <a:moveTo>
                    <a:pt x="1018616" y="176885"/>
                  </a:moveTo>
                  <a:lnTo>
                    <a:pt x="932637" y="179184"/>
                  </a:lnTo>
                  <a:lnTo>
                    <a:pt x="1047835" y="179184"/>
                  </a:lnTo>
                  <a:lnTo>
                    <a:pt x="1047727" y="177126"/>
                  </a:lnTo>
                  <a:lnTo>
                    <a:pt x="1021689" y="177126"/>
                  </a:lnTo>
                  <a:lnTo>
                    <a:pt x="1018616" y="176885"/>
                  </a:lnTo>
                  <a:close/>
                </a:path>
                <a:path w="1057909" h="399414">
                  <a:moveTo>
                    <a:pt x="1043700" y="100533"/>
                  </a:moveTo>
                  <a:lnTo>
                    <a:pt x="1017663" y="100533"/>
                  </a:lnTo>
                  <a:lnTo>
                    <a:pt x="1021689" y="177126"/>
                  </a:lnTo>
                  <a:lnTo>
                    <a:pt x="1047727" y="177126"/>
                  </a:lnTo>
                  <a:lnTo>
                    <a:pt x="1043700" y="100533"/>
                  </a:lnTo>
                  <a:close/>
                </a:path>
                <a:path w="1057909" h="399414">
                  <a:moveTo>
                    <a:pt x="109268" y="8293"/>
                  </a:moveTo>
                  <a:lnTo>
                    <a:pt x="69858" y="9803"/>
                  </a:lnTo>
                  <a:lnTo>
                    <a:pt x="11391" y="16611"/>
                  </a:lnTo>
                  <a:lnTo>
                    <a:pt x="8077" y="18643"/>
                  </a:lnTo>
                  <a:lnTo>
                    <a:pt x="3556" y="20231"/>
                  </a:lnTo>
                  <a:lnTo>
                    <a:pt x="0" y="24142"/>
                  </a:lnTo>
                  <a:lnTo>
                    <a:pt x="1663" y="174358"/>
                  </a:lnTo>
                  <a:lnTo>
                    <a:pt x="27699" y="174358"/>
                  </a:lnTo>
                  <a:lnTo>
                    <a:pt x="26212" y="40716"/>
                  </a:lnTo>
                  <a:lnTo>
                    <a:pt x="43629" y="38568"/>
                  </a:lnTo>
                  <a:lnTo>
                    <a:pt x="61072" y="36707"/>
                  </a:lnTo>
                  <a:lnTo>
                    <a:pt x="78542" y="35149"/>
                  </a:lnTo>
                  <a:lnTo>
                    <a:pt x="96037" y="33909"/>
                  </a:lnTo>
                  <a:lnTo>
                    <a:pt x="120333" y="33909"/>
                  </a:lnTo>
                  <a:lnTo>
                    <a:pt x="119722" y="32766"/>
                  </a:lnTo>
                  <a:lnTo>
                    <a:pt x="121297" y="32702"/>
                  </a:lnTo>
                  <a:lnTo>
                    <a:pt x="122859" y="32600"/>
                  </a:lnTo>
                  <a:lnTo>
                    <a:pt x="124434" y="32550"/>
                  </a:lnTo>
                  <a:lnTo>
                    <a:pt x="154329" y="32529"/>
                  </a:lnTo>
                  <a:lnTo>
                    <a:pt x="166523" y="31798"/>
                  </a:lnTo>
                  <a:lnTo>
                    <a:pt x="180060" y="28956"/>
                  </a:lnTo>
                  <a:lnTo>
                    <a:pt x="206071" y="28956"/>
                  </a:lnTo>
                  <a:lnTo>
                    <a:pt x="205816" y="11049"/>
                  </a:lnTo>
                  <a:lnTo>
                    <a:pt x="202371" y="9105"/>
                  </a:lnTo>
                  <a:lnTo>
                    <a:pt x="132803" y="9105"/>
                  </a:lnTo>
                  <a:lnTo>
                    <a:pt x="109268" y="8293"/>
                  </a:lnTo>
                  <a:close/>
                </a:path>
                <a:path w="1057909" h="399414">
                  <a:moveTo>
                    <a:pt x="207691" y="111480"/>
                  </a:moveTo>
                  <a:lnTo>
                    <a:pt x="181546" y="111480"/>
                  </a:lnTo>
                  <a:lnTo>
                    <a:pt x="181964" y="127032"/>
                  </a:lnTo>
                  <a:lnTo>
                    <a:pt x="182442" y="142638"/>
                  </a:lnTo>
                  <a:lnTo>
                    <a:pt x="183273" y="168300"/>
                  </a:lnTo>
                  <a:lnTo>
                    <a:pt x="124587" y="172326"/>
                  </a:lnTo>
                  <a:lnTo>
                    <a:pt x="383541" y="172326"/>
                  </a:lnTo>
                  <a:lnTo>
                    <a:pt x="383703" y="162725"/>
                  </a:lnTo>
                  <a:lnTo>
                    <a:pt x="209143" y="162725"/>
                  </a:lnTo>
                  <a:lnTo>
                    <a:pt x="208018" y="124361"/>
                  </a:lnTo>
                  <a:lnTo>
                    <a:pt x="207691" y="111480"/>
                  </a:lnTo>
                  <a:close/>
                </a:path>
                <a:path w="1057909" h="399414">
                  <a:moveTo>
                    <a:pt x="314878" y="158753"/>
                  </a:moveTo>
                  <a:lnTo>
                    <a:pt x="279612" y="159235"/>
                  </a:lnTo>
                  <a:lnTo>
                    <a:pt x="244371" y="160561"/>
                  </a:lnTo>
                  <a:lnTo>
                    <a:pt x="209143" y="162725"/>
                  </a:lnTo>
                  <a:lnTo>
                    <a:pt x="383703" y="162725"/>
                  </a:lnTo>
                  <a:lnTo>
                    <a:pt x="383722" y="161607"/>
                  </a:lnTo>
                  <a:lnTo>
                    <a:pt x="357695" y="161607"/>
                  </a:lnTo>
                  <a:lnTo>
                    <a:pt x="355752" y="160134"/>
                  </a:lnTo>
                  <a:lnTo>
                    <a:pt x="353237" y="159194"/>
                  </a:lnTo>
                  <a:lnTo>
                    <a:pt x="350177" y="159118"/>
                  </a:lnTo>
                  <a:lnTo>
                    <a:pt x="314878" y="158753"/>
                  </a:lnTo>
                  <a:close/>
                </a:path>
                <a:path w="1057909" h="399414">
                  <a:moveTo>
                    <a:pt x="486408" y="75215"/>
                  </a:moveTo>
                  <a:lnTo>
                    <a:pt x="431916" y="75834"/>
                  </a:lnTo>
                  <a:lnTo>
                    <a:pt x="372287" y="77647"/>
                  </a:lnTo>
                  <a:lnTo>
                    <a:pt x="368719" y="80264"/>
                  </a:lnTo>
                  <a:lnTo>
                    <a:pt x="366737" y="83756"/>
                  </a:lnTo>
                  <a:lnTo>
                    <a:pt x="362381" y="85445"/>
                  </a:lnTo>
                  <a:lnTo>
                    <a:pt x="358914" y="89281"/>
                  </a:lnTo>
                  <a:lnTo>
                    <a:pt x="357695" y="161607"/>
                  </a:lnTo>
                  <a:lnTo>
                    <a:pt x="383722" y="161607"/>
                  </a:lnTo>
                  <a:lnTo>
                    <a:pt x="384708" y="103276"/>
                  </a:lnTo>
                  <a:lnTo>
                    <a:pt x="433857" y="101898"/>
                  </a:lnTo>
                  <a:lnTo>
                    <a:pt x="483009" y="101338"/>
                  </a:lnTo>
                  <a:lnTo>
                    <a:pt x="607342" y="101338"/>
                  </a:lnTo>
                  <a:lnTo>
                    <a:pt x="607288" y="94780"/>
                  </a:lnTo>
                  <a:lnTo>
                    <a:pt x="609650" y="87287"/>
                  </a:lnTo>
                  <a:lnTo>
                    <a:pt x="605701" y="77304"/>
                  </a:lnTo>
                  <a:lnTo>
                    <a:pt x="540907" y="75587"/>
                  </a:lnTo>
                  <a:lnTo>
                    <a:pt x="486408" y="75215"/>
                  </a:lnTo>
                  <a:close/>
                </a:path>
                <a:path w="1057909" h="399414">
                  <a:moveTo>
                    <a:pt x="206071" y="28956"/>
                  </a:moveTo>
                  <a:lnTo>
                    <a:pt x="180060" y="28956"/>
                  </a:lnTo>
                  <a:lnTo>
                    <a:pt x="180317" y="46532"/>
                  </a:lnTo>
                  <a:lnTo>
                    <a:pt x="180500" y="57207"/>
                  </a:lnTo>
                  <a:lnTo>
                    <a:pt x="181063" y="85458"/>
                  </a:lnTo>
                  <a:lnTo>
                    <a:pt x="122516" y="88696"/>
                  </a:lnTo>
                  <a:lnTo>
                    <a:pt x="207126" y="88696"/>
                  </a:lnTo>
                  <a:lnTo>
                    <a:pt x="206452" y="55627"/>
                  </a:lnTo>
                  <a:lnTo>
                    <a:pt x="206071" y="28956"/>
                  </a:lnTo>
                  <a:close/>
                </a:path>
                <a:path w="1057909" h="399414">
                  <a:moveTo>
                    <a:pt x="1030274" y="73914"/>
                  </a:moveTo>
                  <a:lnTo>
                    <a:pt x="1001149" y="75190"/>
                  </a:lnTo>
                  <a:lnTo>
                    <a:pt x="977417" y="76541"/>
                  </a:lnTo>
                  <a:lnTo>
                    <a:pt x="953704" y="78175"/>
                  </a:lnTo>
                  <a:lnTo>
                    <a:pt x="930008" y="80086"/>
                  </a:lnTo>
                  <a:lnTo>
                    <a:pt x="1036014" y="80086"/>
                  </a:lnTo>
                  <a:lnTo>
                    <a:pt x="1035824" y="79997"/>
                  </a:lnTo>
                  <a:lnTo>
                    <a:pt x="1033894" y="76454"/>
                  </a:lnTo>
                  <a:lnTo>
                    <a:pt x="1030274" y="73914"/>
                  </a:lnTo>
                  <a:close/>
                </a:path>
                <a:path w="1057909" h="399414">
                  <a:moveTo>
                    <a:pt x="154329" y="32529"/>
                  </a:moveTo>
                  <a:lnTo>
                    <a:pt x="138478" y="32529"/>
                  </a:lnTo>
                  <a:lnTo>
                    <a:pt x="152585" y="32634"/>
                  </a:lnTo>
                  <a:lnTo>
                    <a:pt x="154329" y="32529"/>
                  </a:lnTo>
                  <a:close/>
                </a:path>
                <a:path w="1057909" h="399414">
                  <a:moveTo>
                    <a:pt x="181648" y="0"/>
                  </a:moveTo>
                  <a:lnTo>
                    <a:pt x="174866" y="3314"/>
                  </a:lnTo>
                  <a:lnTo>
                    <a:pt x="155805" y="8270"/>
                  </a:lnTo>
                  <a:lnTo>
                    <a:pt x="132803" y="9105"/>
                  </a:lnTo>
                  <a:lnTo>
                    <a:pt x="202371" y="9105"/>
                  </a:lnTo>
                  <a:lnTo>
                    <a:pt x="199421" y="7442"/>
                  </a:lnTo>
                  <a:lnTo>
                    <a:pt x="191604" y="7442"/>
                  </a:lnTo>
                  <a:lnTo>
                    <a:pt x="188010" y="2755"/>
                  </a:lnTo>
                  <a:lnTo>
                    <a:pt x="181648" y="0"/>
                  </a:lnTo>
                  <a:close/>
                </a:path>
                <a:path w="1057909" h="399414">
                  <a:moveTo>
                    <a:pt x="198475" y="6908"/>
                  </a:moveTo>
                  <a:lnTo>
                    <a:pt x="191604" y="7442"/>
                  </a:lnTo>
                  <a:lnTo>
                    <a:pt x="199421" y="7442"/>
                  </a:lnTo>
                  <a:lnTo>
                    <a:pt x="198475" y="69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9"/>
            <p:cNvSpPr/>
            <p:nvPr/>
          </p:nvSpPr>
          <p:spPr>
            <a:xfrm>
              <a:off x="5935941" y="2882785"/>
              <a:ext cx="111704" cy="1784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0"/>
            <p:cNvSpPr/>
            <p:nvPr/>
          </p:nvSpPr>
          <p:spPr>
            <a:xfrm>
              <a:off x="6267221" y="2755315"/>
              <a:ext cx="116205" cy="197485"/>
            </a:xfrm>
            <a:custGeom>
              <a:avLst/>
              <a:gdLst/>
              <a:ahLst/>
              <a:cxnLst/>
              <a:rect l="l" t="t" r="r" b="b"/>
              <a:pathLst>
                <a:path w="116204" h="197485">
                  <a:moveTo>
                    <a:pt x="26035" y="10477"/>
                  </a:moveTo>
                  <a:lnTo>
                    <a:pt x="19519" y="6286"/>
                  </a:lnTo>
                  <a:lnTo>
                    <a:pt x="6502" y="6286"/>
                  </a:lnTo>
                  <a:lnTo>
                    <a:pt x="0" y="10477"/>
                  </a:lnTo>
                  <a:lnTo>
                    <a:pt x="0" y="60756"/>
                  </a:lnTo>
                  <a:lnTo>
                    <a:pt x="6515" y="64960"/>
                  </a:lnTo>
                  <a:lnTo>
                    <a:pt x="19532" y="64960"/>
                  </a:lnTo>
                  <a:lnTo>
                    <a:pt x="26035" y="60769"/>
                  </a:lnTo>
                  <a:lnTo>
                    <a:pt x="26035" y="10477"/>
                  </a:lnTo>
                  <a:close/>
                </a:path>
                <a:path w="116204" h="197485">
                  <a:moveTo>
                    <a:pt x="32321" y="129908"/>
                  </a:moveTo>
                  <a:lnTo>
                    <a:pt x="25806" y="125717"/>
                  </a:lnTo>
                  <a:lnTo>
                    <a:pt x="12788" y="125717"/>
                  </a:lnTo>
                  <a:lnTo>
                    <a:pt x="6286" y="129908"/>
                  </a:lnTo>
                  <a:lnTo>
                    <a:pt x="6286" y="188582"/>
                  </a:lnTo>
                  <a:lnTo>
                    <a:pt x="12801" y="192773"/>
                  </a:lnTo>
                  <a:lnTo>
                    <a:pt x="25819" y="192773"/>
                  </a:lnTo>
                  <a:lnTo>
                    <a:pt x="32321" y="188582"/>
                  </a:lnTo>
                  <a:lnTo>
                    <a:pt x="32321" y="129908"/>
                  </a:lnTo>
                  <a:close/>
                </a:path>
                <a:path w="116204" h="197485">
                  <a:moveTo>
                    <a:pt x="114033" y="4191"/>
                  </a:moveTo>
                  <a:lnTo>
                    <a:pt x="107518" y="0"/>
                  </a:lnTo>
                  <a:lnTo>
                    <a:pt x="94513" y="0"/>
                  </a:lnTo>
                  <a:lnTo>
                    <a:pt x="88011" y="4191"/>
                  </a:lnTo>
                  <a:lnTo>
                    <a:pt x="88011" y="62865"/>
                  </a:lnTo>
                  <a:lnTo>
                    <a:pt x="94526" y="67056"/>
                  </a:lnTo>
                  <a:lnTo>
                    <a:pt x="107530" y="67056"/>
                  </a:lnTo>
                  <a:lnTo>
                    <a:pt x="114033" y="62865"/>
                  </a:lnTo>
                  <a:lnTo>
                    <a:pt x="114033" y="4191"/>
                  </a:lnTo>
                  <a:close/>
                </a:path>
                <a:path w="116204" h="197485">
                  <a:moveTo>
                    <a:pt x="116141" y="134099"/>
                  </a:moveTo>
                  <a:lnTo>
                    <a:pt x="109626" y="129908"/>
                  </a:lnTo>
                  <a:lnTo>
                    <a:pt x="96608" y="129908"/>
                  </a:lnTo>
                  <a:lnTo>
                    <a:pt x="90106" y="134099"/>
                  </a:lnTo>
                  <a:lnTo>
                    <a:pt x="90106" y="192760"/>
                  </a:lnTo>
                  <a:lnTo>
                    <a:pt x="96621" y="196964"/>
                  </a:lnTo>
                  <a:lnTo>
                    <a:pt x="109639" y="196964"/>
                  </a:lnTo>
                  <a:lnTo>
                    <a:pt x="116141" y="192773"/>
                  </a:lnTo>
                  <a:lnTo>
                    <a:pt x="116141" y="134099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1"/>
            <p:cNvSpPr/>
            <p:nvPr/>
          </p:nvSpPr>
          <p:spPr>
            <a:xfrm>
              <a:off x="5899065" y="2243175"/>
              <a:ext cx="297180" cy="347345"/>
            </a:xfrm>
            <a:custGeom>
              <a:avLst/>
              <a:gdLst/>
              <a:ahLst/>
              <a:cxnLst/>
              <a:rect l="l" t="t" r="r" b="b"/>
              <a:pathLst>
                <a:path w="297179" h="347344">
                  <a:moveTo>
                    <a:pt x="18538" y="158178"/>
                  </a:moveTo>
                  <a:lnTo>
                    <a:pt x="0" y="185707"/>
                  </a:lnTo>
                  <a:lnTo>
                    <a:pt x="500" y="209475"/>
                  </a:lnTo>
                  <a:lnTo>
                    <a:pt x="2351" y="260663"/>
                  </a:lnTo>
                  <a:lnTo>
                    <a:pt x="5881" y="300331"/>
                  </a:lnTo>
                  <a:lnTo>
                    <a:pt x="139010" y="314845"/>
                  </a:lnTo>
                  <a:lnTo>
                    <a:pt x="140686" y="323253"/>
                  </a:lnTo>
                  <a:lnTo>
                    <a:pt x="183390" y="346462"/>
                  </a:lnTo>
                  <a:lnTo>
                    <a:pt x="202336" y="346809"/>
                  </a:lnTo>
                  <a:lnTo>
                    <a:pt x="218931" y="345973"/>
                  </a:lnTo>
                  <a:lnTo>
                    <a:pt x="265553" y="337624"/>
                  </a:lnTo>
                  <a:lnTo>
                    <a:pt x="283233" y="321019"/>
                  </a:lnTo>
                  <a:lnTo>
                    <a:pt x="193072" y="321019"/>
                  </a:lnTo>
                  <a:lnTo>
                    <a:pt x="181650" y="320243"/>
                  </a:lnTo>
                  <a:lnTo>
                    <a:pt x="172690" y="317652"/>
                  </a:lnTo>
                  <a:lnTo>
                    <a:pt x="168067" y="315188"/>
                  </a:lnTo>
                  <a:lnTo>
                    <a:pt x="165565" y="311327"/>
                  </a:lnTo>
                  <a:lnTo>
                    <a:pt x="164270" y="306819"/>
                  </a:lnTo>
                  <a:lnTo>
                    <a:pt x="165489" y="303009"/>
                  </a:lnTo>
                  <a:lnTo>
                    <a:pt x="165083" y="298602"/>
                  </a:lnTo>
                  <a:lnTo>
                    <a:pt x="163051" y="295122"/>
                  </a:lnTo>
                  <a:lnTo>
                    <a:pt x="163172" y="291973"/>
                  </a:lnTo>
                  <a:lnTo>
                    <a:pt x="163422" y="288798"/>
                  </a:lnTo>
                  <a:lnTo>
                    <a:pt x="137689" y="288798"/>
                  </a:lnTo>
                  <a:lnTo>
                    <a:pt x="29714" y="286626"/>
                  </a:lnTo>
                  <a:lnTo>
                    <a:pt x="27337" y="235608"/>
                  </a:lnTo>
                  <a:lnTo>
                    <a:pt x="25992" y="183743"/>
                  </a:lnTo>
                  <a:lnTo>
                    <a:pt x="51964" y="182803"/>
                  </a:lnTo>
                  <a:lnTo>
                    <a:pt x="64951" y="182136"/>
                  </a:lnTo>
                  <a:lnTo>
                    <a:pt x="84298" y="180835"/>
                  </a:lnTo>
                  <a:lnTo>
                    <a:pt x="88222" y="176733"/>
                  </a:lnTo>
                  <a:lnTo>
                    <a:pt x="89721" y="171907"/>
                  </a:lnTo>
                  <a:lnTo>
                    <a:pt x="98299" y="158584"/>
                  </a:lnTo>
                  <a:lnTo>
                    <a:pt x="19947" y="158584"/>
                  </a:lnTo>
                  <a:lnTo>
                    <a:pt x="18538" y="158178"/>
                  </a:lnTo>
                  <a:close/>
                </a:path>
                <a:path w="297179" h="347344">
                  <a:moveTo>
                    <a:pt x="289700" y="292074"/>
                  </a:moveTo>
                  <a:lnTo>
                    <a:pt x="264206" y="292074"/>
                  </a:lnTo>
                  <a:lnTo>
                    <a:pt x="264333" y="298602"/>
                  </a:lnTo>
                  <a:lnTo>
                    <a:pt x="263813" y="304025"/>
                  </a:lnTo>
                  <a:lnTo>
                    <a:pt x="225534" y="319796"/>
                  </a:lnTo>
                  <a:lnTo>
                    <a:pt x="214397" y="320243"/>
                  </a:lnTo>
                  <a:lnTo>
                    <a:pt x="204675" y="320743"/>
                  </a:lnTo>
                  <a:lnTo>
                    <a:pt x="193072" y="321019"/>
                  </a:lnTo>
                  <a:lnTo>
                    <a:pt x="283233" y="321019"/>
                  </a:lnTo>
                  <a:lnTo>
                    <a:pt x="285134" y="318151"/>
                  </a:lnTo>
                  <a:lnTo>
                    <a:pt x="288722" y="305949"/>
                  </a:lnTo>
                  <a:lnTo>
                    <a:pt x="289745" y="293033"/>
                  </a:lnTo>
                  <a:lnTo>
                    <a:pt x="289700" y="292074"/>
                  </a:lnTo>
                  <a:close/>
                </a:path>
                <a:path w="297179" h="347344">
                  <a:moveTo>
                    <a:pt x="289539" y="288683"/>
                  </a:moveTo>
                  <a:lnTo>
                    <a:pt x="163432" y="288683"/>
                  </a:lnTo>
                  <a:lnTo>
                    <a:pt x="217597" y="290537"/>
                  </a:lnTo>
                  <a:lnTo>
                    <a:pt x="228702" y="291113"/>
                  </a:lnTo>
                  <a:lnTo>
                    <a:pt x="240511" y="291973"/>
                  </a:lnTo>
                  <a:lnTo>
                    <a:pt x="252516" y="292498"/>
                  </a:lnTo>
                  <a:lnTo>
                    <a:pt x="264206" y="292074"/>
                  </a:lnTo>
                  <a:lnTo>
                    <a:pt x="289700" y="292074"/>
                  </a:lnTo>
                  <a:lnTo>
                    <a:pt x="289539" y="288683"/>
                  </a:lnTo>
                  <a:close/>
                </a:path>
                <a:path w="297179" h="347344">
                  <a:moveTo>
                    <a:pt x="173199" y="31127"/>
                  </a:moveTo>
                  <a:lnTo>
                    <a:pt x="142185" y="31127"/>
                  </a:lnTo>
                  <a:lnTo>
                    <a:pt x="155028" y="54443"/>
                  </a:lnTo>
                  <a:lnTo>
                    <a:pt x="157726" y="87628"/>
                  </a:lnTo>
                  <a:lnTo>
                    <a:pt x="154858" y="121287"/>
                  </a:lnTo>
                  <a:lnTo>
                    <a:pt x="150999" y="146024"/>
                  </a:lnTo>
                  <a:lnTo>
                    <a:pt x="150828" y="147029"/>
                  </a:lnTo>
                  <a:lnTo>
                    <a:pt x="150795" y="148755"/>
                  </a:lnTo>
                  <a:lnTo>
                    <a:pt x="150948" y="150025"/>
                  </a:lnTo>
                  <a:lnTo>
                    <a:pt x="144356" y="150444"/>
                  </a:lnTo>
                  <a:lnTo>
                    <a:pt x="140407" y="154698"/>
                  </a:lnTo>
                  <a:lnTo>
                    <a:pt x="138984" y="159651"/>
                  </a:lnTo>
                  <a:lnTo>
                    <a:pt x="135847" y="160921"/>
                  </a:lnTo>
                  <a:lnTo>
                    <a:pt x="133307" y="163614"/>
                  </a:lnTo>
                  <a:lnTo>
                    <a:pt x="132431" y="168122"/>
                  </a:lnTo>
                  <a:lnTo>
                    <a:pt x="130491" y="180835"/>
                  </a:lnTo>
                  <a:lnTo>
                    <a:pt x="130365" y="182803"/>
                  </a:lnTo>
                  <a:lnTo>
                    <a:pt x="129847" y="194727"/>
                  </a:lnTo>
                  <a:lnTo>
                    <a:pt x="131460" y="207815"/>
                  </a:lnTo>
                  <a:lnTo>
                    <a:pt x="136063" y="219608"/>
                  </a:lnTo>
                  <a:lnTo>
                    <a:pt x="135581" y="220573"/>
                  </a:lnTo>
                  <a:lnTo>
                    <a:pt x="135149" y="221615"/>
                  </a:lnTo>
                  <a:lnTo>
                    <a:pt x="134870" y="222821"/>
                  </a:lnTo>
                  <a:lnTo>
                    <a:pt x="132328" y="235608"/>
                  </a:lnTo>
                  <a:lnTo>
                    <a:pt x="131145" y="248307"/>
                  </a:lnTo>
                  <a:lnTo>
                    <a:pt x="132017" y="259719"/>
                  </a:lnTo>
                  <a:lnTo>
                    <a:pt x="132128" y="260915"/>
                  </a:lnTo>
                  <a:lnTo>
                    <a:pt x="135974" y="273088"/>
                  </a:lnTo>
                  <a:lnTo>
                    <a:pt x="135695" y="276212"/>
                  </a:lnTo>
                  <a:lnTo>
                    <a:pt x="136381" y="279463"/>
                  </a:lnTo>
                  <a:lnTo>
                    <a:pt x="138070" y="282155"/>
                  </a:lnTo>
                  <a:lnTo>
                    <a:pt x="137803" y="286499"/>
                  </a:lnTo>
                  <a:lnTo>
                    <a:pt x="137689" y="288798"/>
                  </a:lnTo>
                  <a:lnTo>
                    <a:pt x="163422" y="288798"/>
                  </a:lnTo>
                  <a:lnTo>
                    <a:pt x="289539" y="288683"/>
                  </a:lnTo>
                  <a:lnTo>
                    <a:pt x="289136" y="280200"/>
                  </a:lnTo>
                  <a:lnTo>
                    <a:pt x="294533" y="269371"/>
                  </a:lnTo>
                  <a:lnTo>
                    <a:pt x="295165" y="266040"/>
                  </a:lnTo>
                  <a:lnTo>
                    <a:pt x="245956" y="266040"/>
                  </a:lnTo>
                  <a:lnTo>
                    <a:pt x="236344" y="265791"/>
                  </a:lnTo>
                  <a:lnTo>
                    <a:pt x="226677" y="265047"/>
                  </a:lnTo>
                  <a:lnTo>
                    <a:pt x="217597" y="264515"/>
                  </a:lnTo>
                  <a:lnTo>
                    <a:pt x="174133" y="263120"/>
                  </a:lnTo>
                  <a:lnTo>
                    <a:pt x="159647" y="262509"/>
                  </a:lnTo>
                  <a:lnTo>
                    <a:pt x="157426" y="256162"/>
                  </a:lnTo>
                  <a:lnTo>
                    <a:pt x="156780" y="249572"/>
                  </a:lnTo>
                  <a:lnTo>
                    <a:pt x="157283" y="242865"/>
                  </a:lnTo>
                  <a:lnTo>
                    <a:pt x="158504" y="236169"/>
                  </a:lnTo>
                  <a:lnTo>
                    <a:pt x="295838" y="236169"/>
                  </a:lnTo>
                  <a:lnTo>
                    <a:pt x="295245" y="231940"/>
                  </a:lnTo>
                  <a:lnTo>
                    <a:pt x="295004" y="230784"/>
                  </a:lnTo>
                  <a:lnTo>
                    <a:pt x="294636" y="229768"/>
                  </a:lnTo>
                  <a:lnTo>
                    <a:pt x="294191" y="228841"/>
                  </a:lnTo>
                  <a:lnTo>
                    <a:pt x="295271" y="227025"/>
                  </a:lnTo>
                  <a:lnTo>
                    <a:pt x="295969" y="224853"/>
                  </a:lnTo>
                  <a:lnTo>
                    <a:pt x="296048" y="215887"/>
                  </a:lnTo>
                  <a:lnTo>
                    <a:pt x="270188" y="215887"/>
                  </a:lnTo>
                  <a:lnTo>
                    <a:pt x="210246" y="213656"/>
                  </a:lnTo>
                  <a:lnTo>
                    <a:pt x="184153" y="213656"/>
                  </a:lnTo>
                  <a:lnTo>
                    <a:pt x="174763" y="213251"/>
                  </a:lnTo>
                  <a:lnTo>
                    <a:pt x="166581" y="211391"/>
                  </a:lnTo>
                  <a:lnTo>
                    <a:pt x="158319" y="205008"/>
                  </a:lnTo>
                  <a:lnTo>
                    <a:pt x="155309" y="195959"/>
                  </a:lnTo>
                  <a:lnTo>
                    <a:pt x="155639" y="185707"/>
                  </a:lnTo>
                  <a:lnTo>
                    <a:pt x="157399" y="175717"/>
                  </a:lnTo>
                  <a:lnTo>
                    <a:pt x="175276" y="174886"/>
                  </a:lnTo>
                  <a:lnTo>
                    <a:pt x="193155" y="174447"/>
                  </a:lnTo>
                  <a:lnTo>
                    <a:pt x="292316" y="174445"/>
                  </a:lnTo>
                  <a:lnTo>
                    <a:pt x="287686" y="162513"/>
                  </a:lnTo>
                  <a:lnTo>
                    <a:pt x="271369" y="152095"/>
                  </a:lnTo>
                  <a:lnTo>
                    <a:pt x="248690" y="148443"/>
                  </a:lnTo>
                  <a:lnTo>
                    <a:pt x="247520" y="148374"/>
                  </a:lnTo>
                  <a:lnTo>
                    <a:pt x="176843" y="148374"/>
                  </a:lnTo>
                  <a:lnTo>
                    <a:pt x="182378" y="108247"/>
                  </a:lnTo>
                  <a:lnTo>
                    <a:pt x="182868" y="63107"/>
                  </a:lnTo>
                  <a:lnTo>
                    <a:pt x="173199" y="31127"/>
                  </a:lnTo>
                  <a:close/>
                </a:path>
                <a:path w="297179" h="347344">
                  <a:moveTo>
                    <a:pt x="295838" y="236169"/>
                  </a:moveTo>
                  <a:lnTo>
                    <a:pt x="158504" y="236169"/>
                  </a:lnTo>
                  <a:lnTo>
                    <a:pt x="170418" y="238504"/>
                  </a:lnTo>
                  <a:lnTo>
                    <a:pt x="182880" y="239326"/>
                  </a:lnTo>
                  <a:lnTo>
                    <a:pt x="207171" y="239560"/>
                  </a:lnTo>
                  <a:lnTo>
                    <a:pt x="270747" y="241922"/>
                  </a:lnTo>
                  <a:lnTo>
                    <a:pt x="245956" y="266040"/>
                  </a:lnTo>
                  <a:lnTo>
                    <a:pt x="295165" y="266040"/>
                  </a:lnTo>
                  <a:lnTo>
                    <a:pt x="296910" y="256855"/>
                  </a:lnTo>
                  <a:lnTo>
                    <a:pt x="296928" y="243947"/>
                  </a:lnTo>
                  <a:lnTo>
                    <a:pt x="295838" y="236169"/>
                  </a:lnTo>
                  <a:close/>
                </a:path>
                <a:path w="297179" h="347344">
                  <a:moveTo>
                    <a:pt x="292316" y="174445"/>
                  </a:moveTo>
                  <a:lnTo>
                    <a:pt x="211040" y="174445"/>
                  </a:lnTo>
                  <a:lnTo>
                    <a:pt x="228938" y="174929"/>
                  </a:lnTo>
                  <a:lnTo>
                    <a:pt x="239021" y="174937"/>
                  </a:lnTo>
                  <a:lnTo>
                    <a:pt x="250181" y="175375"/>
                  </a:lnTo>
                  <a:lnTo>
                    <a:pt x="260505" y="177978"/>
                  </a:lnTo>
                  <a:lnTo>
                    <a:pt x="268080" y="184480"/>
                  </a:lnTo>
                  <a:lnTo>
                    <a:pt x="270113" y="190589"/>
                  </a:lnTo>
                  <a:lnTo>
                    <a:pt x="270791" y="198693"/>
                  </a:lnTo>
                  <a:lnTo>
                    <a:pt x="270641" y="207542"/>
                  </a:lnTo>
                  <a:lnTo>
                    <a:pt x="270188" y="215887"/>
                  </a:lnTo>
                  <a:lnTo>
                    <a:pt x="296048" y="215887"/>
                  </a:lnTo>
                  <a:lnTo>
                    <a:pt x="296249" y="202085"/>
                  </a:lnTo>
                  <a:lnTo>
                    <a:pt x="294736" y="180681"/>
                  </a:lnTo>
                  <a:lnTo>
                    <a:pt x="292316" y="174445"/>
                  </a:lnTo>
                  <a:close/>
                </a:path>
                <a:path w="297179" h="347344">
                  <a:moveTo>
                    <a:pt x="202268" y="213360"/>
                  </a:moveTo>
                  <a:lnTo>
                    <a:pt x="193679" y="213422"/>
                  </a:lnTo>
                  <a:lnTo>
                    <a:pt x="184153" y="213656"/>
                  </a:lnTo>
                  <a:lnTo>
                    <a:pt x="210246" y="213656"/>
                  </a:lnTo>
                  <a:lnTo>
                    <a:pt x="202268" y="213360"/>
                  </a:lnTo>
                  <a:close/>
                </a:path>
                <a:path w="297179" h="347344">
                  <a:moveTo>
                    <a:pt x="20472" y="158340"/>
                  </a:moveTo>
                  <a:lnTo>
                    <a:pt x="19947" y="158584"/>
                  </a:lnTo>
                  <a:lnTo>
                    <a:pt x="98299" y="158584"/>
                  </a:lnTo>
                  <a:lnTo>
                    <a:pt x="98413" y="158407"/>
                  </a:lnTo>
                  <a:lnTo>
                    <a:pt x="28482" y="158407"/>
                  </a:lnTo>
                  <a:lnTo>
                    <a:pt x="20472" y="158340"/>
                  </a:lnTo>
                  <a:close/>
                </a:path>
                <a:path w="297179" h="347344">
                  <a:moveTo>
                    <a:pt x="24710" y="157975"/>
                  </a:moveTo>
                  <a:lnTo>
                    <a:pt x="22233" y="158026"/>
                  </a:lnTo>
                  <a:lnTo>
                    <a:pt x="23351" y="158115"/>
                  </a:lnTo>
                  <a:lnTo>
                    <a:pt x="20874" y="158153"/>
                  </a:lnTo>
                  <a:lnTo>
                    <a:pt x="20472" y="158340"/>
                  </a:lnTo>
                  <a:lnTo>
                    <a:pt x="28482" y="158407"/>
                  </a:lnTo>
                  <a:lnTo>
                    <a:pt x="24710" y="157975"/>
                  </a:lnTo>
                  <a:close/>
                </a:path>
                <a:path w="297179" h="347344">
                  <a:moveTo>
                    <a:pt x="98691" y="157975"/>
                  </a:moveTo>
                  <a:lnTo>
                    <a:pt x="24710" y="157975"/>
                  </a:lnTo>
                  <a:lnTo>
                    <a:pt x="28482" y="158407"/>
                  </a:lnTo>
                  <a:lnTo>
                    <a:pt x="98413" y="158407"/>
                  </a:lnTo>
                  <a:lnTo>
                    <a:pt x="98691" y="157975"/>
                  </a:lnTo>
                  <a:close/>
                </a:path>
                <a:path w="297179" h="347344">
                  <a:moveTo>
                    <a:pt x="133612" y="0"/>
                  </a:moveTo>
                  <a:lnTo>
                    <a:pt x="129015" y="2374"/>
                  </a:lnTo>
                  <a:lnTo>
                    <a:pt x="126221" y="6121"/>
                  </a:lnTo>
                  <a:lnTo>
                    <a:pt x="122004" y="7924"/>
                  </a:lnTo>
                  <a:lnTo>
                    <a:pt x="118525" y="11595"/>
                  </a:lnTo>
                  <a:lnTo>
                    <a:pt x="117890" y="17233"/>
                  </a:lnTo>
                  <a:lnTo>
                    <a:pt x="112478" y="54580"/>
                  </a:lnTo>
                  <a:lnTo>
                    <a:pt x="103770" y="90082"/>
                  </a:lnTo>
                  <a:lnTo>
                    <a:pt x="90115" y="123720"/>
                  </a:lnTo>
                  <a:lnTo>
                    <a:pt x="69795" y="155562"/>
                  </a:lnTo>
                  <a:lnTo>
                    <a:pt x="69693" y="155752"/>
                  </a:lnTo>
                  <a:lnTo>
                    <a:pt x="57930" y="156419"/>
                  </a:lnTo>
                  <a:lnTo>
                    <a:pt x="46166" y="156951"/>
                  </a:lnTo>
                  <a:lnTo>
                    <a:pt x="22640" y="157721"/>
                  </a:lnTo>
                  <a:lnTo>
                    <a:pt x="19338" y="158330"/>
                  </a:lnTo>
                  <a:lnTo>
                    <a:pt x="20493" y="158330"/>
                  </a:lnTo>
                  <a:lnTo>
                    <a:pt x="20874" y="158153"/>
                  </a:lnTo>
                  <a:lnTo>
                    <a:pt x="23351" y="158115"/>
                  </a:lnTo>
                  <a:lnTo>
                    <a:pt x="22233" y="158026"/>
                  </a:lnTo>
                  <a:lnTo>
                    <a:pt x="24710" y="157975"/>
                  </a:lnTo>
                  <a:lnTo>
                    <a:pt x="98691" y="157975"/>
                  </a:lnTo>
                  <a:lnTo>
                    <a:pt x="110786" y="139189"/>
                  </a:lnTo>
                  <a:lnTo>
                    <a:pt x="125664" y="105017"/>
                  </a:lnTo>
                  <a:lnTo>
                    <a:pt x="135686" y="69096"/>
                  </a:lnTo>
                  <a:lnTo>
                    <a:pt x="142185" y="31127"/>
                  </a:lnTo>
                  <a:lnTo>
                    <a:pt x="173199" y="31127"/>
                  </a:lnTo>
                  <a:lnTo>
                    <a:pt x="171001" y="23856"/>
                  </a:lnTo>
                  <a:lnTo>
                    <a:pt x="139467" y="1397"/>
                  </a:lnTo>
                  <a:lnTo>
                    <a:pt x="133612" y="0"/>
                  </a:lnTo>
                  <a:close/>
                </a:path>
                <a:path w="297179" h="347344">
                  <a:moveTo>
                    <a:pt x="224949" y="147029"/>
                  </a:moveTo>
                  <a:lnTo>
                    <a:pt x="200787" y="147217"/>
                  </a:lnTo>
                  <a:lnTo>
                    <a:pt x="176843" y="148374"/>
                  </a:lnTo>
                  <a:lnTo>
                    <a:pt x="247520" y="148374"/>
                  </a:lnTo>
                  <a:lnTo>
                    <a:pt x="224949" y="14702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2"/>
            <p:cNvSpPr/>
            <p:nvPr/>
          </p:nvSpPr>
          <p:spPr>
            <a:xfrm>
              <a:off x="9210662" y="2480142"/>
              <a:ext cx="211243" cy="1802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3"/>
            <p:cNvSpPr/>
            <p:nvPr/>
          </p:nvSpPr>
          <p:spPr>
            <a:xfrm>
              <a:off x="8761691" y="2120695"/>
              <a:ext cx="174107" cy="2396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4"/>
            <p:cNvSpPr/>
            <p:nvPr/>
          </p:nvSpPr>
          <p:spPr>
            <a:xfrm>
              <a:off x="9066458" y="2143221"/>
              <a:ext cx="168910" cy="260350"/>
            </a:xfrm>
            <a:custGeom>
              <a:avLst/>
              <a:gdLst/>
              <a:ahLst/>
              <a:cxnLst/>
              <a:rect l="l" t="t" r="r" b="b"/>
              <a:pathLst>
                <a:path w="168909" h="260350">
                  <a:moveTo>
                    <a:pt x="126976" y="0"/>
                  </a:moveTo>
                  <a:lnTo>
                    <a:pt x="121203" y="1960"/>
                  </a:lnTo>
                  <a:lnTo>
                    <a:pt x="93693" y="20584"/>
                  </a:lnTo>
                  <a:lnTo>
                    <a:pt x="65452" y="37889"/>
                  </a:lnTo>
                  <a:lnTo>
                    <a:pt x="36452" y="53888"/>
                  </a:lnTo>
                  <a:lnTo>
                    <a:pt x="6662" y="68597"/>
                  </a:lnTo>
                  <a:lnTo>
                    <a:pt x="0" y="76317"/>
                  </a:lnTo>
                  <a:lnTo>
                    <a:pt x="1739" y="85637"/>
                  </a:lnTo>
                  <a:lnTo>
                    <a:pt x="9325" y="92229"/>
                  </a:lnTo>
                  <a:lnTo>
                    <a:pt x="20200" y="91762"/>
                  </a:lnTo>
                  <a:lnTo>
                    <a:pt x="41249" y="81515"/>
                  </a:lnTo>
                  <a:lnTo>
                    <a:pt x="61893" y="70616"/>
                  </a:lnTo>
                  <a:lnTo>
                    <a:pt x="82153" y="59079"/>
                  </a:lnTo>
                  <a:lnTo>
                    <a:pt x="102052" y="46918"/>
                  </a:lnTo>
                  <a:lnTo>
                    <a:pt x="67749" y="243603"/>
                  </a:lnTo>
                  <a:lnTo>
                    <a:pt x="70130" y="254228"/>
                  </a:lnTo>
                  <a:lnTo>
                    <a:pt x="78463" y="259872"/>
                  </a:lnTo>
                  <a:lnTo>
                    <a:pt x="87903" y="259162"/>
                  </a:lnTo>
                  <a:lnTo>
                    <a:pt x="93606" y="250728"/>
                  </a:lnTo>
                  <a:lnTo>
                    <a:pt x="126423" y="62527"/>
                  </a:lnTo>
                  <a:lnTo>
                    <a:pt x="142450" y="126433"/>
                  </a:lnTo>
                  <a:lnTo>
                    <a:pt x="148855" y="134733"/>
                  </a:lnTo>
                  <a:lnTo>
                    <a:pt x="158532" y="135429"/>
                  </a:lnTo>
                  <a:lnTo>
                    <a:pt x="166632" y="129846"/>
                  </a:lnTo>
                  <a:lnTo>
                    <a:pt x="168308" y="119308"/>
                  </a:lnTo>
                  <a:lnTo>
                    <a:pt x="140888" y="9974"/>
                  </a:lnTo>
                  <a:lnTo>
                    <a:pt x="137973" y="4712"/>
                  </a:lnTo>
                  <a:lnTo>
                    <a:pt x="132951" y="1152"/>
                  </a:lnTo>
                  <a:lnTo>
                    <a:pt x="126976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35"/>
            <p:cNvSpPr/>
            <p:nvPr/>
          </p:nvSpPr>
          <p:spPr>
            <a:xfrm>
              <a:off x="3435172" y="2654363"/>
              <a:ext cx="88900" cy="305435"/>
            </a:xfrm>
            <a:custGeom>
              <a:avLst/>
              <a:gdLst/>
              <a:ahLst/>
              <a:cxnLst/>
              <a:rect l="l" t="t" r="r" b="b"/>
              <a:pathLst>
                <a:path w="88900" h="305435">
                  <a:moveTo>
                    <a:pt x="10147" y="0"/>
                  </a:moveTo>
                  <a:lnTo>
                    <a:pt x="7061" y="0"/>
                  </a:lnTo>
                  <a:lnTo>
                    <a:pt x="5321" y="292"/>
                  </a:lnTo>
                  <a:lnTo>
                    <a:pt x="330" y="3619"/>
                  </a:lnTo>
                  <a:lnTo>
                    <a:pt x="0" y="8547"/>
                  </a:lnTo>
                  <a:lnTo>
                    <a:pt x="2057" y="305168"/>
                  </a:lnTo>
                  <a:lnTo>
                    <a:pt x="16755" y="301000"/>
                  </a:lnTo>
                  <a:lnTo>
                    <a:pt x="31735" y="298010"/>
                  </a:lnTo>
                  <a:lnTo>
                    <a:pt x="46904" y="296208"/>
                  </a:lnTo>
                  <a:lnTo>
                    <a:pt x="62166" y="295605"/>
                  </a:lnTo>
                  <a:lnTo>
                    <a:pt x="70497" y="295605"/>
                  </a:lnTo>
                  <a:lnTo>
                    <a:pt x="78816" y="296138"/>
                  </a:lnTo>
                  <a:lnTo>
                    <a:pt x="87071" y="297218"/>
                  </a:lnTo>
                  <a:lnTo>
                    <a:pt x="88037" y="249693"/>
                  </a:lnTo>
                  <a:lnTo>
                    <a:pt x="88497" y="202158"/>
                  </a:lnTo>
                  <a:lnTo>
                    <a:pt x="88452" y="154619"/>
                  </a:lnTo>
                  <a:lnTo>
                    <a:pt x="87900" y="107082"/>
                  </a:lnTo>
                  <a:lnTo>
                    <a:pt x="86843" y="59553"/>
                  </a:lnTo>
                  <a:lnTo>
                    <a:pt x="85280" y="12039"/>
                  </a:lnTo>
                  <a:lnTo>
                    <a:pt x="87274" y="9893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36"/>
            <p:cNvSpPr/>
            <p:nvPr/>
          </p:nvSpPr>
          <p:spPr>
            <a:xfrm>
              <a:off x="3224352" y="2517063"/>
              <a:ext cx="525145" cy="458470"/>
            </a:xfrm>
            <a:custGeom>
              <a:avLst/>
              <a:gdLst/>
              <a:ahLst/>
              <a:cxnLst/>
              <a:rect l="l" t="t" r="r" b="b"/>
              <a:pathLst>
                <a:path w="525145" h="458469">
                  <a:moveTo>
                    <a:pt x="300774" y="0"/>
                  </a:moveTo>
                  <a:lnTo>
                    <a:pt x="254192" y="212"/>
                  </a:lnTo>
                  <a:lnTo>
                    <a:pt x="21335" y="4051"/>
                  </a:lnTo>
                  <a:lnTo>
                    <a:pt x="8925" y="19258"/>
                  </a:lnTo>
                  <a:lnTo>
                    <a:pt x="11506" y="25692"/>
                  </a:lnTo>
                  <a:lnTo>
                    <a:pt x="11307" y="27290"/>
                  </a:lnTo>
                  <a:lnTo>
                    <a:pt x="11209" y="29705"/>
                  </a:lnTo>
                  <a:lnTo>
                    <a:pt x="0" y="449338"/>
                  </a:lnTo>
                  <a:lnTo>
                    <a:pt x="3047" y="453085"/>
                  </a:lnTo>
                  <a:lnTo>
                    <a:pt x="7086" y="454863"/>
                  </a:lnTo>
                  <a:lnTo>
                    <a:pt x="8788" y="455828"/>
                  </a:lnTo>
                  <a:lnTo>
                    <a:pt x="10794" y="456463"/>
                  </a:lnTo>
                  <a:lnTo>
                    <a:pt x="63047" y="457683"/>
                  </a:lnTo>
                  <a:lnTo>
                    <a:pt x="112925" y="457935"/>
                  </a:lnTo>
                  <a:lnTo>
                    <a:pt x="412206" y="453200"/>
                  </a:lnTo>
                  <a:lnTo>
                    <a:pt x="515471" y="453200"/>
                  </a:lnTo>
                  <a:lnTo>
                    <a:pt x="521395" y="450842"/>
                  </a:lnTo>
                  <a:lnTo>
                    <a:pt x="524525" y="441998"/>
                  </a:lnTo>
                  <a:lnTo>
                    <a:pt x="521374" y="432943"/>
                  </a:lnTo>
                  <a:lnTo>
                    <a:pt x="519067" y="431869"/>
                  </a:lnTo>
                  <a:lnTo>
                    <a:pt x="114303" y="431869"/>
                  </a:lnTo>
                  <a:lnTo>
                    <a:pt x="70414" y="431693"/>
                  </a:lnTo>
                  <a:lnTo>
                    <a:pt x="26530" y="430860"/>
                  </a:lnTo>
                  <a:lnTo>
                    <a:pt x="30492" y="282473"/>
                  </a:lnTo>
                  <a:lnTo>
                    <a:pt x="229885" y="282473"/>
                  </a:lnTo>
                  <a:lnTo>
                    <a:pt x="229945" y="264401"/>
                  </a:lnTo>
                  <a:lnTo>
                    <a:pt x="203860" y="264401"/>
                  </a:lnTo>
                  <a:lnTo>
                    <a:pt x="38296" y="257301"/>
                  </a:lnTo>
                  <a:lnTo>
                    <a:pt x="31165" y="257301"/>
                  </a:lnTo>
                  <a:lnTo>
                    <a:pt x="34162" y="144970"/>
                  </a:lnTo>
                  <a:lnTo>
                    <a:pt x="313001" y="144970"/>
                  </a:lnTo>
                  <a:lnTo>
                    <a:pt x="312882" y="132181"/>
                  </a:lnTo>
                  <a:lnTo>
                    <a:pt x="286854" y="132181"/>
                  </a:lnTo>
                  <a:lnTo>
                    <a:pt x="229019" y="130581"/>
                  </a:lnTo>
                  <a:lnTo>
                    <a:pt x="229000" y="129527"/>
                  </a:lnTo>
                  <a:lnTo>
                    <a:pt x="202971" y="129527"/>
                  </a:lnTo>
                  <a:lnTo>
                    <a:pt x="120061" y="125361"/>
                  </a:lnTo>
                  <a:lnTo>
                    <a:pt x="78636" y="122662"/>
                  </a:lnTo>
                  <a:lnTo>
                    <a:pt x="37905" y="119570"/>
                  </a:lnTo>
                  <a:lnTo>
                    <a:pt x="34836" y="119570"/>
                  </a:lnTo>
                  <a:lnTo>
                    <a:pt x="37249" y="29705"/>
                  </a:lnTo>
                  <a:lnTo>
                    <a:pt x="200672" y="26771"/>
                  </a:lnTo>
                  <a:lnTo>
                    <a:pt x="226703" y="26771"/>
                  </a:lnTo>
                  <a:lnTo>
                    <a:pt x="226694" y="26466"/>
                  </a:lnTo>
                  <a:lnTo>
                    <a:pt x="311898" y="26111"/>
                  </a:lnTo>
                  <a:lnTo>
                    <a:pt x="311867" y="19258"/>
                  </a:lnTo>
                  <a:lnTo>
                    <a:pt x="313311" y="13101"/>
                  </a:lnTo>
                  <a:lnTo>
                    <a:pt x="311962" y="6791"/>
                  </a:lnTo>
                  <a:lnTo>
                    <a:pt x="307785" y="1933"/>
                  </a:lnTo>
                  <a:lnTo>
                    <a:pt x="300774" y="0"/>
                  </a:lnTo>
                  <a:close/>
                </a:path>
                <a:path w="525145" h="458469">
                  <a:moveTo>
                    <a:pt x="515471" y="453200"/>
                  </a:moveTo>
                  <a:lnTo>
                    <a:pt x="412206" y="453200"/>
                  </a:lnTo>
                  <a:lnTo>
                    <a:pt x="462084" y="453452"/>
                  </a:lnTo>
                  <a:lnTo>
                    <a:pt x="511962" y="454596"/>
                  </a:lnTo>
                  <a:lnTo>
                    <a:pt x="515471" y="453200"/>
                  </a:lnTo>
                  <a:close/>
                </a:path>
                <a:path w="525145" h="458469">
                  <a:moveTo>
                    <a:pt x="229885" y="282473"/>
                  </a:moveTo>
                  <a:lnTo>
                    <a:pt x="30492" y="282473"/>
                  </a:lnTo>
                  <a:lnTo>
                    <a:pt x="31622" y="282841"/>
                  </a:lnTo>
                  <a:lnTo>
                    <a:pt x="32804" y="283108"/>
                  </a:lnTo>
                  <a:lnTo>
                    <a:pt x="203796" y="290436"/>
                  </a:lnTo>
                  <a:lnTo>
                    <a:pt x="203545" y="330240"/>
                  </a:lnTo>
                  <a:lnTo>
                    <a:pt x="203255" y="360629"/>
                  </a:lnTo>
                  <a:lnTo>
                    <a:pt x="202766" y="395724"/>
                  </a:lnTo>
                  <a:lnTo>
                    <a:pt x="202095" y="430822"/>
                  </a:lnTo>
                  <a:lnTo>
                    <a:pt x="114303" y="431869"/>
                  </a:lnTo>
                  <a:lnTo>
                    <a:pt x="519067" y="431869"/>
                  </a:lnTo>
                  <a:lnTo>
                    <a:pt x="515671" y="430288"/>
                  </a:lnTo>
                  <a:lnTo>
                    <a:pt x="228130" y="430288"/>
                  </a:lnTo>
                  <a:lnTo>
                    <a:pt x="229130" y="375559"/>
                  </a:lnTo>
                  <a:lnTo>
                    <a:pt x="229681" y="325533"/>
                  </a:lnTo>
                  <a:lnTo>
                    <a:pt x="229803" y="303056"/>
                  </a:lnTo>
                  <a:lnTo>
                    <a:pt x="229885" y="282473"/>
                  </a:lnTo>
                  <a:close/>
                </a:path>
                <a:path w="525145" h="458469">
                  <a:moveTo>
                    <a:pt x="313109" y="156629"/>
                  </a:moveTo>
                  <a:lnTo>
                    <a:pt x="229285" y="156629"/>
                  </a:lnTo>
                  <a:lnTo>
                    <a:pt x="287083" y="158229"/>
                  </a:lnTo>
                  <a:lnTo>
                    <a:pt x="289598" y="428929"/>
                  </a:lnTo>
                  <a:lnTo>
                    <a:pt x="228130" y="430288"/>
                  </a:lnTo>
                  <a:lnTo>
                    <a:pt x="515671" y="430288"/>
                  </a:lnTo>
                  <a:lnTo>
                    <a:pt x="511962" y="428561"/>
                  </a:lnTo>
                  <a:lnTo>
                    <a:pt x="506207" y="428396"/>
                  </a:lnTo>
                  <a:lnTo>
                    <a:pt x="315633" y="428396"/>
                  </a:lnTo>
                  <a:lnTo>
                    <a:pt x="313109" y="156629"/>
                  </a:lnTo>
                  <a:close/>
                </a:path>
                <a:path w="525145" h="458469">
                  <a:moveTo>
                    <a:pt x="410756" y="88480"/>
                  </a:moveTo>
                  <a:lnTo>
                    <a:pt x="404507" y="90792"/>
                  </a:lnTo>
                  <a:lnTo>
                    <a:pt x="403186" y="91427"/>
                  </a:lnTo>
                  <a:lnTo>
                    <a:pt x="401827" y="92011"/>
                  </a:lnTo>
                  <a:lnTo>
                    <a:pt x="384162" y="102031"/>
                  </a:lnTo>
                  <a:lnTo>
                    <a:pt x="357521" y="132050"/>
                  </a:lnTo>
                  <a:lnTo>
                    <a:pt x="342074" y="171317"/>
                  </a:lnTo>
                  <a:lnTo>
                    <a:pt x="337496" y="215185"/>
                  </a:lnTo>
                  <a:lnTo>
                    <a:pt x="343458" y="259004"/>
                  </a:lnTo>
                  <a:lnTo>
                    <a:pt x="359634" y="298126"/>
                  </a:lnTo>
                  <a:lnTo>
                    <a:pt x="385698" y="327901"/>
                  </a:lnTo>
                  <a:lnTo>
                    <a:pt x="400735" y="336740"/>
                  </a:lnTo>
                  <a:lnTo>
                    <a:pt x="400608" y="339496"/>
                  </a:lnTo>
                  <a:lnTo>
                    <a:pt x="401486" y="360629"/>
                  </a:lnTo>
                  <a:lnTo>
                    <a:pt x="402166" y="383347"/>
                  </a:lnTo>
                  <a:lnTo>
                    <a:pt x="402575" y="406275"/>
                  </a:lnTo>
                  <a:lnTo>
                    <a:pt x="402742" y="427227"/>
                  </a:lnTo>
                  <a:lnTo>
                    <a:pt x="315633" y="428396"/>
                  </a:lnTo>
                  <a:lnTo>
                    <a:pt x="506207" y="428396"/>
                  </a:lnTo>
                  <a:lnTo>
                    <a:pt x="470374" y="427551"/>
                  </a:lnTo>
                  <a:lnTo>
                    <a:pt x="428777" y="427189"/>
                  </a:lnTo>
                  <a:lnTo>
                    <a:pt x="428588" y="405284"/>
                  </a:lnTo>
                  <a:lnTo>
                    <a:pt x="428223" y="385365"/>
                  </a:lnTo>
                  <a:lnTo>
                    <a:pt x="427618" y="364460"/>
                  </a:lnTo>
                  <a:lnTo>
                    <a:pt x="426783" y="343560"/>
                  </a:lnTo>
                  <a:lnTo>
                    <a:pt x="441478" y="343025"/>
                  </a:lnTo>
                  <a:lnTo>
                    <a:pt x="455055" y="338750"/>
                  </a:lnTo>
                  <a:lnTo>
                    <a:pt x="466586" y="330240"/>
                  </a:lnTo>
                  <a:lnTo>
                    <a:pt x="474332" y="318261"/>
                  </a:lnTo>
                  <a:lnTo>
                    <a:pt x="432574" y="318261"/>
                  </a:lnTo>
                  <a:lnTo>
                    <a:pt x="413325" y="317203"/>
                  </a:lnTo>
                  <a:lnTo>
                    <a:pt x="395670" y="303056"/>
                  </a:lnTo>
                  <a:lnTo>
                    <a:pt x="381627" y="283486"/>
                  </a:lnTo>
                  <a:lnTo>
                    <a:pt x="373214" y="266153"/>
                  </a:lnTo>
                  <a:lnTo>
                    <a:pt x="365224" y="227889"/>
                  </a:lnTo>
                  <a:lnTo>
                    <a:pt x="366507" y="184270"/>
                  </a:lnTo>
                  <a:lnTo>
                    <a:pt x="379771" y="144442"/>
                  </a:lnTo>
                  <a:lnTo>
                    <a:pt x="407720" y="117551"/>
                  </a:lnTo>
                  <a:lnTo>
                    <a:pt x="460341" y="117551"/>
                  </a:lnTo>
                  <a:lnTo>
                    <a:pt x="452445" y="108599"/>
                  </a:lnTo>
                  <a:lnTo>
                    <a:pt x="436128" y="97873"/>
                  </a:lnTo>
                  <a:lnTo>
                    <a:pt x="417499" y="92252"/>
                  </a:lnTo>
                  <a:lnTo>
                    <a:pt x="414743" y="89636"/>
                  </a:lnTo>
                  <a:lnTo>
                    <a:pt x="410756" y="88480"/>
                  </a:lnTo>
                  <a:close/>
                </a:path>
                <a:path w="525145" h="458469">
                  <a:moveTo>
                    <a:pt x="460341" y="117551"/>
                  </a:moveTo>
                  <a:lnTo>
                    <a:pt x="407720" y="117551"/>
                  </a:lnTo>
                  <a:lnTo>
                    <a:pt x="424050" y="120707"/>
                  </a:lnTo>
                  <a:lnTo>
                    <a:pt x="437421" y="130206"/>
                  </a:lnTo>
                  <a:lnTo>
                    <a:pt x="447098" y="143897"/>
                  </a:lnTo>
                  <a:lnTo>
                    <a:pt x="452348" y="159626"/>
                  </a:lnTo>
                  <a:lnTo>
                    <a:pt x="452499" y="175508"/>
                  </a:lnTo>
                  <a:lnTo>
                    <a:pt x="447786" y="190034"/>
                  </a:lnTo>
                  <a:lnTo>
                    <a:pt x="439029" y="202701"/>
                  </a:lnTo>
                  <a:lnTo>
                    <a:pt x="427050" y="213004"/>
                  </a:lnTo>
                  <a:lnTo>
                    <a:pt x="422399" y="218072"/>
                  </a:lnTo>
                  <a:lnTo>
                    <a:pt x="420763" y="224277"/>
                  </a:lnTo>
                  <a:lnTo>
                    <a:pt x="422271" y="230465"/>
                  </a:lnTo>
                  <a:lnTo>
                    <a:pt x="427050" y="235483"/>
                  </a:lnTo>
                  <a:lnTo>
                    <a:pt x="442720" y="252912"/>
                  </a:lnTo>
                  <a:lnTo>
                    <a:pt x="451115" y="277487"/>
                  </a:lnTo>
                  <a:lnTo>
                    <a:pt x="448858" y="301754"/>
                  </a:lnTo>
                  <a:lnTo>
                    <a:pt x="432574" y="318261"/>
                  </a:lnTo>
                  <a:lnTo>
                    <a:pt x="474332" y="318261"/>
                  </a:lnTo>
                  <a:lnTo>
                    <a:pt x="475145" y="317004"/>
                  </a:lnTo>
                  <a:lnTo>
                    <a:pt x="479705" y="294386"/>
                  </a:lnTo>
                  <a:lnTo>
                    <a:pt x="476737" y="269417"/>
                  </a:lnTo>
                  <a:lnTo>
                    <a:pt x="467585" y="245135"/>
                  </a:lnTo>
                  <a:lnTo>
                    <a:pt x="453593" y="224574"/>
                  </a:lnTo>
                  <a:lnTo>
                    <a:pt x="467744" y="206982"/>
                  </a:lnTo>
                  <a:lnTo>
                    <a:pt x="476573" y="186766"/>
                  </a:lnTo>
                  <a:lnTo>
                    <a:pt x="479221" y="164759"/>
                  </a:lnTo>
                  <a:lnTo>
                    <a:pt x="474827" y="141795"/>
                  </a:lnTo>
                  <a:lnTo>
                    <a:pt x="465621" y="123537"/>
                  </a:lnTo>
                  <a:lnTo>
                    <a:pt x="460341" y="117551"/>
                  </a:lnTo>
                  <a:close/>
                </a:path>
                <a:path w="525145" h="458469">
                  <a:moveTo>
                    <a:pt x="313001" y="144970"/>
                  </a:moveTo>
                  <a:lnTo>
                    <a:pt x="34162" y="144970"/>
                  </a:lnTo>
                  <a:lnTo>
                    <a:pt x="37236" y="145567"/>
                  </a:lnTo>
                  <a:lnTo>
                    <a:pt x="78708" y="148704"/>
                  </a:lnTo>
                  <a:lnTo>
                    <a:pt x="120199" y="151404"/>
                  </a:lnTo>
                  <a:lnTo>
                    <a:pt x="203238" y="155574"/>
                  </a:lnTo>
                  <a:lnTo>
                    <a:pt x="203563" y="186766"/>
                  </a:lnTo>
                  <a:lnTo>
                    <a:pt x="203734" y="209983"/>
                  </a:lnTo>
                  <a:lnTo>
                    <a:pt x="203860" y="264401"/>
                  </a:lnTo>
                  <a:lnTo>
                    <a:pt x="229945" y="264401"/>
                  </a:lnTo>
                  <a:lnTo>
                    <a:pt x="229833" y="224277"/>
                  </a:lnTo>
                  <a:lnTo>
                    <a:pt x="229716" y="202701"/>
                  </a:lnTo>
                  <a:lnTo>
                    <a:pt x="229285" y="156629"/>
                  </a:lnTo>
                  <a:lnTo>
                    <a:pt x="313109" y="156629"/>
                  </a:lnTo>
                  <a:lnTo>
                    <a:pt x="313001" y="144970"/>
                  </a:lnTo>
                  <a:close/>
                </a:path>
                <a:path w="525145" h="458469">
                  <a:moveTo>
                    <a:pt x="34150" y="257124"/>
                  </a:moveTo>
                  <a:lnTo>
                    <a:pt x="31165" y="257301"/>
                  </a:lnTo>
                  <a:lnTo>
                    <a:pt x="38296" y="257301"/>
                  </a:lnTo>
                  <a:lnTo>
                    <a:pt x="34150" y="257124"/>
                  </a:lnTo>
                  <a:close/>
                </a:path>
                <a:path w="525145" h="458469">
                  <a:moveTo>
                    <a:pt x="311898" y="26111"/>
                  </a:moveTo>
                  <a:lnTo>
                    <a:pt x="285864" y="26111"/>
                  </a:lnTo>
                  <a:lnTo>
                    <a:pt x="286854" y="132181"/>
                  </a:lnTo>
                  <a:lnTo>
                    <a:pt x="312882" y="132181"/>
                  </a:lnTo>
                  <a:lnTo>
                    <a:pt x="311898" y="26111"/>
                  </a:lnTo>
                  <a:close/>
                </a:path>
                <a:path w="525145" h="458469">
                  <a:moveTo>
                    <a:pt x="226703" y="26771"/>
                  </a:moveTo>
                  <a:lnTo>
                    <a:pt x="200672" y="26771"/>
                  </a:lnTo>
                  <a:lnTo>
                    <a:pt x="201373" y="52491"/>
                  </a:lnTo>
                  <a:lnTo>
                    <a:pt x="201996" y="78519"/>
                  </a:lnTo>
                  <a:lnTo>
                    <a:pt x="202604" y="108599"/>
                  </a:lnTo>
                  <a:lnTo>
                    <a:pt x="202971" y="129527"/>
                  </a:lnTo>
                  <a:lnTo>
                    <a:pt x="229000" y="129527"/>
                  </a:lnTo>
                  <a:lnTo>
                    <a:pt x="228428" y="97873"/>
                  </a:lnTo>
                  <a:lnTo>
                    <a:pt x="228019" y="78144"/>
                  </a:lnTo>
                  <a:lnTo>
                    <a:pt x="227403" y="52455"/>
                  </a:lnTo>
                  <a:lnTo>
                    <a:pt x="226703" y="26771"/>
                  </a:lnTo>
                  <a:close/>
                </a:path>
                <a:path w="525145" h="458469">
                  <a:moveTo>
                    <a:pt x="37236" y="119519"/>
                  </a:moveTo>
                  <a:lnTo>
                    <a:pt x="34836" y="119570"/>
                  </a:lnTo>
                  <a:lnTo>
                    <a:pt x="37905" y="119570"/>
                  </a:lnTo>
                  <a:lnTo>
                    <a:pt x="37236" y="11951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7"/>
            <p:cNvSpPr/>
            <p:nvPr/>
          </p:nvSpPr>
          <p:spPr>
            <a:xfrm>
              <a:off x="3719580" y="2411959"/>
              <a:ext cx="91978" cy="1050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8"/>
            <p:cNvSpPr/>
            <p:nvPr/>
          </p:nvSpPr>
          <p:spPr>
            <a:xfrm>
              <a:off x="3513925" y="2333040"/>
              <a:ext cx="158115" cy="139700"/>
            </a:xfrm>
            <a:custGeom>
              <a:avLst/>
              <a:gdLst/>
              <a:ahLst/>
              <a:cxnLst/>
              <a:rect l="l" t="t" r="r" b="b"/>
              <a:pathLst>
                <a:path w="158114" h="139700">
                  <a:moveTo>
                    <a:pt x="37211" y="15798"/>
                  </a:moveTo>
                  <a:lnTo>
                    <a:pt x="34632" y="5473"/>
                  </a:lnTo>
                  <a:lnTo>
                    <a:pt x="26466" y="0"/>
                  </a:lnTo>
                  <a:lnTo>
                    <a:pt x="17386" y="685"/>
                  </a:lnTo>
                  <a:lnTo>
                    <a:pt x="12103" y="8877"/>
                  </a:lnTo>
                  <a:lnTo>
                    <a:pt x="0" y="91516"/>
                  </a:lnTo>
                  <a:lnTo>
                    <a:pt x="2565" y="101854"/>
                  </a:lnTo>
                  <a:lnTo>
                    <a:pt x="10744" y="107327"/>
                  </a:lnTo>
                  <a:lnTo>
                    <a:pt x="19824" y="106641"/>
                  </a:lnTo>
                  <a:lnTo>
                    <a:pt x="25107" y="98437"/>
                  </a:lnTo>
                  <a:lnTo>
                    <a:pt x="37211" y="15798"/>
                  </a:lnTo>
                  <a:close/>
                </a:path>
                <a:path w="158114" h="139700">
                  <a:moveTo>
                    <a:pt x="157873" y="44284"/>
                  </a:moveTo>
                  <a:lnTo>
                    <a:pt x="156933" y="34251"/>
                  </a:lnTo>
                  <a:lnTo>
                    <a:pt x="149288" y="28917"/>
                  </a:lnTo>
                  <a:lnTo>
                    <a:pt x="139649" y="29540"/>
                  </a:lnTo>
                  <a:lnTo>
                    <a:pt x="132765" y="37363"/>
                  </a:lnTo>
                  <a:lnTo>
                    <a:pt x="103886" y="124040"/>
                  </a:lnTo>
                  <a:lnTo>
                    <a:pt x="104813" y="134086"/>
                  </a:lnTo>
                  <a:lnTo>
                    <a:pt x="112458" y="139433"/>
                  </a:lnTo>
                  <a:lnTo>
                    <a:pt x="122097" y="138811"/>
                  </a:lnTo>
                  <a:lnTo>
                    <a:pt x="128993" y="130962"/>
                  </a:lnTo>
                  <a:lnTo>
                    <a:pt x="157873" y="4428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9"/>
            <p:cNvSpPr/>
            <p:nvPr/>
          </p:nvSpPr>
          <p:spPr>
            <a:xfrm>
              <a:off x="2827761" y="2494699"/>
              <a:ext cx="313055" cy="381000"/>
            </a:xfrm>
            <a:custGeom>
              <a:avLst/>
              <a:gdLst/>
              <a:ahLst/>
              <a:cxnLst/>
              <a:rect l="l" t="t" r="r" b="b"/>
              <a:pathLst>
                <a:path w="313055" h="381000">
                  <a:moveTo>
                    <a:pt x="161348" y="0"/>
                  </a:moveTo>
                  <a:lnTo>
                    <a:pt x="121583" y="5260"/>
                  </a:lnTo>
                  <a:lnTo>
                    <a:pt x="82628" y="19091"/>
                  </a:lnTo>
                  <a:lnTo>
                    <a:pt x="47737" y="40528"/>
                  </a:lnTo>
                  <a:lnTo>
                    <a:pt x="20166" y="68605"/>
                  </a:lnTo>
                  <a:lnTo>
                    <a:pt x="0" y="140822"/>
                  </a:lnTo>
                  <a:lnTo>
                    <a:pt x="13913" y="183032"/>
                  </a:lnTo>
                  <a:lnTo>
                    <a:pt x="39892" y="215622"/>
                  </a:lnTo>
                  <a:lnTo>
                    <a:pt x="76718" y="238299"/>
                  </a:lnTo>
                  <a:lnTo>
                    <a:pt x="88707" y="246375"/>
                  </a:lnTo>
                  <a:lnTo>
                    <a:pt x="98394" y="258483"/>
                  </a:lnTo>
                  <a:lnTo>
                    <a:pt x="102580" y="270772"/>
                  </a:lnTo>
                  <a:lnTo>
                    <a:pt x="104534" y="285319"/>
                  </a:lnTo>
                  <a:lnTo>
                    <a:pt x="105470" y="300107"/>
                  </a:lnTo>
                  <a:lnTo>
                    <a:pt x="106598" y="313118"/>
                  </a:lnTo>
                  <a:lnTo>
                    <a:pt x="114436" y="353741"/>
                  </a:lnTo>
                  <a:lnTo>
                    <a:pt x="127277" y="374295"/>
                  </a:lnTo>
                  <a:lnTo>
                    <a:pt x="151514" y="380660"/>
                  </a:lnTo>
                  <a:lnTo>
                    <a:pt x="193542" y="378714"/>
                  </a:lnTo>
                  <a:lnTo>
                    <a:pt x="200959" y="378142"/>
                  </a:lnTo>
                  <a:lnTo>
                    <a:pt x="206026" y="373202"/>
                  </a:lnTo>
                  <a:lnTo>
                    <a:pt x="206560" y="365696"/>
                  </a:lnTo>
                  <a:lnTo>
                    <a:pt x="180525" y="365696"/>
                  </a:lnTo>
                  <a:lnTo>
                    <a:pt x="180635" y="350393"/>
                  </a:lnTo>
                  <a:lnTo>
                    <a:pt x="154753" y="345783"/>
                  </a:lnTo>
                  <a:lnTo>
                    <a:pt x="137373" y="321846"/>
                  </a:lnTo>
                  <a:lnTo>
                    <a:pt x="123264" y="253357"/>
                  </a:lnTo>
                  <a:lnTo>
                    <a:pt x="104744" y="224040"/>
                  </a:lnTo>
                  <a:lnTo>
                    <a:pt x="79691" y="206285"/>
                  </a:lnTo>
                  <a:lnTo>
                    <a:pt x="58241" y="192363"/>
                  </a:lnTo>
                  <a:lnTo>
                    <a:pt x="42066" y="173512"/>
                  </a:lnTo>
                  <a:lnTo>
                    <a:pt x="32876" y="141109"/>
                  </a:lnTo>
                  <a:lnTo>
                    <a:pt x="32856" y="140822"/>
                  </a:lnTo>
                  <a:lnTo>
                    <a:pt x="39406" y="90814"/>
                  </a:lnTo>
                  <a:lnTo>
                    <a:pt x="68141" y="55165"/>
                  </a:lnTo>
                  <a:lnTo>
                    <a:pt x="111352" y="33685"/>
                  </a:lnTo>
                  <a:lnTo>
                    <a:pt x="132678" y="30421"/>
                  </a:lnTo>
                  <a:lnTo>
                    <a:pt x="129558" y="21634"/>
                  </a:lnTo>
                  <a:lnTo>
                    <a:pt x="132708" y="12537"/>
                  </a:lnTo>
                  <a:lnTo>
                    <a:pt x="142107" y="8026"/>
                  </a:lnTo>
                  <a:lnTo>
                    <a:pt x="172235" y="8026"/>
                  </a:lnTo>
                  <a:lnTo>
                    <a:pt x="170785" y="3910"/>
                  </a:lnTo>
                  <a:lnTo>
                    <a:pt x="161348" y="0"/>
                  </a:lnTo>
                  <a:close/>
                </a:path>
                <a:path w="313055" h="381000">
                  <a:moveTo>
                    <a:pt x="180635" y="350393"/>
                  </a:moveTo>
                  <a:lnTo>
                    <a:pt x="180525" y="365696"/>
                  </a:lnTo>
                  <a:lnTo>
                    <a:pt x="193542" y="352691"/>
                  </a:lnTo>
                  <a:lnTo>
                    <a:pt x="180635" y="350393"/>
                  </a:lnTo>
                  <a:close/>
                </a:path>
                <a:path w="313055" h="381000">
                  <a:moveTo>
                    <a:pt x="173080" y="10423"/>
                  </a:moveTo>
                  <a:lnTo>
                    <a:pt x="173921" y="12807"/>
                  </a:lnTo>
                  <a:lnTo>
                    <a:pt x="170770" y="21809"/>
                  </a:lnTo>
                  <a:lnTo>
                    <a:pt x="161348" y="26034"/>
                  </a:lnTo>
                  <a:lnTo>
                    <a:pt x="132678" y="30421"/>
                  </a:lnTo>
                  <a:lnTo>
                    <a:pt x="142107" y="34061"/>
                  </a:lnTo>
                  <a:lnTo>
                    <a:pt x="183090" y="36226"/>
                  </a:lnTo>
                  <a:lnTo>
                    <a:pt x="220874" y="47607"/>
                  </a:lnTo>
                  <a:lnTo>
                    <a:pt x="252869" y="69678"/>
                  </a:lnTo>
                  <a:lnTo>
                    <a:pt x="276486" y="103911"/>
                  </a:lnTo>
                  <a:lnTo>
                    <a:pt x="286489" y="149017"/>
                  </a:lnTo>
                  <a:lnTo>
                    <a:pt x="283685" y="172164"/>
                  </a:lnTo>
                  <a:lnTo>
                    <a:pt x="274708" y="193941"/>
                  </a:lnTo>
                  <a:lnTo>
                    <a:pt x="255677" y="217295"/>
                  </a:lnTo>
                  <a:lnTo>
                    <a:pt x="238526" y="225236"/>
                  </a:lnTo>
                  <a:lnTo>
                    <a:pt x="220926" y="229083"/>
                  </a:lnTo>
                  <a:lnTo>
                    <a:pt x="200553" y="240157"/>
                  </a:lnTo>
                  <a:lnTo>
                    <a:pt x="186040" y="264789"/>
                  </a:lnTo>
                  <a:lnTo>
                    <a:pt x="181004" y="299254"/>
                  </a:lnTo>
                  <a:lnTo>
                    <a:pt x="180635" y="350393"/>
                  </a:lnTo>
                  <a:lnTo>
                    <a:pt x="193542" y="352691"/>
                  </a:lnTo>
                  <a:lnTo>
                    <a:pt x="180525" y="365696"/>
                  </a:lnTo>
                  <a:lnTo>
                    <a:pt x="206560" y="365696"/>
                  </a:lnTo>
                  <a:lnTo>
                    <a:pt x="206867" y="345783"/>
                  </a:lnTo>
                  <a:lnTo>
                    <a:pt x="206898" y="318090"/>
                  </a:lnTo>
                  <a:lnTo>
                    <a:pt x="208998" y="292751"/>
                  </a:lnTo>
                  <a:lnTo>
                    <a:pt x="215628" y="272351"/>
                  </a:lnTo>
                  <a:lnTo>
                    <a:pt x="225641" y="262177"/>
                  </a:lnTo>
                  <a:lnTo>
                    <a:pt x="239602" y="254623"/>
                  </a:lnTo>
                  <a:lnTo>
                    <a:pt x="255054" y="247510"/>
                  </a:lnTo>
                  <a:lnTo>
                    <a:pt x="269539" y="238658"/>
                  </a:lnTo>
                  <a:lnTo>
                    <a:pt x="289101" y="218756"/>
                  </a:lnTo>
                  <a:lnTo>
                    <a:pt x="303065" y="195118"/>
                  </a:lnTo>
                  <a:lnTo>
                    <a:pt x="311132" y="168862"/>
                  </a:lnTo>
                  <a:lnTo>
                    <a:pt x="312998" y="141109"/>
                  </a:lnTo>
                  <a:lnTo>
                    <a:pt x="301429" y="92486"/>
                  </a:lnTo>
                  <a:lnTo>
                    <a:pt x="274509" y="54445"/>
                  </a:lnTo>
                  <a:lnTo>
                    <a:pt x="236284" y="27408"/>
                  </a:lnTo>
                  <a:lnTo>
                    <a:pt x="190801" y="11795"/>
                  </a:lnTo>
                  <a:lnTo>
                    <a:pt x="173080" y="10423"/>
                  </a:lnTo>
                  <a:close/>
                </a:path>
                <a:path w="313055" h="381000">
                  <a:moveTo>
                    <a:pt x="142107" y="8026"/>
                  </a:moveTo>
                  <a:lnTo>
                    <a:pt x="132708" y="12537"/>
                  </a:lnTo>
                  <a:lnTo>
                    <a:pt x="129558" y="21634"/>
                  </a:lnTo>
                  <a:lnTo>
                    <a:pt x="132678" y="30421"/>
                  </a:lnTo>
                  <a:lnTo>
                    <a:pt x="161348" y="26034"/>
                  </a:lnTo>
                  <a:lnTo>
                    <a:pt x="170770" y="21809"/>
                  </a:lnTo>
                  <a:lnTo>
                    <a:pt x="173921" y="12807"/>
                  </a:lnTo>
                  <a:lnTo>
                    <a:pt x="173080" y="10423"/>
                  </a:lnTo>
                  <a:lnTo>
                    <a:pt x="142107" y="8026"/>
                  </a:lnTo>
                  <a:close/>
                </a:path>
                <a:path w="313055" h="381000">
                  <a:moveTo>
                    <a:pt x="172235" y="8026"/>
                  </a:moveTo>
                  <a:lnTo>
                    <a:pt x="142107" y="8026"/>
                  </a:lnTo>
                  <a:lnTo>
                    <a:pt x="173080" y="10423"/>
                  </a:lnTo>
                  <a:lnTo>
                    <a:pt x="172235" y="802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0"/>
            <p:cNvSpPr/>
            <p:nvPr/>
          </p:nvSpPr>
          <p:spPr>
            <a:xfrm>
              <a:off x="6671707" y="2365459"/>
              <a:ext cx="2457483" cy="72842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41"/>
            <p:cNvSpPr/>
            <p:nvPr/>
          </p:nvSpPr>
          <p:spPr>
            <a:xfrm>
              <a:off x="2925967" y="2581265"/>
              <a:ext cx="120107" cy="2437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42"/>
            <p:cNvSpPr/>
            <p:nvPr/>
          </p:nvSpPr>
          <p:spPr>
            <a:xfrm>
              <a:off x="2916391" y="2857665"/>
              <a:ext cx="164441" cy="1096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43"/>
            <p:cNvSpPr/>
            <p:nvPr/>
          </p:nvSpPr>
          <p:spPr>
            <a:xfrm>
              <a:off x="2746590" y="2448179"/>
              <a:ext cx="136447" cy="1407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44"/>
            <p:cNvSpPr/>
            <p:nvPr/>
          </p:nvSpPr>
          <p:spPr>
            <a:xfrm>
              <a:off x="2677452" y="2709760"/>
              <a:ext cx="158750" cy="130175"/>
            </a:xfrm>
            <a:custGeom>
              <a:avLst/>
              <a:gdLst/>
              <a:ahLst/>
              <a:cxnLst/>
              <a:rect l="l" t="t" r="r" b="b"/>
              <a:pathLst>
                <a:path w="158750" h="130175">
                  <a:moveTo>
                    <a:pt x="110693" y="15252"/>
                  </a:moveTo>
                  <a:lnTo>
                    <a:pt x="107569" y="6464"/>
                  </a:lnTo>
                  <a:lnTo>
                    <a:pt x="98158" y="2844"/>
                  </a:lnTo>
                  <a:lnTo>
                    <a:pt x="76657" y="3454"/>
                  </a:lnTo>
                  <a:lnTo>
                    <a:pt x="55219" y="3187"/>
                  </a:lnTo>
                  <a:lnTo>
                    <a:pt x="33807" y="2032"/>
                  </a:lnTo>
                  <a:lnTo>
                    <a:pt x="12407" y="0"/>
                  </a:lnTo>
                  <a:lnTo>
                    <a:pt x="3073" y="2997"/>
                  </a:lnTo>
                  <a:lnTo>
                    <a:pt x="33807" y="28067"/>
                  </a:lnTo>
                  <a:lnTo>
                    <a:pt x="76657" y="29489"/>
                  </a:lnTo>
                  <a:lnTo>
                    <a:pt x="98158" y="28879"/>
                  </a:lnTo>
                  <a:lnTo>
                    <a:pt x="107543" y="24358"/>
                  </a:lnTo>
                  <a:lnTo>
                    <a:pt x="110693" y="15252"/>
                  </a:lnTo>
                  <a:close/>
                </a:path>
                <a:path w="158750" h="130175">
                  <a:moveTo>
                    <a:pt x="158305" y="97688"/>
                  </a:moveTo>
                  <a:lnTo>
                    <a:pt x="152831" y="89560"/>
                  </a:lnTo>
                  <a:lnTo>
                    <a:pt x="142506" y="87122"/>
                  </a:lnTo>
                  <a:lnTo>
                    <a:pt x="34302" y="104597"/>
                  </a:lnTo>
                  <a:lnTo>
                    <a:pt x="26111" y="110020"/>
                  </a:lnTo>
                  <a:lnTo>
                    <a:pt x="25412" y="119151"/>
                  </a:lnTo>
                  <a:lnTo>
                    <a:pt x="30886" y="127279"/>
                  </a:lnTo>
                  <a:lnTo>
                    <a:pt x="41224" y="129705"/>
                  </a:lnTo>
                  <a:lnTo>
                    <a:pt x="149428" y="112229"/>
                  </a:lnTo>
                  <a:lnTo>
                    <a:pt x="157607" y="106819"/>
                  </a:lnTo>
                  <a:lnTo>
                    <a:pt x="158305" y="9768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45"/>
            <p:cNvSpPr/>
            <p:nvPr/>
          </p:nvSpPr>
          <p:spPr>
            <a:xfrm>
              <a:off x="3841102" y="2854400"/>
              <a:ext cx="1565275" cy="1646555"/>
            </a:xfrm>
            <a:custGeom>
              <a:avLst/>
              <a:gdLst/>
              <a:ahLst/>
              <a:cxnLst/>
              <a:rect l="l" t="t" r="r" b="b"/>
              <a:pathLst>
                <a:path w="1565275" h="1646554">
                  <a:moveTo>
                    <a:pt x="121234" y="0"/>
                  </a:moveTo>
                  <a:lnTo>
                    <a:pt x="0" y="50406"/>
                  </a:lnTo>
                  <a:lnTo>
                    <a:pt x="113411" y="120599"/>
                  </a:lnTo>
                  <a:lnTo>
                    <a:pt x="121234" y="0"/>
                  </a:lnTo>
                  <a:close/>
                </a:path>
                <a:path w="1565275" h="1646554">
                  <a:moveTo>
                    <a:pt x="865238" y="1532585"/>
                  </a:moveTo>
                  <a:lnTo>
                    <a:pt x="744639" y="1524762"/>
                  </a:lnTo>
                  <a:lnTo>
                    <a:pt x="795045" y="1645996"/>
                  </a:lnTo>
                  <a:lnTo>
                    <a:pt x="865238" y="1532585"/>
                  </a:lnTo>
                  <a:close/>
                </a:path>
                <a:path w="1565275" h="1646554">
                  <a:moveTo>
                    <a:pt x="1565148" y="50406"/>
                  </a:moveTo>
                  <a:lnTo>
                    <a:pt x="1443913" y="0"/>
                  </a:lnTo>
                  <a:lnTo>
                    <a:pt x="1451737" y="120599"/>
                  </a:lnTo>
                  <a:lnTo>
                    <a:pt x="1565148" y="5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46"/>
            <p:cNvSpPr/>
            <p:nvPr/>
          </p:nvSpPr>
          <p:spPr>
            <a:xfrm>
              <a:off x="3812327" y="2821101"/>
              <a:ext cx="696595" cy="187325"/>
            </a:xfrm>
            <a:custGeom>
              <a:avLst/>
              <a:gdLst/>
              <a:ahLst/>
              <a:cxnLst/>
              <a:rect l="l" t="t" r="r" b="b"/>
              <a:pathLst>
                <a:path w="696595" h="187325">
                  <a:moveTo>
                    <a:pt x="143362" y="0"/>
                  </a:moveTo>
                  <a:lnTo>
                    <a:pt x="134019" y="2959"/>
                  </a:lnTo>
                  <a:lnTo>
                    <a:pt x="104030" y="22823"/>
                  </a:lnTo>
                  <a:lnTo>
                    <a:pt x="73145" y="41042"/>
                  </a:lnTo>
                  <a:lnTo>
                    <a:pt x="41351" y="57625"/>
                  </a:lnTo>
                  <a:lnTo>
                    <a:pt x="8632" y="72581"/>
                  </a:lnTo>
                  <a:lnTo>
                    <a:pt x="1594" y="78391"/>
                  </a:lnTo>
                  <a:lnTo>
                    <a:pt x="0" y="86047"/>
                  </a:lnTo>
                  <a:lnTo>
                    <a:pt x="2810" y="93806"/>
                  </a:lnTo>
                  <a:lnTo>
                    <a:pt x="8988" y="99924"/>
                  </a:lnTo>
                  <a:lnTo>
                    <a:pt x="10042" y="103188"/>
                  </a:lnTo>
                  <a:lnTo>
                    <a:pt x="12201" y="106248"/>
                  </a:lnTo>
                  <a:lnTo>
                    <a:pt x="121904" y="176898"/>
                  </a:lnTo>
                  <a:lnTo>
                    <a:pt x="128920" y="185222"/>
                  </a:lnTo>
                  <a:lnTo>
                    <a:pt x="139668" y="187052"/>
                  </a:lnTo>
                  <a:lnTo>
                    <a:pt x="149611" y="182396"/>
                  </a:lnTo>
                  <a:lnTo>
                    <a:pt x="154212" y="171260"/>
                  </a:lnTo>
                  <a:lnTo>
                    <a:pt x="155202" y="137630"/>
                  </a:lnTo>
                  <a:lnTo>
                    <a:pt x="122069" y="137630"/>
                  </a:lnTo>
                  <a:lnTo>
                    <a:pt x="48955" y="90538"/>
                  </a:lnTo>
                  <a:lnTo>
                    <a:pt x="68379" y="80996"/>
                  </a:lnTo>
                  <a:lnTo>
                    <a:pt x="87471" y="70866"/>
                  </a:lnTo>
                  <a:lnTo>
                    <a:pt x="106233" y="60145"/>
                  </a:lnTo>
                  <a:lnTo>
                    <a:pt x="124672" y="48832"/>
                  </a:lnTo>
                  <a:lnTo>
                    <a:pt x="157807" y="48832"/>
                  </a:lnTo>
                  <a:lnTo>
                    <a:pt x="158581" y="22555"/>
                  </a:lnTo>
                  <a:lnTo>
                    <a:pt x="158327" y="20980"/>
                  </a:lnTo>
                  <a:lnTo>
                    <a:pt x="157946" y="19507"/>
                  </a:lnTo>
                  <a:lnTo>
                    <a:pt x="156547" y="10415"/>
                  </a:lnTo>
                  <a:lnTo>
                    <a:pt x="151279" y="3199"/>
                  </a:lnTo>
                  <a:lnTo>
                    <a:pt x="143362" y="0"/>
                  </a:lnTo>
                  <a:close/>
                </a:path>
                <a:path w="696595" h="187325">
                  <a:moveTo>
                    <a:pt x="157807" y="48832"/>
                  </a:moveTo>
                  <a:lnTo>
                    <a:pt x="124672" y="48832"/>
                  </a:lnTo>
                  <a:lnTo>
                    <a:pt x="122069" y="137630"/>
                  </a:lnTo>
                  <a:lnTo>
                    <a:pt x="155202" y="137630"/>
                  </a:lnTo>
                  <a:lnTo>
                    <a:pt x="156016" y="109995"/>
                  </a:lnTo>
                  <a:lnTo>
                    <a:pt x="696314" y="109995"/>
                  </a:lnTo>
                  <a:lnTo>
                    <a:pt x="696566" y="78727"/>
                  </a:lnTo>
                  <a:lnTo>
                    <a:pt x="156981" y="76873"/>
                  </a:lnTo>
                  <a:lnTo>
                    <a:pt x="157807" y="48832"/>
                  </a:lnTo>
                  <a:close/>
                </a:path>
                <a:path w="696595" h="187325">
                  <a:moveTo>
                    <a:pt x="696314" y="109995"/>
                  </a:moveTo>
                  <a:lnTo>
                    <a:pt x="156016" y="109995"/>
                  </a:lnTo>
                  <a:lnTo>
                    <a:pt x="696299" y="111849"/>
                  </a:lnTo>
                  <a:lnTo>
                    <a:pt x="696314" y="109995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7"/>
            <p:cNvSpPr/>
            <p:nvPr/>
          </p:nvSpPr>
          <p:spPr>
            <a:xfrm>
              <a:off x="4738459" y="2821101"/>
              <a:ext cx="696595" cy="187325"/>
            </a:xfrm>
            <a:custGeom>
              <a:avLst/>
              <a:gdLst/>
              <a:ahLst/>
              <a:cxnLst/>
              <a:rect l="l" t="t" r="r" b="b"/>
              <a:pathLst>
                <a:path w="696595" h="187325">
                  <a:moveTo>
                    <a:pt x="573686" y="109995"/>
                  </a:moveTo>
                  <a:lnTo>
                    <a:pt x="540550" y="109995"/>
                  </a:lnTo>
                  <a:lnTo>
                    <a:pt x="542353" y="171260"/>
                  </a:lnTo>
                  <a:lnTo>
                    <a:pt x="546955" y="182396"/>
                  </a:lnTo>
                  <a:lnTo>
                    <a:pt x="556898" y="187052"/>
                  </a:lnTo>
                  <a:lnTo>
                    <a:pt x="567645" y="185222"/>
                  </a:lnTo>
                  <a:lnTo>
                    <a:pt x="574662" y="176898"/>
                  </a:lnTo>
                  <a:lnTo>
                    <a:pt x="635636" y="137630"/>
                  </a:lnTo>
                  <a:lnTo>
                    <a:pt x="574497" y="137630"/>
                  </a:lnTo>
                  <a:lnTo>
                    <a:pt x="573686" y="109995"/>
                  </a:lnTo>
                  <a:close/>
                </a:path>
                <a:path w="696595" h="187325">
                  <a:moveTo>
                    <a:pt x="638356" y="48832"/>
                  </a:moveTo>
                  <a:lnTo>
                    <a:pt x="571893" y="48832"/>
                  </a:lnTo>
                  <a:lnTo>
                    <a:pt x="590332" y="60145"/>
                  </a:lnTo>
                  <a:lnTo>
                    <a:pt x="609095" y="70866"/>
                  </a:lnTo>
                  <a:lnTo>
                    <a:pt x="628186" y="80996"/>
                  </a:lnTo>
                  <a:lnTo>
                    <a:pt x="647611" y="90538"/>
                  </a:lnTo>
                  <a:lnTo>
                    <a:pt x="574497" y="137630"/>
                  </a:lnTo>
                  <a:lnTo>
                    <a:pt x="635636" y="137630"/>
                  </a:lnTo>
                  <a:lnTo>
                    <a:pt x="684364" y="106248"/>
                  </a:lnTo>
                  <a:lnTo>
                    <a:pt x="686523" y="103188"/>
                  </a:lnTo>
                  <a:lnTo>
                    <a:pt x="687577" y="99924"/>
                  </a:lnTo>
                  <a:lnTo>
                    <a:pt x="693755" y="93806"/>
                  </a:lnTo>
                  <a:lnTo>
                    <a:pt x="696566" y="86047"/>
                  </a:lnTo>
                  <a:lnTo>
                    <a:pt x="694971" y="78391"/>
                  </a:lnTo>
                  <a:lnTo>
                    <a:pt x="687933" y="72581"/>
                  </a:lnTo>
                  <a:lnTo>
                    <a:pt x="655215" y="57625"/>
                  </a:lnTo>
                  <a:lnTo>
                    <a:pt x="638356" y="48832"/>
                  </a:lnTo>
                  <a:close/>
                </a:path>
                <a:path w="696595" h="187325">
                  <a:moveTo>
                    <a:pt x="553203" y="0"/>
                  </a:moveTo>
                  <a:lnTo>
                    <a:pt x="545287" y="3199"/>
                  </a:lnTo>
                  <a:lnTo>
                    <a:pt x="540018" y="10415"/>
                  </a:lnTo>
                  <a:lnTo>
                    <a:pt x="538619" y="19507"/>
                  </a:lnTo>
                  <a:lnTo>
                    <a:pt x="538238" y="20980"/>
                  </a:lnTo>
                  <a:lnTo>
                    <a:pt x="537984" y="22555"/>
                  </a:lnTo>
                  <a:lnTo>
                    <a:pt x="539584" y="76873"/>
                  </a:lnTo>
                  <a:lnTo>
                    <a:pt x="0" y="78727"/>
                  </a:lnTo>
                  <a:lnTo>
                    <a:pt x="266" y="111849"/>
                  </a:lnTo>
                  <a:lnTo>
                    <a:pt x="573686" y="109995"/>
                  </a:lnTo>
                  <a:lnTo>
                    <a:pt x="571893" y="48832"/>
                  </a:lnTo>
                  <a:lnTo>
                    <a:pt x="638356" y="48832"/>
                  </a:lnTo>
                  <a:lnTo>
                    <a:pt x="623420" y="41042"/>
                  </a:lnTo>
                  <a:lnTo>
                    <a:pt x="592535" y="22823"/>
                  </a:lnTo>
                  <a:lnTo>
                    <a:pt x="562546" y="2959"/>
                  </a:lnTo>
                  <a:lnTo>
                    <a:pt x="553203" y="0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48"/>
            <p:cNvSpPr/>
            <p:nvPr/>
          </p:nvSpPr>
          <p:spPr>
            <a:xfrm>
              <a:off x="4552454" y="3008312"/>
              <a:ext cx="187325" cy="1521460"/>
            </a:xfrm>
            <a:custGeom>
              <a:avLst/>
              <a:gdLst/>
              <a:ahLst/>
              <a:cxnLst/>
              <a:rect l="l" t="t" r="r" b="b"/>
              <a:pathLst>
                <a:path w="187325" h="1521460">
                  <a:moveTo>
                    <a:pt x="22555" y="1362278"/>
                  </a:moveTo>
                  <a:lnTo>
                    <a:pt x="20980" y="1362532"/>
                  </a:lnTo>
                  <a:lnTo>
                    <a:pt x="19507" y="1362913"/>
                  </a:lnTo>
                  <a:lnTo>
                    <a:pt x="10415" y="1364312"/>
                  </a:lnTo>
                  <a:lnTo>
                    <a:pt x="3199" y="1369580"/>
                  </a:lnTo>
                  <a:lnTo>
                    <a:pt x="0" y="1377497"/>
                  </a:lnTo>
                  <a:lnTo>
                    <a:pt x="2959" y="1386840"/>
                  </a:lnTo>
                  <a:lnTo>
                    <a:pt x="22823" y="1416829"/>
                  </a:lnTo>
                  <a:lnTo>
                    <a:pt x="41042" y="1447714"/>
                  </a:lnTo>
                  <a:lnTo>
                    <a:pt x="57625" y="1479508"/>
                  </a:lnTo>
                  <a:lnTo>
                    <a:pt x="72581" y="1512227"/>
                  </a:lnTo>
                  <a:lnTo>
                    <a:pt x="78391" y="1519265"/>
                  </a:lnTo>
                  <a:lnTo>
                    <a:pt x="86047" y="1520859"/>
                  </a:lnTo>
                  <a:lnTo>
                    <a:pt x="93806" y="1518049"/>
                  </a:lnTo>
                  <a:lnTo>
                    <a:pt x="99924" y="1511871"/>
                  </a:lnTo>
                  <a:lnTo>
                    <a:pt x="103188" y="1510817"/>
                  </a:lnTo>
                  <a:lnTo>
                    <a:pt x="106248" y="1508658"/>
                  </a:lnTo>
                  <a:lnTo>
                    <a:pt x="129918" y="1471904"/>
                  </a:lnTo>
                  <a:lnTo>
                    <a:pt x="90538" y="1471904"/>
                  </a:lnTo>
                  <a:lnTo>
                    <a:pt x="80996" y="1452479"/>
                  </a:lnTo>
                  <a:lnTo>
                    <a:pt x="70866" y="1433388"/>
                  </a:lnTo>
                  <a:lnTo>
                    <a:pt x="60145" y="1414626"/>
                  </a:lnTo>
                  <a:lnTo>
                    <a:pt x="48832" y="1396187"/>
                  </a:lnTo>
                  <a:lnTo>
                    <a:pt x="180183" y="1396187"/>
                  </a:lnTo>
                  <a:lnTo>
                    <a:pt x="185222" y="1391939"/>
                  </a:lnTo>
                  <a:lnTo>
                    <a:pt x="187052" y="1381191"/>
                  </a:lnTo>
                  <a:lnTo>
                    <a:pt x="182396" y="1371248"/>
                  </a:lnTo>
                  <a:lnTo>
                    <a:pt x="171260" y="1366647"/>
                  </a:lnTo>
                  <a:lnTo>
                    <a:pt x="109995" y="1364843"/>
                  </a:lnTo>
                  <a:lnTo>
                    <a:pt x="109996" y="1363878"/>
                  </a:lnTo>
                  <a:lnTo>
                    <a:pt x="76873" y="1363878"/>
                  </a:lnTo>
                  <a:lnTo>
                    <a:pt x="22555" y="1362278"/>
                  </a:lnTo>
                  <a:close/>
                </a:path>
                <a:path w="187325" h="1521460">
                  <a:moveTo>
                    <a:pt x="180183" y="1396187"/>
                  </a:moveTo>
                  <a:lnTo>
                    <a:pt x="48832" y="1396187"/>
                  </a:lnTo>
                  <a:lnTo>
                    <a:pt x="137630" y="1398790"/>
                  </a:lnTo>
                  <a:lnTo>
                    <a:pt x="90538" y="1471904"/>
                  </a:lnTo>
                  <a:lnTo>
                    <a:pt x="129918" y="1471904"/>
                  </a:lnTo>
                  <a:lnTo>
                    <a:pt x="176898" y="1398955"/>
                  </a:lnTo>
                  <a:lnTo>
                    <a:pt x="180183" y="1396187"/>
                  </a:lnTo>
                  <a:close/>
                </a:path>
                <a:path w="187325" h="1521460">
                  <a:moveTo>
                    <a:pt x="78727" y="0"/>
                  </a:moveTo>
                  <a:lnTo>
                    <a:pt x="76873" y="1363878"/>
                  </a:lnTo>
                  <a:lnTo>
                    <a:pt x="109996" y="1363878"/>
                  </a:lnTo>
                  <a:lnTo>
                    <a:pt x="111849" y="266"/>
                  </a:lnTo>
                  <a:lnTo>
                    <a:pt x="78727" y="0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9"/>
            <p:cNvSpPr/>
            <p:nvPr/>
          </p:nvSpPr>
          <p:spPr>
            <a:xfrm>
              <a:off x="4508627" y="2741256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50"/>
            <p:cNvSpPr/>
            <p:nvPr/>
          </p:nvSpPr>
          <p:spPr>
            <a:xfrm>
              <a:off x="4494314" y="273970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3"/>
                  </a:lnTo>
                  <a:lnTo>
                    <a:pt x="267445" y="133051"/>
                  </a:lnTo>
                  <a:lnTo>
                    <a:pt x="268998" y="182975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51"/>
            <p:cNvSpPr/>
            <p:nvPr/>
          </p:nvSpPr>
          <p:spPr>
            <a:xfrm>
              <a:off x="4559795" y="2821370"/>
              <a:ext cx="154285" cy="1650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52"/>
          <p:cNvSpPr txBox="1"/>
          <p:nvPr/>
        </p:nvSpPr>
        <p:spPr>
          <a:xfrm>
            <a:off x="6348310" y="4179112"/>
            <a:ext cx="10337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Els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ens</a:t>
            </a:r>
            <a:r>
              <a:rPr sz="1200" b="1" i="1" spc="-10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locals  tenen</a:t>
            </a:r>
            <a:r>
              <a:rPr sz="1200" b="1" i="1" spc="-1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com</a:t>
            </a:r>
            <a:endParaRPr sz="1200">
              <a:latin typeface="Arial"/>
              <a:cs typeface="Arial"/>
            </a:endParaRPr>
          </a:p>
          <a:p>
            <a:pPr marL="12700" marR="149860">
              <a:lnSpc>
                <a:spcPct val="100000"/>
              </a:lnSpc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a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referent 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la</a:t>
            </a:r>
            <a:r>
              <a:rPr sz="1200" b="1" i="1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Diputació 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a través</a:t>
            </a:r>
            <a:r>
              <a:rPr sz="1200" b="1" i="1" spc="-6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l’Assistència  Tècnica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53"/>
          <p:cNvSpPr txBox="1"/>
          <p:nvPr/>
        </p:nvSpPr>
        <p:spPr>
          <a:xfrm>
            <a:off x="8227250" y="4179112"/>
            <a:ext cx="9150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Cada</a:t>
            </a:r>
            <a:r>
              <a:rPr sz="1200" b="1" i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escola 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té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com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a 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referent</a:t>
            </a:r>
            <a:endParaRPr sz="1200">
              <a:latin typeface="Arial"/>
              <a:cs typeface="Arial"/>
            </a:endParaRPr>
          </a:p>
          <a:p>
            <a:pPr marL="12700" marR="156845">
              <a:lnSpc>
                <a:spcPct val="100000"/>
              </a:lnSpc>
            </a:pP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el</a:t>
            </a:r>
            <a:r>
              <a:rPr sz="1200" b="1" i="1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tècnic/a  del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seu  ens</a:t>
            </a:r>
            <a:r>
              <a:rPr sz="1200" b="1" i="1" spc="-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local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372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Qui </a:t>
            </a:r>
            <a:r>
              <a:rPr spc="-70" dirty="0"/>
              <a:t>hi</a:t>
            </a:r>
            <a:r>
              <a:rPr spc="-555" dirty="0"/>
              <a:t> </a:t>
            </a:r>
            <a:r>
              <a:rPr spc="-140" dirty="0"/>
              <a:t>participa?</a:t>
            </a:r>
          </a:p>
        </p:txBody>
      </p:sp>
      <p:sp>
        <p:nvSpPr>
          <p:cNvPr id="18" name="object 18"/>
          <p:cNvSpPr/>
          <p:nvPr/>
        </p:nvSpPr>
        <p:spPr>
          <a:xfrm>
            <a:off x="1713414" y="1439995"/>
            <a:ext cx="4007116" cy="423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71298" y="1328953"/>
            <a:ext cx="2866390" cy="18338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Al curs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20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</a:rPr>
              <a:t>20-21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han  participat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CuEmE: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98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191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293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cooperatives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100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71298" y="3492847"/>
            <a:ext cx="3307715" cy="10414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Percentatges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 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cobertura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municipis,  centre i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alumnat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1896" y="1389316"/>
            <a:ext cx="13608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r>
              <a:rPr sz="11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participants  àrees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d’influència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object 2"/>
          <p:cNvSpPr txBox="1"/>
          <p:nvPr/>
        </p:nvSpPr>
        <p:spPr>
          <a:xfrm>
            <a:off x="9846170" y="4373300"/>
            <a:ext cx="401320" cy="237885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100</a:t>
            </a:r>
            <a:r>
              <a:rPr sz="900" spc="-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90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80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70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60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50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40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30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20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10</a:t>
            </a:r>
            <a:r>
              <a:rPr sz="9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0</a:t>
            </a:r>
            <a:r>
              <a:rPr sz="9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%</a:t>
            </a:r>
          </a:p>
        </p:txBody>
      </p:sp>
      <p:grpSp>
        <p:nvGrpSpPr>
          <p:cNvPr id="47" name="object 3"/>
          <p:cNvGrpSpPr/>
          <p:nvPr/>
        </p:nvGrpSpPr>
        <p:grpSpPr>
          <a:xfrm>
            <a:off x="6083998" y="4301385"/>
            <a:ext cx="3700779" cy="2538095"/>
            <a:chOff x="6083998" y="4575992"/>
            <a:chExt cx="3700779" cy="2538095"/>
          </a:xfrm>
        </p:grpSpPr>
        <p:sp>
          <p:nvSpPr>
            <p:cNvPr id="48" name="object 4"/>
            <p:cNvSpPr/>
            <p:nvPr/>
          </p:nvSpPr>
          <p:spPr>
            <a:xfrm>
              <a:off x="6083998" y="5028399"/>
              <a:ext cx="3648075" cy="1897380"/>
            </a:xfrm>
            <a:custGeom>
              <a:avLst/>
              <a:gdLst/>
              <a:ahLst/>
              <a:cxnLst/>
              <a:rect l="l" t="t" r="r" b="b"/>
              <a:pathLst>
                <a:path w="3648075" h="1897379">
                  <a:moveTo>
                    <a:pt x="3647884" y="1680235"/>
                  </a:moveTo>
                  <a:lnTo>
                    <a:pt x="0" y="1680235"/>
                  </a:lnTo>
                  <a:lnTo>
                    <a:pt x="0" y="1896948"/>
                  </a:lnTo>
                  <a:lnTo>
                    <a:pt x="3647884" y="1896948"/>
                  </a:lnTo>
                  <a:lnTo>
                    <a:pt x="3647884" y="1680235"/>
                  </a:lnTo>
                  <a:close/>
                </a:path>
                <a:path w="3648075" h="1897379">
                  <a:moveTo>
                    <a:pt x="3647884" y="1260170"/>
                  </a:moveTo>
                  <a:lnTo>
                    <a:pt x="0" y="1260170"/>
                  </a:lnTo>
                  <a:lnTo>
                    <a:pt x="0" y="1476883"/>
                  </a:lnTo>
                  <a:lnTo>
                    <a:pt x="3647884" y="1476883"/>
                  </a:lnTo>
                  <a:lnTo>
                    <a:pt x="3647884" y="1260170"/>
                  </a:lnTo>
                  <a:close/>
                </a:path>
                <a:path w="3648075" h="1897379">
                  <a:moveTo>
                    <a:pt x="3647884" y="840105"/>
                  </a:moveTo>
                  <a:lnTo>
                    <a:pt x="0" y="840105"/>
                  </a:lnTo>
                  <a:lnTo>
                    <a:pt x="0" y="1056817"/>
                  </a:lnTo>
                  <a:lnTo>
                    <a:pt x="3647884" y="1056817"/>
                  </a:lnTo>
                  <a:lnTo>
                    <a:pt x="3647884" y="840105"/>
                  </a:lnTo>
                  <a:close/>
                </a:path>
                <a:path w="3648075" h="1897379">
                  <a:moveTo>
                    <a:pt x="3647884" y="420065"/>
                  </a:moveTo>
                  <a:lnTo>
                    <a:pt x="0" y="420065"/>
                  </a:lnTo>
                  <a:lnTo>
                    <a:pt x="0" y="636778"/>
                  </a:lnTo>
                  <a:lnTo>
                    <a:pt x="3647884" y="636778"/>
                  </a:lnTo>
                  <a:lnTo>
                    <a:pt x="3647884" y="420065"/>
                  </a:lnTo>
                  <a:close/>
                </a:path>
                <a:path w="3648075" h="1897379">
                  <a:moveTo>
                    <a:pt x="3647884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3647884" y="216712"/>
                  </a:lnTo>
                  <a:lnTo>
                    <a:pt x="3647884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/>
            <p:cNvSpPr/>
            <p:nvPr/>
          </p:nvSpPr>
          <p:spPr>
            <a:xfrm>
              <a:off x="9680308" y="4575992"/>
              <a:ext cx="27940" cy="2538095"/>
            </a:xfrm>
            <a:custGeom>
              <a:avLst/>
              <a:gdLst/>
              <a:ahLst/>
              <a:cxnLst/>
              <a:rect l="l" t="t" r="r" b="b"/>
              <a:pathLst>
                <a:path w="27940" h="2538095">
                  <a:moveTo>
                    <a:pt x="11657" y="0"/>
                  </a:moveTo>
                  <a:lnTo>
                    <a:pt x="3626" y="834"/>
                  </a:lnTo>
                  <a:lnTo>
                    <a:pt x="0" y="6561"/>
                  </a:lnTo>
                  <a:lnTo>
                    <a:pt x="4127" y="2527917"/>
                  </a:lnTo>
                  <a:lnTo>
                    <a:pt x="7803" y="2534733"/>
                  </a:lnTo>
                  <a:lnTo>
                    <a:pt x="15851" y="2538077"/>
                  </a:lnTo>
                  <a:lnTo>
                    <a:pt x="23881" y="2537240"/>
                  </a:lnTo>
                  <a:lnTo>
                    <a:pt x="27508" y="2531511"/>
                  </a:lnTo>
                  <a:lnTo>
                    <a:pt x="23380" y="10155"/>
                  </a:lnTo>
                  <a:lnTo>
                    <a:pt x="19704" y="3344"/>
                  </a:lnTo>
                  <a:lnTo>
                    <a:pt x="11657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6"/>
            <p:cNvSpPr/>
            <p:nvPr/>
          </p:nvSpPr>
          <p:spPr>
            <a:xfrm>
              <a:off x="6333972" y="6188802"/>
              <a:ext cx="898525" cy="736600"/>
            </a:xfrm>
            <a:custGeom>
              <a:avLst/>
              <a:gdLst/>
              <a:ahLst/>
              <a:cxnLst/>
              <a:rect l="l" t="t" r="r" b="b"/>
              <a:pathLst>
                <a:path w="898525" h="736600">
                  <a:moveTo>
                    <a:pt x="863752" y="0"/>
                  </a:moveTo>
                  <a:lnTo>
                    <a:pt x="36004" y="0"/>
                  </a:lnTo>
                  <a:lnTo>
                    <a:pt x="15189" y="562"/>
                  </a:lnTo>
                  <a:lnTo>
                    <a:pt x="4500" y="4502"/>
                  </a:lnTo>
                  <a:lnTo>
                    <a:pt x="562" y="15194"/>
                  </a:lnTo>
                  <a:lnTo>
                    <a:pt x="0" y="36017"/>
                  </a:lnTo>
                  <a:lnTo>
                    <a:pt x="0" y="700582"/>
                  </a:lnTo>
                  <a:lnTo>
                    <a:pt x="562" y="721375"/>
                  </a:lnTo>
                  <a:lnTo>
                    <a:pt x="4500" y="732053"/>
                  </a:lnTo>
                  <a:lnTo>
                    <a:pt x="15189" y="735987"/>
                  </a:lnTo>
                  <a:lnTo>
                    <a:pt x="36004" y="736549"/>
                  </a:lnTo>
                  <a:lnTo>
                    <a:pt x="809218" y="736549"/>
                  </a:lnTo>
                  <a:lnTo>
                    <a:pt x="845780" y="721418"/>
                  </a:lnTo>
                  <a:lnTo>
                    <a:pt x="897089" y="35915"/>
                  </a:lnTo>
                  <a:lnTo>
                    <a:pt x="898069" y="15151"/>
                  </a:lnTo>
                  <a:lnTo>
                    <a:pt x="894922" y="4489"/>
                  </a:lnTo>
                  <a:lnTo>
                    <a:pt x="884525" y="561"/>
                  </a:lnTo>
                  <a:lnTo>
                    <a:pt x="863752" y="0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7"/>
            <p:cNvSpPr/>
            <p:nvPr/>
          </p:nvSpPr>
          <p:spPr>
            <a:xfrm>
              <a:off x="7376185" y="6557101"/>
              <a:ext cx="899794" cy="368300"/>
            </a:xfrm>
            <a:custGeom>
              <a:avLst/>
              <a:gdLst/>
              <a:ahLst/>
              <a:cxnLst/>
              <a:rect l="l" t="t" r="r" b="b"/>
              <a:pathLst>
                <a:path w="899795" h="368300">
                  <a:moveTo>
                    <a:pt x="811326" y="0"/>
                  </a:moveTo>
                  <a:lnTo>
                    <a:pt x="36004" y="0"/>
                  </a:lnTo>
                  <a:lnTo>
                    <a:pt x="15189" y="562"/>
                  </a:lnTo>
                  <a:lnTo>
                    <a:pt x="4500" y="4502"/>
                  </a:lnTo>
                  <a:lnTo>
                    <a:pt x="562" y="15194"/>
                  </a:lnTo>
                  <a:lnTo>
                    <a:pt x="0" y="36017"/>
                  </a:lnTo>
                  <a:lnTo>
                    <a:pt x="0" y="332282"/>
                  </a:lnTo>
                  <a:lnTo>
                    <a:pt x="562" y="353105"/>
                  </a:lnTo>
                  <a:lnTo>
                    <a:pt x="4500" y="363797"/>
                  </a:lnTo>
                  <a:lnTo>
                    <a:pt x="15189" y="367737"/>
                  </a:lnTo>
                  <a:lnTo>
                    <a:pt x="36004" y="368299"/>
                  </a:lnTo>
                  <a:lnTo>
                    <a:pt x="865987" y="368299"/>
                  </a:lnTo>
                  <a:lnTo>
                    <a:pt x="886720" y="367743"/>
                  </a:lnTo>
                  <a:lnTo>
                    <a:pt x="896831" y="363847"/>
                  </a:lnTo>
                  <a:lnTo>
                    <a:pt x="899200" y="353271"/>
                  </a:lnTo>
                  <a:lnTo>
                    <a:pt x="896708" y="332676"/>
                  </a:lnTo>
                  <a:lnTo>
                    <a:pt x="852614" y="35623"/>
                  </a:lnTo>
                  <a:lnTo>
                    <a:pt x="832217" y="556"/>
                  </a:lnTo>
                  <a:lnTo>
                    <a:pt x="811326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8"/>
            <p:cNvSpPr/>
            <p:nvPr/>
          </p:nvSpPr>
          <p:spPr>
            <a:xfrm>
              <a:off x="8416706" y="6503826"/>
              <a:ext cx="899160" cy="421640"/>
            </a:xfrm>
            <a:custGeom>
              <a:avLst/>
              <a:gdLst/>
              <a:ahLst/>
              <a:cxnLst/>
              <a:rect l="l" t="t" r="r" b="b"/>
              <a:pathLst>
                <a:path w="899159" h="421640">
                  <a:moveTo>
                    <a:pt x="862928" y="0"/>
                  </a:moveTo>
                  <a:lnTo>
                    <a:pt x="33479" y="0"/>
                  </a:lnTo>
                  <a:lnTo>
                    <a:pt x="12743" y="557"/>
                  </a:lnTo>
                  <a:lnTo>
                    <a:pt x="2564" y="4457"/>
                  </a:lnTo>
                  <a:lnTo>
                    <a:pt x="0" y="15044"/>
                  </a:lnTo>
                  <a:lnTo>
                    <a:pt x="2110" y="35661"/>
                  </a:lnTo>
                  <a:lnTo>
                    <a:pt x="47487" y="385851"/>
                  </a:lnTo>
                  <a:lnTo>
                    <a:pt x="67227" y="420968"/>
                  </a:lnTo>
                  <a:lnTo>
                    <a:pt x="88114" y="421525"/>
                  </a:lnTo>
                  <a:lnTo>
                    <a:pt x="862928" y="421525"/>
                  </a:lnTo>
                  <a:lnTo>
                    <a:pt x="883743" y="420963"/>
                  </a:lnTo>
                  <a:lnTo>
                    <a:pt x="894432" y="417029"/>
                  </a:lnTo>
                  <a:lnTo>
                    <a:pt x="898370" y="406352"/>
                  </a:lnTo>
                  <a:lnTo>
                    <a:pt x="898933" y="385559"/>
                  </a:lnTo>
                  <a:lnTo>
                    <a:pt x="898933" y="35966"/>
                  </a:lnTo>
                  <a:lnTo>
                    <a:pt x="898370" y="15173"/>
                  </a:lnTo>
                  <a:lnTo>
                    <a:pt x="894432" y="4495"/>
                  </a:lnTo>
                  <a:lnTo>
                    <a:pt x="883743" y="561"/>
                  </a:lnTo>
                  <a:lnTo>
                    <a:pt x="862928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9"/>
            <p:cNvSpPr/>
            <p:nvPr/>
          </p:nvSpPr>
          <p:spPr>
            <a:xfrm>
              <a:off x="6084104" y="6912745"/>
              <a:ext cx="3700779" cy="25400"/>
            </a:xfrm>
            <a:custGeom>
              <a:avLst/>
              <a:gdLst/>
              <a:ahLst/>
              <a:cxnLst/>
              <a:rect l="l" t="t" r="r" b="b"/>
              <a:pathLst>
                <a:path w="3700779" h="25400">
                  <a:moveTo>
                    <a:pt x="3689421" y="0"/>
                  </a:moveTo>
                  <a:lnTo>
                    <a:pt x="13622" y="0"/>
                  </a:lnTo>
                  <a:lnTo>
                    <a:pt x="4060" y="3957"/>
                  </a:lnTo>
                  <a:lnTo>
                    <a:pt x="0" y="12636"/>
                  </a:lnTo>
                  <a:lnTo>
                    <a:pt x="2033" y="21306"/>
                  </a:lnTo>
                  <a:lnTo>
                    <a:pt x="10752" y="25234"/>
                  </a:lnTo>
                  <a:lnTo>
                    <a:pt x="3686551" y="25234"/>
                  </a:lnTo>
                  <a:lnTo>
                    <a:pt x="3696113" y="21277"/>
                  </a:lnTo>
                  <a:lnTo>
                    <a:pt x="3700173" y="12598"/>
                  </a:lnTo>
                  <a:lnTo>
                    <a:pt x="3698140" y="3928"/>
                  </a:lnTo>
                  <a:lnTo>
                    <a:pt x="3689421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10"/>
          <p:cNvSpPr txBox="1"/>
          <p:nvPr/>
        </p:nvSpPr>
        <p:spPr>
          <a:xfrm>
            <a:off x="6400812" y="6723661"/>
            <a:ext cx="669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92A338"/>
                </a:solidFill>
                <a:latin typeface="Arial"/>
                <a:cs typeface="Arial"/>
              </a:rPr>
              <a:t>Municipis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11"/>
          <p:cNvSpPr txBox="1"/>
          <p:nvPr/>
        </p:nvSpPr>
        <p:spPr>
          <a:xfrm>
            <a:off x="7551940" y="6723661"/>
            <a:ext cx="5454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A1233D"/>
                </a:solidFill>
                <a:latin typeface="Arial"/>
                <a:cs typeface="Arial"/>
              </a:rPr>
              <a:t>Centres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12"/>
          <p:cNvSpPr txBox="1"/>
          <p:nvPr/>
        </p:nvSpPr>
        <p:spPr>
          <a:xfrm>
            <a:off x="8574823" y="6723661"/>
            <a:ext cx="584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01A1A9"/>
                </a:solidFill>
                <a:latin typeface="Arial"/>
                <a:cs typeface="Arial"/>
              </a:rPr>
              <a:t>Alumnat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13"/>
          <p:cNvSpPr txBox="1"/>
          <p:nvPr/>
        </p:nvSpPr>
        <p:spPr>
          <a:xfrm>
            <a:off x="6668211" y="5713417"/>
            <a:ext cx="241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37%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14"/>
          <p:cNvSpPr txBox="1"/>
          <p:nvPr/>
        </p:nvSpPr>
        <p:spPr>
          <a:xfrm>
            <a:off x="7669365" y="6078492"/>
            <a:ext cx="241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17%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15"/>
          <p:cNvSpPr txBox="1"/>
          <p:nvPr/>
        </p:nvSpPr>
        <p:spPr>
          <a:xfrm>
            <a:off x="8752700" y="6024999"/>
            <a:ext cx="241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lang="es-ES" dirty="0"/>
              <a:t>18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1871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0" dirty="0"/>
              <a:t>ha</a:t>
            </a:r>
            <a:r>
              <a:rPr spc="-545" dirty="0"/>
              <a:t> </a:t>
            </a:r>
            <a:r>
              <a:rPr spc="-145" dirty="0"/>
              <a:t>evolucionat?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823300" y="1303379"/>
            <a:ext cx="3092450" cy="767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Els</a:t>
            </a:r>
            <a:r>
              <a:rPr sz="2500" spc="-1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municipis</a:t>
            </a:r>
            <a:endParaRPr sz="25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9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Evolució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participants: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1298" y="1385951"/>
            <a:ext cx="3542029" cy="147764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203835">
              <a:lnSpc>
                <a:spcPct val="66700"/>
              </a:lnSpc>
              <a:spcBef>
                <a:spcPts val="1100"/>
              </a:spcBef>
            </a:pP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Les escoles, les 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cooperatives i</a:t>
            </a:r>
            <a:r>
              <a:rPr sz="2500" spc="-10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l’alumnat</a:t>
            </a:r>
            <a:endParaRPr sz="2500">
              <a:latin typeface="Arial"/>
              <a:cs typeface="Arial"/>
            </a:endParaRPr>
          </a:p>
          <a:p>
            <a:pPr marL="24130" marR="5080">
              <a:lnSpc>
                <a:spcPct val="111100"/>
              </a:lnSpc>
              <a:spcBef>
                <a:spcPts val="43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8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edicions del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Programa,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hi han  participat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1.770 escoles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més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42.000  alumnes.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89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90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91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92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94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7" name="object 4"/>
          <p:cNvGrpSpPr/>
          <p:nvPr/>
        </p:nvGrpSpPr>
        <p:grpSpPr>
          <a:xfrm>
            <a:off x="1888477" y="3048212"/>
            <a:ext cx="3648075" cy="2722245"/>
            <a:chOff x="1888477" y="3048212"/>
            <a:chExt cx="3648075" cy="2722245"/>
          </a:xfrm>
        </p:grpSpPr>
        <p:sp>
          <p:nvSpPr>
            <p:cNvPr id="108" name="object 5"/>
            <p:cNvSpPr/>
            <p:nvPr/>
          </p:nvSpPr>
          <p:spPr>
            <a:xfrm>
              <a:off x="1888477" y="3264331"/>
              <a:ext cx="3648075" cy="2317115"/>
            </a:xfrm>
            <a:custGeom>
              <a:avLst/>
              <a:gdLst/>
              <a:ahLst/>
              <a:cxnLst/>
              <a:rect l="l" t="t" r="r" b="b"/>
              <a:pathLst>
                <a:path w="3648075" h="2317115">
                  <a:moveTo>
                    <a:pt x="3647897" y="2100300"/>
                  </a:moveTo>
                  <a:lnTo>
                    <a:pt x="0" y="2100300"/>
                  </a:lnTo>
                  <a:lnTo>
                    <a:pt x="0" y="2317000"/>
                  </a:lnTo>
                  <a:lnTo>
                    <a:pt x="3647897" y="2317000"/>
                  </a:lnTo>
                  <a:lnTo>
                    <a:pt x="3647897" y="2100300"/>
                  </a:lnTo>
                  <a:close/>
                </a:path>
                <a:path w="3648075" h="2317115">
                  <a:moveTo>
                    <a:pt x="3647897" y="1680248"/>
                  </a:moveTo>
                  <a:lnTo>
                    <a:pt x="0" y="1680248"/>
                  </a:lnTo>
                  <a:lnTo>
                    <a:pt x="0" y="1896960"/>
                  </a:lnTo>
                  <a:lnTo>
                    <a:pt x="3647897" y="1896960"/>
                  </a:lnTo>
                  <a:lnTo>
                    <a:pt x="3647897" y="1680248"/>
                  </a:lnTo>
                  <a:close/>
                </a:path>
                <a:path w="3648075" h="2317115">
                  <a:moveTo>
                    <a:pt x="3647897" y="1260182"/>
                  </a:moveTo>
                  <a:lnTo>
                    <a:pt x="0" y="1260182"/>
                  </a:lnTo>
                  <a:lnTo>
                    <a:pt x="0" y="1476895"/>
                  </a:lnTo>
                  <a:lnTo>
                    <a:pt x="3647897" y="1476895"/>
                  </a:lnTo>
                  <a:lnTo>
                    <a:pt x="3647897" y="1260182"/>
                  </a:lnTo>
                  <a:close/>
                </a:path>
                <a:path w="3648075" h="2317115">
                  <a:moveTo>
                    <a:pt x="3647897" y="840117"/>
                  </a:moveTo>
                  <a:lnTo>
                    <a:pt x="0" y="840117"/>
                  </a:lnTo>
                  <a:lnTo>
                    <a:pt x="0" y="1056830"/>
                  </a:lnTo>
                  <a:lnTo>
                    <a:pt x="3647897" y="1056830"/>
                  </a:lnTo>
                  <a:lnTo>
                    <a:pt x="3647897" y="840117"/>
                  </a:lnTo>
                  <a:close/>
                </a:path>
                <a:path w="3648075" h="2317115">
                  <a:moveTo>
                    <a:pt x="3647897" y="420065"/>
                  </a:moveTo>
                  <a:lnTo>
                    <a:pt x="0" y="420065"/>
                  </a:lnTo>
                  <a:lnTo>
                    <a:pt x="0" y="636778"/>
                  </a:lnTo>
                  <a:lnTo>
                    <a:pt x="3647897" y="636778"/>
                  </a:lnTo>
                  <a:lnTo>
                    <a:pt x="3647897" y="420065"/>
                  </a:lnTo>
                  <a:close/>
                </a:path>
                <a:path w="3648075" h="2317115">
                  <a:moveTo>
                    <a:pt x="3647897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3647897" y="216712"/>
                  </a:lnTo>
                  <a:lnTo>
                    <a:pt x="3647897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6"/>
            <p:cNvSpPr/>
            <p:nvPr/>
          </p:nvSpPr>
          <p:spPr>
            <a:xfrm>
              <a:off x="5489003" y="3048212"/>
              <a:ext cx="47625" cy="2722245"/>
            </a:xfrm>
            <a:custGeom>
              <a:avLst/>
              <a:gdLst/>
              <a:ahLst/>
              <a:cxnLst/>
              <a:rect l="l" t="t" r="r" b="b"/>
              <a:pathLst>
                <a:path w="47625" h="2722245">
                  <a:moveTo>
                    <a:pt x="35729" y="0"/>
                  </a:moveTo>
                  <a:lnTo>
                    <a:pt x="27675" y="983"/>
                  </a:lnTo>
                  <a:lnTo>
                    <a:pt x="23977" y="7165"/>
                  </a:lnTo>
                  <a:lnTo>
                    <a:pt x="0" y="2711084"/>
                  </a:lnTo>
                  <a:lnTo>
                    <a:pt x="3610" y="2718352"/>
                  </a:lnTo>
                  <a:lnTo>
                    <a:pt x="11633" y="2721851"/>
                  </a:lnTo>
                  <a:lnTo>
                    <a:pt x="19684" y="2720868"/>
                  </a:lnTo>
                  <a:lnTo>
                    <a:pt x="23380" y="2714691"/>
                  </a:lnTo>
                  <a:lnTo>
                    <a:pt x="47358" y="10760"/>
                  </a:lnTo>
                  <a:lnTo>
                    <a:pt x="43753" y="3497"/>
                  </a:lnTo>
                  <a:lnTo>
                    <a:pt x="3572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7"/>
          <p:cNvSpPr txBox="1"/>
          <p:nvPr/>
        </p:nvSpPr>
        <p:spPr>
          <a:xfrm>
            <a:off x="5630151" y="3303904"/>
            <a:ext cx="216535" cy="23317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90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80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70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50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30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1" name="object 8"/>
          <p:cNvSpPr txBox="1"/>
          <p:nvPr/>
        </p:nvSpPr>
        <p:spPr>
          <a:xfrm>
            <a:off x="1997329" y="5640616"/>
            <a:ext cx="3430904" cy="252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885"/>
              </a:lnSpc>
              <a:spcBef>
                <a:spcPts val="110"/>
              </a:spcBef>
              <a:tabLst>
                <a:tab pos="718185" algn="l"/>
              </a:tabLst>
            </a:pPr>
            <a:r>
              <a:rPr sz="800" spc="-15" dirty="0">
                <a:solidFill>
                  <a:srgbClr val="01A1A9"/>
                </a:solidFill>
                <a:latin typeface="Arial"/>
                <a:cs typeface="Arial"/>
              </a:rPr>
              <a:t>2011   </a:t>
            </a:r>
            <a:r>
              <a:rPr sz="800" spc="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AA826"/>
                </a:solidFill>
                <a:latin typeface="Arial"/>
                <a:cs typeface="Arial"/>
              </a:rPr>
              <a:t>2012	</a:t>
            </a:r>
            <a:r>
              <a:rPr sz="800" dirty="0">
                <a:solidFill>
                  <a:srgbClr val="A1233D"/>
                </a:solidFill>
                <a:latin typeface="Arial"/>
                <a:cs typeface="Arial"/>
              </a:rPr>
              <a:t>2013   </a:t>
            </a:r>
            <a:r>
              <a:rPr sz="800" spc="8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A1A9"/>
                </a:solidFill>
                <a:latin typeface="Arial"/>
                <a:cs typeface="Arial"/>
              </a:rPr>
              <a:t>2014   </a:t>
            </a:r>
            <a:r>
              <a:rPr sz="800" spc="8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AA826"/>
                </a:solidFill>
                <a:latin typeface="Arial"/>
                <a:cs typeface="Arial"/>
              </a:rPr>
              <a:t>2015   </a:t>
            </a:r>
            <a:r>
              <a:rPr sz="800" spc="7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1233D"/>
                </a:solidFill>
                <a:latin typeface="Arial"/>
                <a:cs typeface="Arial"/>
              </a:rPr>
              <a:t>2016   </a:t>
            </a:r>
            <a:r>
              <a:rPr sz="800" spc="8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A1A9"/>
                </a:solidFill>
                <a:latin typeface="Arial"/>
                <a:cs typeface="Arial"/>
              </a:rPr>
              <a:t>2017   </a:t>
            </a:r>
            <a:r>
              <a:rPr sz="800" spc="8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AA826"/>
                </a:solidFill>
                <a:latin typeface="Arial"/>
                <a:cs typeface="Arial"/>
              </a:rPr>
              <a:t>2018   </a:t>
            </a:r>
            <a:r>
              <a:rPr sz="800" spc="7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1233D"/>
                </a:solidFill>
                <a:latin typeface="Arial"/>
                <a:cs typeface="Arial"/>
              </a:rPr>
              <a:t>2019   </a:t>
            </a:r>
            <a:r>
              <a:rPr sz="800" spc="8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A1A9"/>
                </a:solidFill>
                <a:latin typeface="Arial"/>
                <a:cs typeface="Arial"/>
              </a:rPr>
              <a:t>2020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85"/>
              </a:lnSpc>
              <a:tabLst>
                <a:tab pos="718185" algn="l"/>
              </a:tabLst>
            </a:pPr>
            <a:r>
              <a:rPr sz="800" dirty="0">
                <a:solidFill>
                  <a:srgbClr val="01A1A9"/>
                </a:solidFill>
                <a:latin typeface="Arial"/>
                <a:cs typeface="Arial"/>
              </a:rPr>
              <a:t>2012  </a:t>
            </a:r>
            <a:r>
              <a:rPr sz="800" spc="204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AA826"/>
                </a:solidFill>
                <a:latin typeface="Arial"/>
                <a:cs typeface="Arial"/>
              </a:rPr>
              <a:t>2013	</a:t>
            </a:r>
            <a:r>
              <a:rPr sz="800" dirty="0">
                <a:solidFill>
                  <a:srgbClr val="A1233D"/>
                </a:solidFill>
                <a:latin typeface="Arial"/>
                <a:cs typeface="Arial"/>
              </a:rPr>
              <a:t>2014   </a:t>
            </a:r>
            <a:r>
              <a:rPr sz="800" spc="8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A1A9"/>
                </a:solidFill>
                <a:latin typeface="Arial"/>
                <a:cs typeface="Arial"/>
              </a:rPr>
              <a:t>2015   </a:t>
            </a:r>
            <a:r>
              <a:rPr sz="800" spc="7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AA826"/>
                </a:solidFill>
                <a:latin typeface="Arial"/>
                <a:cs typeface="Arial"/>
              </a:rPr>
              <a:t>2016   </a:t>
            </a:r>
            <a:r>
              <a:rPr sz="800" spc="8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1233D"/>
                </a:solidFill>
                <a:latin typeface="Arial"/>
                <a:cs typeface="Arial"/>
              </a:rPr>
              <a:t>2017   </a:t>
            </a:r>
            <a:r>
              <a:rPr sz="800" spc="7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A1A9"/>
                </a:solidFill>
                <a:latin typeface="Arial"/>
                <a:cs typeface="Arial"/>
              </a:rPr>
              <a:t>2018   </a:t>
            </a:r>
            <a:r>
              <a:rPr sz="800" spc="8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AA826"/>
                </a:solidFill>
                <a:latin typeface="Arial"/>
                <a:cs typeface="Arial"/>
              </a:rPr>
              <a:t>2019   </a:t>
            </a:r>
            <a:r>
              <a:rPr sz="800" spc="8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A1233D"/>
                </a:solidFill>
                <a:latin typeface="Arial"/>
                <a:cs typeface="Arial"/>
              </a:rPr>
              <a:t>2020   </a:t>
            </a:r>
            <a:r>
              <a:rPr sz="800" spc="7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1A1A9"/>
                </a:solidFill>
                <a:latin typeface="Arial"/>
                <a:cs typeface="Arial"/>
              </a:rPr>
              <a:t>2021</a:t>
            </a:r>
            <a:endParaRPr sz="800">
              <a:latin typeface="Arial"/>
              <a:cs typeface="Arial"/>
            </a:endParaRPr>
          </a:p>
        </p:txBody>
      </p:sp>
      <p:sp>
        <p:nvSpPr>
          <p:cNvPr id="112" name="object 9"/>
          <p:cNvSpPr txBox="1"/>
          <p:nvPr/>
        </p:nvSpPr>
        <p:spPr>
          <a:xfrm>
            <a:off x="2091093" y="519200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13" name="object 10"/>
          <p:cNvSpPr txBox="1"/>
          <p:nvPr/>
        </p:nvSpPr>
        <p:spPr>
          <a:xfrm>
            <a:off x="2403932" y="4971630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114" name="object 11"/>
          <p:cNvSpPr txBox="1"/>
          <p:nvPr/>
        </p:nvSpPr>
        <p:spPr>
          <a:xfrm>
            <a:off x="2773692" y="4756975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31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5" name="object 12"/>
          <p:cNvSpPr txBox="1"/>
          <p:nvPr/>
        </p:nvSpPr>
        <p:spPr>
          <a:xfrm>
            <a:off x="3122422" y="4470768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44</a:t>
            </a:r>
            <a:endParaRPr sz="900">
              <a:latin typeface="Arial"/>
              <a:cs typeface="Arial"/>
            </a:endParaRPr>
          </a:p>
        </p:txBody>
      </p:sp>
      <p:sp>
        <p:nvSpPr>
          <p:cNvPr id="116" name="object 13"/>
          <p:cNvSpPr txBox="1"/>
          <p:nvPr/>
        </p:nvSpPr>
        <p:spPr>
          <a:xfrm>
            <a:off x="3460635" y="4374527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46</a:t>
            </a:r>
            <a:endParaRPr sz="900">
              <a:latin typeface="Arial"/>
              <a:cs typeface="Arial"/>
            </a:endParaRPr>
          </a:p>
        </p:txBody>
      </p:sp>
      <p:sp>
        <p:nvSpPr>
          <p:cNvPr id="117" name="object 14"/>
          <p:cNvSpPr txBox="1"/>
          <p:nvPr/>
        </p:nvSpPr>
        <p:spPr>
          <a:xfrm>
            <a:off x="3809593" y="4125467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8" name="object 15"/>
          <p:cNvSpPr txBox="1"/>
          <p:nvPr/>
        </p:nvSpPr>
        <p:spPr>
          <a:xfrm>
            <a:off x="4167466" y="3725303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78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6"/>
          <p:cNvSpPr txBox="1"/>
          <p:nvPr/>
        </p:nvSpPr>
        <p:spPr>
          <a:xfrm>
            <a:off x="4537227" y="3473272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92</a:t>
            </a:r>
            <a:endParaRPr sz="900">
              <a:latin typeface="Arial"/>
              <a:cs typeface="Arial"/>
            </a:endParaRPr>
          </a:p>
        </p:txBody>
      </p:sp>
      <p:sp>
        <p:nvSpPr>
          <p:cNvPr id="120" name="object 17"/>
          <p:cNvSpPr txBox="1"/>
          <p:nvPr/>
        </p:nvSpPr>
        <p:spPr>
          <a:xfrm>
            <a:off x="4849037" y="3265589"/>
            <a:ext cx="216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103</a:t>
            </a:r>
            <a:endParaRPr sz="900">
              <a:latin typeface="Arial"/>
              <a:cs typeface="Arial"/>
            </a:endParaRPr>
          </a:p>
        </p:txBody>
      </p:sp>
      <p:sp>
        <p:nvSpPr>
          <p:cNvPr id="121" name="object 18"/>
          <p:cNvSpPr txBox="1"/>
          <p:nvPr/>
        </p:nvSpPr>
        <p:spPr>
          <a:xfrm>
            <a:off x="5227828" y="3292563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98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2" name="object 19"/>
          <p:cNvGrpSpPr/>
          <p:nvPr/>
        </p:nvGrpSpPr>
        <p:grpSpPr>
          <a:xfrm>
            <a:off x="1836094" y="3455832"/>
            <a:ext cx="3700779" cy="2138680"/>
            <a:chOff x="1836094" y="3455832"/>
            <a:chExt cx="3700779" cy="2138680"/>
          </a:xfrm>
        </p:grpSpPr>
        <p:sp>
          <p:nvSpPr>
            <p:cNvPr id="123" name="object 20"/>
            <p:cNvSpPr/>
            <p:nvPr/>
          </p:nvSpPr>
          <p:spPr>
            <a:xfrm>
              <a:off x="2009317" y="5382987"/>
              <a:ext cx="231559" cy="2038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21"/>
            <p:cNvSpPr/>
            <p:nvPr/>
          </p:nvSpPr>
          <p:spPr>
            <a:xfrm>
              <a:off x="2365260" y="5180990"/>
              <a:ext cx="231775" cy="406400"/>
            </a:xfrm>
            <a:custGeom>
              <a:avLst/>
              <a:gdLst/>
              <a:ahLst/>
              <a:cxnLst/>
              <a:rect l="l" t="t" r="r" b="b"/>
              <a:pathLst>
                <a:path w="231775" h="406400">
                  <a:moveTo>
                    <a:pt x="38188" y="0"/>
                  </a:moveTo>
                  <a:lnTo>
                    <a:pt x="2668" y="14657"/>
                  </a:lnTo>
                  <a:lnTo>
                    <a:pt x="0" y="369785"/>
                  </a:lnTo>
                  <a:lnTo>
                    <a:pt x="437" y="390608"/>
                  </a:lnTo>
                  <a:lnTo>
                    <a:pt x="4311" y="401300"/>
                  </a:lnTo>
                  <a:lnTo>
                    <a:pt x="14976" y="405240"/>
                  </a:lnTo>
                  <a:lnTo>
                    <a:pt x="35788" y="405803"/>
                  </a:lnTo>
                  <a:lnTo>
                    <a:pt x="195618" y="405803"/>
                  </a:lnTo>
                  <a:lnTo>
                    <a:pt x="216425" y="405240"/>
                  </a:lnTo>
                  <a:lnTo>
                    <a:pt x="227110" y="401300"/>
                  </a:lnTo>
                  <a:lnTo>
                    <a:pt x="231047" y="390608"/>
                  </a:lnTo>
                  <a:lnTo>
                    <a:pt x="231609" y="369785"/>
                  </a:lnTo>
                  <a:lnTo>
                    <a:pt x="231571" y="38989"/>
                  </a:lnTo>
                  <a:lnTo>
                    <a:pt x="216382" y="3332"/>
                  </a:lnTo>
                  <a:lnTo>
                    <a:pt x="38188" y="0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22"/>
            <p:cNvSpPr/>
            <p:nvPr/>
          </p:nvSpPr>
          <p:spPr>
            <a:xfrm>
              <a:off x="2734144" y="4966030"/>
              <a:ext cx="231775" cy="621030"/>
            </a:xfrm>
            <a:custGeom>
              <a:avLst/>
              <a:gdLst/>
              <a:ahLst/>
              <a:cxnLst/>
              <a:rect l="l" t="t" r="r" b="b"/>
              <a:pathLst>
                <a:path w="231775" h="621029">
                  <a:moveTo>
                    <a:pt x="38252" y="0"/>
                  </a:moveTo>
                  <a:lnTo>
                    <a:pt x="2769" y="14348"/>
                  </a:lnTo>
                  <a:lnTo>
                    <a:pt x="0" y="584746"/>
                  </a:lnTo>
                  <a:lnTo>
                    <a:pt x="481" y="605568"/>
                  </a:lnTo>
                  <a:lnTo>
                    <a:pt x="4378" y="616261"/>
                  </a:lnTo>
                  <a:lnTo>
                    <a:pt x="15051" y="620200"/>
                  </a:lnTo>
                  <a:lnTo>
                    <a:pt x="35864" y="620763"/>
                  </a:lnTo>
                  <a:lnTo>
                    <a:pt x="195618" y="620763"/>
                  </a:lnTo>
                  <a:lnTo>
                    <a:pt x="216433" y="620200"/>
                  </a:lnTo>
                  <a:lnTo>
                    <a:pt x="227120" y="616261"/>
                  </a:lnTo>
                  <a:lnTo>
                    <a:pt x="231054" y="605568"/>
                  </a:lnTo>
                  <a:lnTo>
                    <a:pt x="231609" y="584746"/>
                  </a:lnTo>
                  <a:lnTo>
                    <a:pt x="231571" y="40576"/>
                  </a:lnTo>
                  <a:lnTo>
                    <a:pt x="216387" y="4768"/>
                  </a:lnTo>
                  <a:lnTo>
                    <a:pt x="38252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23"/>
            <p:cNvSpPr/>
            <p:nvPr/>
          </p:nvSpPr>
          <p:spPr>
            <a:xfrm>
              <a:off x="3082836" y="4653732"/>
              <a:ext cx="231775" cy="933450"/>
            </a:xfrm>
            <a:custGeom>
              <a:avLst/>
              <a:gdLst/>
              <a:ahLst/>
              <a:cxnLst/>
              <a:rect l="l" t="t" r="r" b="b"/>
              <a:pathLst>
                <a:path w="231775" h="933450">
                  <a:moveTo>
                    <a:pt x="17475" y="0"/>
                  </a:moveTo>
                  <a:lnTo>
                    <a:pt x="6784" y="3564"/>
                  </a:lnTo>
                  <a:lnTo>
                    <a:pt x="2823" y="14105"/>
                  </a:lnTo>
                  <a:lnTo>
                    <a:pt x="2209" y="34879"/>
                  </a:lnTo>
                  <a:lnTo>
                    <a:pt x="0" y="897044"/>
                  </a:lnTo>
                  <a:lnTo>
                    <a:pt x="503" y="917866"/>
                  </a:lnTo>
                  <a:lnTo>
                    <a:pt x="4411" y="928559"/>
                  </a:lnTo>
                  <a:lnTo>
                    <a:pt x="15089" y="932498"/>
                  </a:lnTo>
                  <a:lnTo>
                    <a:pt x="35902" y="933061"/>
                  </a:lnTo>
                  <a:lnTo>
                    <a:pt x="195605" y="933061"/>
                  </a:lnTo>
                  <a:lnTo>
                    <a:pt x="216420" y="932498"/>
                  </a:lnTo>
                  <a:lnTo>
                    <a:pt x="227109" y="928559"/>
                  </a:lnTo>
                  <a:lnTo>
                    <a:pt x="231047" y="917866"/>
                  </a:lnTo>
                  <a:lnTo>
                    <a:pt x="231609" y="897044"/>
                  </a:lnTo>
                  <a:lnTo>
                    <a:pt x="231559" y="43020"/>
                  </a:lnTo>
                  <a:lnTo>
                    <a:pt x="216380" y="7069"/>
                  </a:lnTo>
                  <a:lnTo>
                    <a:pt x="38277" y="157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24"/>
            <p:cNvSpPr/>
            <p:nvPr/>
          </p:nvSpPr>
          <p:spPr>
            <a:xfrm>
              <a:off x="3421100" y="4567774"/>
              <a:ext cx="231775" cy="1019175"/>
            </a:xfrm>
            <a:custGeom>
              <a:avLst/>
              <a:gdLst/>
              <a:ahLst/>
              <a:cxnLst/>
              <a:rect l="l" t="t" r="r" b="b"/>
              <a:pathLst>
                <a:path w="231775" h="1019175">
                  <a:moveTo>
                    <a:pt x="214121" y="0"/>
                  </a:moveTo>
                  <a:lnTo>
                    <a:pt x="36017" y="6346"/>
                  </a:lnTo>
                  <a:lnTo>
                    <a:pt x="607" y="22903"/>
                  </a:lnTo>
                  <a:lnTo>
                    <a:pt x="0" y="983001"/>
                  </a:lnTo>
                  <a:lnTo>
                    <a:pt x="562" y="1003824"/>
                  </a:lnTo>
                  <a:lnTo>
                    <a:pt x="4498" y="1014516"/>
                  </a:lnTo>
                  <a:lnTo>
                    <a:pt x="15184" y="1018456"/>
                  </a:lnTo>
                  <a:lnTo>
                    <a:pt x="35991" y="1019018"/>
                  </a:lnTo>
                  <a:lnTo>
                    <a:pt x="195694" y="1019018"/>
                  </a:lnTo>
                  <a:lnTo>
                    <a:pt x="216508" y="1018456"/>
                  </a:lnTo>
                  <a:lnTo>
                    <a:pt x="227187" y="1014516"/>
                  </a:lnTo>
                  <a:lnTo>
                    <a:pt x="231098" y="1003824"/>
                  </a:lnTo>
                  <a:lnTo>
                    <a:pt x="231609" y="983001"/>
                  </a:lnTo>
                  <a:lnTo>
                    <a:pt x="229374" y="34870"/>
                  </a:lnTo>
                  <a:lnTo>
                    <a:pt x="228768" y="14069"/>
                  </a:lnTo>
                  <a:lnTo>
                    <a:pt x="224810" y="3528"/>
                  </a:lnTo>
                  <a:lnTo>
                    <a:pt x="214121" y="0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5"/>
            <p:cNvSpPr/>
            <p:nvPr/>
          </p:nvSpPr>
          <p:spPr>
            <a:xfrm>
              <a:off x="3789667" y="4321760"/>
              <a:ext cx="231775" cy="1265555"/>
            </a:xfrm>
            <a:custGeom>
              <a:avLst/>
              <a:gdLst/>
              <a:ahLst/>
              <a:cxnLst/>
              <a:rect l="l" t="t" r="r" b="b"/>
              <a:pathLst>
                <a:path w="231775" h="1265554">
                  <a:moveTo>
                    <a:pt x="214113" y="0"/>
                  </a:moveTo>
                  <a:lnTo>
                    <a:pt x="36004" y="8025"/>
                  </a:lnTo>
                  <a:lnTo>
                    <a:pt x="612" y="24911"/>
                  </a:lnTo>
                  <a:lnTo>
                    <a:pt x="0" y="1229015"/>
                  </a:lnTo>
                  <a:lnTo>
                    <a:pt x="562" y="1249838"/>
                  </a:lnTo>
                  <a:lnTo>
                    <a:pt x="4500" y="1260530"/>
                  </a:lnTo>
                  <a:lnTo>
                    <a:pt x="15189" y="1264470"/>
                  </a:lnTo>
                  <a:lnTo>
                    <a:pt x="36004" y="1265032"/>
                  </a:lnTo>
                  <a:lnTo>
                    <a:pt x="195681" y="1265032"/>
                  </a:lnTo>
                  <a:lnTo>
                    <a:pt x="216495" y="1264470"/>
                  </a:lnTo>
                  <a:lnTo>
                    <a:pt x="227176" y="1260530"/>
                  </a:lnTo>
                  <a:lnTo>
                    <a:pt x="231091" y="1249838"/>
                  </a:lnTo>
                  <a:lnTo>
                    <a:pt x="231609" y="1229015"/>
                  </a:lnTo>
                  <a:lnTo>
                    <a:pt x="229349" y="34720"/>
                  </a:lnTo>
                  <a:lnTo>
                    <a:pt x="228750" y="13925"/>
                  </a:lnTo>
                  <a:lnTo>
                    <a:pt x="224797" y="3422"/>
                  </a:lnTo>
                  <a:lnTo>
                    <a:pt x="214113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26"/>
            <p:cNvSpPr/>
            <p:nvPr/>
          </p:nvSpPr>
          <p:spPr>
            <a:xfrm>
              <a:off x="4127944" y="3484574"/>
              <a:ext cx="1290320" cy="2102485"/>
            </a:xfrm>
            <a:custGeom>
              <a:avLst/>
              <a:gdLst/>
              <a:ahLst/>
              <a:cxnLst/>
              <a:rect l="l" t="t" r="r" b="b"/>
              <a:pathLst>
                <a:path w="1290320" h="2102485">
                  <a:moveTo>
                    <a:pt x="231609" y="2066201"/>
                  </a:moveTo>
                  <a:lnTo>
                    <a:pt x="229311" y="470471"/>
                  </a:lnTo>
                  <a:lnTo>
                    <a:pt x="228714" y="449719"/>
                  </a:lnTo>
                  <a:lnTo>
                    <a:pt x="224764" y="439293"/>
                  </a:lnTo>
                  <a:lnTo>
                    <a:pt x="214096" y="436029"/>
                  </a:lnTo>
                  <a:lnTo>
                    <a:pt x="193332" y="436778"/>
                  </a:lnTo>
                  <a:lnTo>
                    <a:pt x="35966" y="446747"/>
                  </a:lnTo>
                  <a:lnTo>
                    <a:pt x="596" y="464172"/>
                  </a:lnTo>
                  <a:lnTo>
                    <a:pt x="0" y="2066201"/>
                  </a:lnTo>
                  <a:lnTo>
                    <a:pt x="546" y="2087029"/>
                  </a:lnTo>
                  <a:lnTo>
                    <a:pt x="4483" y="2097722"/>
                  </a:lnTo>
                  <a:lnTo>
                    <a:pt x="15176" y="2101659"/>
                  </a:lnTo>
                  <a:lnTo>
                    <a:pt x="35991" y="2102218"/>
                  </a:lnTo>
                  <a:lnTo>
                    <a:pt x="195656" y="2102218"/>
                  </a:lnTo>
                  <a:lnTo>
                    <a:pt x="216458" y="2101659"/>
                  </a:lnTo>
                  <a:lnTo>
                    <a:pt x="227152" y="2097722"/>
                  </a:lnTo>
                  <a:lnTo>
                    <a:pt x="231076" y="2087029"/>
                  </a:lnTo>
                  <a:lnTo>
                    <a:pt x="231609" y="2066201"/>
                  </a:lnTo>
                  <a:close/>
                </a:path>
                <a:path w="1290320" h="2102485">
                  <a:moveTo>
                    <a:pt x="1290078" y="2066201"/>
                  </a:moveTo>
                  <a:lnTo>
                    <a:pt x="1290027" y="34455"/>
                  </a:lnTo>
                  <a:lnTo>
                    <a:pt x="1289456" y="13703"/>
                  </a:lnTo>
                  <a:lnTo>
                    <a:pt x="1285532" y="3263"/>
                  </a:lnTo>
                  <a:lnTo>
                    <a:pt x="1274864" y="0"/>
                  </a:lnTo>
                  <a:lnTo>
                    <a:pt x="1254099" y="711"/>
                  </a:lnTo>
                  <a:lnTo>
                    <a:pt x="1096733" y="10731"/>
                  </a:lnTo>
                  <a:lnTo>
                    <a:pt x="1061339" y="28155"/>
                  </a:lnTo>
                  <a:lnTo>
                    <a:pt x="1058456" y="2066201"/>
                  </a:lnTo>
                  <a:lnTo>
                    <a:pt x="1058976" y="2087029"/>
                  </a:lnTo>
                  <a:lnTo>
                    <a:pt x="1062901" y="2097722"/>
                  </a:lnTo>
                  <a:lnTo>
                    <a:pt x="1073594" y="2101659"/>
                  </a:lnTo>
                  <a:lnTo>
                    <a:pt x="1094409" y="2102218"/>
                  </a:lnTo>
                  <a:lnTo>
                    <a:pt x="1254074" y="2102218"/>
                  </a:lnTo>
                  <a:lnTo>
                    <a:pt x="1274876" y="2101659"/>
                  </a:lnTo>
                  <a:lnTo>
                    <a:pt x="1285570" y="2097722"/>
                  </a:lnTo>
                  <a:lnTo>
                    <a:pt x="1289507" y="2087029"/>
                  </a:lnTo>
                  <a:lnTo>
                    <a:pt x="1290078" y="2066201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27"/>
            <p:cNvSpPr/>
            <p:nvPr/>
          </p:nvSpPr>
          <p:spPr>
            <a:xfrm>
              <a:off x="4496511" y="3659156"/>
              <a:ext cx="231775" cy="1927860"/>
            </a:xfrm>
            <a:custGeom>
              <a:avLst/>
              <a:gdLst/>
              <a:ahLst/>
              <a:cxnLst/>
              <a:rect l="l" t="t" r="r" b="b"/>
              <a:pathLst>
                <a:path w="231775" h="1927860">
                  <a:moveTo>
                    <a:pt x="17495" y="0"/>
                  </a:moveTo>
                  <a:lnTo>
                    <a:pt x="6832" y="3153"/>
                  </a:lnTo>
                  <a:lnTo>
                    <a:pt x="2894" y="13543"/>
                  </a:lnTo>
                  <a:lnTo>
                    <a:pt x="2311" y="34295"/>
                  </a:lnTo>
                  <a:lnTo>
                    <a:pt x="0" y="1891619"/>
                  </a:lnTo>
                  <a:lnTo>
                    <a:pt x="533" y="1912442"/>
                  </a:lnTo>
                  <a:lnTo>
                    <a:pt x="4456" y="1923134"/>
                  </a:lnTo>
                  <a:lnTo>
                    <a:pt x="15139" y="1927073"/>
                  </a:lnTo>
                  <a:lnTo>
                    <a:pt x="35953" y="1927636"/>
                  </a:lnTo>
                  <a:lnTo>
                    <a:pt x="195605" y="1927636"/>
                  </a:lnTo>
                  <a:lnTo>
                    <a:pt x="216420" y="1927073"/>
                  </a:lnTo>
                  <a:lnTo>
                    <a:pt x="227109" y="1923134"/>
                  </a:lnTo>
                  <a:lnTo>
                    <a:pt x="231047" y="1912442"/>
                  </a:lnTo>
                  <a:lnTo>
                    <a:pt x="231609" y="1891619"/>
                  </a:lnTo>
                  <a:lnTo>
                    <a:pt x="231559" y="51110"/>
                  </a:lnTo>
                  <a:lnTo>
                    <a:pt x="216412" y="14596"/>
                  </a:lnTo>
                  <a:lnTo>
                    <a:pt x="38252" y="957"/>
                  </a:lnTo>
                  <a:lnTo>
                    <a:pt x="17495" y="0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28"/>
            <p:cNvSpPr/>
            <p:nvPr/>
          </p:nvSpPr>
          <p:spPr>
            <a:xfrm>
              <a:off x="4840134" y="3455832"/>
              <a:ext cx="231775" cy="2131060"/>
            </a:xfrm>
            <a:custGeom>
              <a:avLst/>
              <a:gdLst/>
              <a:ahLst/>
              <a:cxnLst/>
              <a:rect l="l" t="t" r="r" b="b"/>
              <a:pathLst>
                <a:path w="231775" h="2131060">
                  <a:moveTo>
                    <a:pt x="17490" y="0"/>
                  </a:moveTo>
                  <a:lnTo>
                    <a:pt x="6831" y="3068"/>
                  </a:lnTo>
                  <a:lnTo>
                    <a:pt x="2894" y="13440"/>
                  </a:lnTo>
                  <a:lnTo>
                    <a:pt x="2311" y="34216"/>
                  </a:lnTo>
                  <a:lnTo>
                    <a:pt x="0" y="2094944"/>
                  </a:lnTo>
                  <a:lnTo>
                    <a:pt x="533" y="2115766"/>
                  </a:lnTo>
                  <a:lnTo>
                    <a:pt x="4456" y="2126459"/>
                  </a:lnTo>
                  <a:lnTo>
                    <a:pt x="15139" y="2130398"/>
                  </a:lnTo>
                  <a:lnTo>
                    <a:pt x="35953" y="2130961"/>
                  </a:lnTo>
                  <a:lnTo>
                    <a:pt x="195605" y="2130961"/>
                  </a:lnTo>
                  <a:lnTo>
                    <a:pt x="216420" y="2130398"/>
                  </a:lnTo>
                  <a:lnTo>
                    <a:pt x="227109" y="2126459"/>
                  </a:lnTo>
                  <a:lnTo>
                    <a:pt x="231047" y="2115766"/>
                  </a:lnTo>
                  <a:lnTo>
                    <a:pt x="231609" y="2094944"/>
                  </a:lnTo>
                  <a:lnTo>
                    <a:pt x="231559" y="52822"/>
                  </a:lnTo>
                  <a:lnTo>
                    <a:pt x="216423" y="16135"/>
                  </a:lnTo>
                  <a:lnTo>
                    <a:pt x="38239" y="1133"/>
                  </a:lnTo>
                  <a:lnTo>
                    <a:pt x="17490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29"/>
            <p:cNvSpPr/>
            <p:nvPr/>
          </p:nvSpPr>
          <p:spPr>
            <a:xfrm>
              <a:off x="1836094" y="5568746"/>
              <a:ext cx="3700779" cy="25400"/>
            </a:xfrm>
            <a:custGeom>
              <a:avLst/>
              <a:gdLst/>
              <a:ahLst/>
              <a:cxnLst/>
              <a:rect l="l" t="t" r="r" b="b"/>
              <a:pathLst>
                <a:path w="3700779" h="25400">
                  <a:moveTo>
                    <a:pt x="3689421" y="0"/>
                  </a:moveTo>
                  <a:lnTo>
                    <a:pt x="13622" y="0"/>
                  </a:lnTo>
                  <a:lnTo>
                    <a:pt x="4060" y="3957"/>
                  </a:lnTo>
                  <a:lnTo>
                    <a:pt x="0" y="12636"/>
                  </a:lnTo>
                  <a:lnTo>
                    <a:pt x="2033" y="21306"/>
                  </a:lnTo>
                  <a:lnTo>
                    <a:pt x="10752" y="25234"/>
                  </a:lnTo>
                  <a:lnTo>
                    <a:pt x="3686551" y="25234"/>
                  </a:lnTo>
                  <a:lnTo>
                    <a:pt x="3696113" y="21277"/>
                  </a:lnTo>
                  <a:lnTo>
                    <a:pt x="3700173" y="12598"/>
                  </a:lnTo>
                  <a:lnTo>
                    <a:pt x="3698140" y="3928"/>
                  </a:lnTo>
                  <a:lnTo>
                    <a:pt x="3689421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32"/>
          <p:cNvGrpSpPr/>
          <p:nvPr/>
        </p:nvGrpSpPr>
        <p:grpSpPr>
          <a:xfrm>
            <a:off x="6228003" y="3048212"/>
            <a:ext cx="3800475" cy="2722245"/>
            <a:chOff x="6228003" y="3048212"/>
            <a:chExt cx="3800475" cy="2722245"/>
          </a:xfrm>
        </p:grpSpPr>
        <p:sp>
          <p:nvSpPr>
            <p:cNvPr id="134" name="object 33"/>
            <p:cNvSpPr/>
            <p:nvPr/>
          </p:nvSpPr>
          <p:spPr>
            <a:xfrm>
              <a:off x="6236335" y="5364619"/>
              <a:ext cx="3764279" cy="217170"/>
            </a:xfrm>
            <a:custGeom>
              <a:avLst/>
              <a:gdLst/>
              <a:ahLst/>
              <a:cxnLst/>
              <a:rect l="l" t="t" r="r" b="b"/>
              <a:pathLst>
                <a:path w="3764279" h="217170">
                  <a:moveTo>
                    <a:pt x="3764013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3764013" y="216712"/>
                  </a:lnTo>
                  <a:lnTo>
                    <a:pt x="3764013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4"/>
            <p:cNvSpPr/>
            <p:nvPr/>
          </p:nvSpPr>
          <p:spPr>
            <a:xfrm>
              <a:off x="6320574" y="5467083"/>
              <a:ext cx="331470" cy="94615"/>
            </a:xfrm>
            <a:custGeom>
              <a:avLst/>
              <a:gdLst/>
              <a:ahLst/>
              <a:cxnLst/>
              <a:rect l="l" t="t" r="r" b="b"/>
              <a:pathLst>
                <a:path w="331470" h="94614">
                  <a:moveTo>
                    <a:pt x="0" y="94551"/>
                  </a:moveTo>
                  <a:lnTo>
                    <a:pt x="330847" y="0"/>
                  </a:lnTo>
                </a:path>
              </a:pathLst>
            </a:custGeom>
            <a:ln w="38100">
              <a:solidFill>
                <a:srgbClr val="99C7C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5"/>
            <p:cNvSpPr/>
            <p:nvPr/>
          </p:nvSpPr>
          <p:spPr>
            <a:xfrm>
              <a:off x="6756539" y="5239664"/>
              <a:ext cx="307975" cy="177800"/>
            </a:xfrm>
            <a:custGeom>
              <a:avLst/>
              <a:gdLst/>
              <a:ahLst/>
              <a:cxnLst/>
              <a:rect l="l" t="t" r="r" b="b"/>
              <a:pathLst>
                <a:path w="307975" h="177800">
                  <a:moveTo>
                    <a:pt x="0" y="177507"/>
                  </a:moveTo>
                  <a:lnTo>
                    <a:pt x="307606" y="0"/>
                  </a:lnTo>
                </a:path>
              </a:pathLst>
            </a:custGeom>
            <a:ln w="38100">
              <a:solidFill>
                <a:srgbClr val="99C7C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6"/>
            <p:cNvSpPr/>
            <p:nvPr/>
          </p:nvSpPr>
          <p:spPr>
            <a:xfrm>
              <a:off x="6236335" y="4944579"/>
              <a:ext cx="3764279" cy="217170"/>
            </a:xfrm>
            <a:custGeom>
              <a:avLst/>
              <a:gdLst/>
              <a:ahLst/>
              <a:cxnLst/>
              <a:rect l="l" t="t" r="r" b="b"/>
              <a:pathLst>
                <a:path w="3764279" h="217170">
                  <a:moveTo>
                    <a:pt x="3764013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3764013" y="216712"/>
                  </a:lnTo>
                  <a:lnTo>
                    <a:pt x="3764013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7"/>
            <p:cNvSpPr/>
            <p:nvPr/>
          </p:nvSpPr>
          <p:spPr>
            <a:xfrm>
              <a:off x="7173722" y="5041049"/>
              <a:ext cx="339725" cy="146685"/>
            </a:xfrm>
            <a:custGeom>
              <a:avLst/>
              <a:gdLst/>
              <a:ahLst/>
              <a:cxnLst/>
              <a:rect l="l" t="t" r="r" b="b"/>
              <a:pathLst>
                <a:path w="339725" h="146685">
                  <a:moveTo>
                    <a:pt x="0" y="146342"/>
                  </a:moveTo>
                  <a:lnTo>
                    <a:pt x="339356" y="0"/>
                  </a:lnTo>
                </a:path>
              </a:pathLst>
            </a:custGeom>
            <a:ln w="38100">
              <a:solidFill>
                <a:srgbClr val="99C7C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8"/>
            <p:cNvSpPr/>
            <p:nvPr/>
          </p:nvSpPr>
          <p:spPr>
            <a:xfrm>
              <a:off x="7621575" y="4903178"/>
              <a:ext cx="318770" cy="99695"/>
            </a:xfrm>
            <a:custGeom>
              <a:avLst/>
              <a:gdLst/>
              <a:ahLst/>
              <a:cxnLst/>
              <a:rect l="l" t="t" r="r" b="b"/>
              <a:pathLst>
                <a:path w="318770" h="99695">
                  <a:moveTo>
                    <a:pt x="0" y="99517"/>
                  </a:moveTo>
                  <a:lnTo>
                    <a:pt x="318528" y="0"/>
                  </a:lnTo>
                </a:path>
              </a:pathLst>
            </a:custGeom>
            <a:ln w="38100">
              <a:solidFill>
                <a:srgbClr val="99C7C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9"/>
            <p:cNvSpPr/>
            <p:nvPr/>
          </p:nvSpPr>
          <p:spPr>
            <a:xfrm>
              <a:off x="6236335" y="4524514"/>
              <a:ext cx="3764279" cy="217170"/>
            </a:xfrm>
            <a:custGeom>
              <a:avLst/>
              <a:gdLst/>
              <a:ahLst/>
              <a:cxnLst/>
              <a:rect l="l" t="t" r="r" b="b"/>
              <a:pathLst>
                <a:path w="3764279" h="217170">
                  <a:moveTo>
                    <a:pt x="3764013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3764013" y="216712"/>
                  </a:lnTo>
                  <a:lnTo>
                    <a:pt x="3764013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40"/>
            <p:cNvSpPr/>
            <p:nvPr/>
          </p:nvSpPr>
          <p:spPr>
            <a:xfrm>
              <a:off x="8045805" y="4679543"/>
              <a:ext cx="316865" cy="173990"/>
            </a:xfrm>
            <a:custGeom>
              <a:avLst/>
              <a:gdLst/>
              <a:ahLst/>
              <a:cxnLst/>
              <a:rect l="l" t="t" r="r" b="b"/>
              <a:pathLst>
                <a:path w="316865" h="173989">
                  <a:moveTo>
                    <a:pt x="0" y="173926"/>
                  </a:moveTo>
                  <a:lnTo>
                    <a:pt x="316357" y="0"/>
                  </a:lnTo>
                </a:path>
              </a:pathLst>
            </a:custGeom>
            <a:ln w="38100">
              <a:solidFill>
                <a:srgbClr val="99C7C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41"/>
            <p:cNvSpPr/>
            <p:nvPr/>
          </p:nvSpPr>
          <p:spPr>
            <a:xfrm>
              <a:off x="6236335" y="4104449"/>
              <a:ext cx="3764279" cy="217170"/>
            </a:xfrm>
            <a:custGeom>
              <a:avLst/>
              <a:gdLst/>
              <a:ahLst/>
              <a:cxnLst/>
              <a:rect l="l" t="t" r="r" b="b"/>
              <a:pathLst>
                <a:path w="3764279" h="217170">
                  <a:moveTo>
                    <a:pt x="3764013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3764013" y="216712"/>
                  </a:lnTo>
                  <a:lnTo>
                    <a:pt x="3764013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42"/>
            <p:cNvSpPr/>
            <p:nvPr/>
          </p:nvSpPr>
          <p:spPr>
            <a:xfrm>
              <a:off x="8454860" y="4340910"/>
              <a:ext cx="316865" cy="270510"/>
            </a:xfrm>
            <a:custGeom>
              <a:avLst/>
              <a:gdLst/>
              <a:ahLst/>
              <a:cxnLst/>
              <a:rect l="l" t="t" r="r" b="b"/>
              <a:pathLst>
                <a:path w="316865" h="270510">
                  <a:moveTo>
                    <a:pt x="0" y="270167"/>
                  </a:moveTo>
                  <a:lnTo>
                    <a:pt x="316522" y="0"/>
                  </a:lnTo>
                </a:path>
              </a:pathLst>
            </a:custGeom>
            <a:ln w="38100">
              <a:solidFill>
                <a:srgbClr val="99C7C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43"/>
            <p:cNvSpPr/>
            <p:nvPr/>
          </p:nvSpPr>
          <p:spPr>
            <a:xfrm>
              <a:off x="6236335" y="3684397"/>
              <a:ext cx="3764279" cy="217170"/>
            </a:xfrm>
            <a:custGeom>
              <a:avLst/>
              <a:gdLst/>
              <a:ahLst/>
              <a:cxnLst/>
              <a:rect l="l" t="t" r="r" b="b"/>
              <a:pathLst>
                <a:path w="3764279" h="217170">
                  <a:moveTo>
                    <a:pt x="3764013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3764013" y="216712"/>
                  </a:lnTo>
                  <a:lnTo>
                    <a:pt x="3764013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44"/>
            <p:cNvSpPr/>
            <p:nvPr/>
          </p:nvSpPr>
          <p:spPr>
            <a:xfrm>
              <a:off x="8846439" y="3825519"/>
              <a:ext cx="300990" cy="425450"/>
            </a:xfrm>
            <a:custGeom>
              <a:avLst/>
              <a:gdLst/>
              <a:ahLst/>
              <a:cxnLst/>
              <a:rect l="l" t="t" r="r" b="b"/>
              <a:pathLst>
                <a:path w="300990" h="425450">
                  <a:moveTo>
                    <a:pt x="0" y="425348"/>
                  </a:moveTo>
                  <a:lnTo>
                    <a:pt x="300786" y="0"/>
                  </a:lnTo>
                </a:path>
              </a:pathLst>
            </a:custGeom>
            <a:ln w="38100">
              <a:solidFill>
                <a:srgbClr val="99C7C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45"/>
            <p:cNvSpPr/>
            <p:nvPr/>
          </p:nvSpPr>
          <p:spPr>
            <a:xfrm>
              <a:off x="9245816" y="3804678"/>
              <a:ext cx="490855" cy="77470"/>
            </a:xfrm>
            <a:custGeom>
              <a:avLst/>
              <a:gdLst/>
              <a:ahLst/>
              <a:cxnLst/>
              <a:rect l="l" t="t" r="r" b="b"/>
              <a:pathLst>
                <a:path w="490854" h="77470">
                  <a:moveTo>
                    <a:pt x="0" y="0"/>
                  </a:moveTo>
                  <a:lnTo>
                    <a:pt x="490448" y="77393"/>
                  </a:lnTo>
                </a:path>
              </a:pathLst>
            </a:custGeom>
            <a:ln w="38100">
              <a:solidFill>
                <a:srgbClr val="99C7C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46"/>
            <p:cNvSpPr/>
            <p:nvPr/>
          </p:nvSpPr>
          <p:spPr>
            <a:xfrm>
              <a:off x="6247053" y="3792778"/>
              <a:ext cx="3527425" cy="1790064"/>
            </a:xfrm>
            <a:custGeom>
              <a:avLst/>
              <a:gdLst/>
              <a:ahLst/>
              <a:cxnLst/>
              <a:rect l="l" t="t" r="r" b="b"/>
              <a:pathLst>
                <a:path w="3527425" h="1790064">
                  <a:moveTo>
                    <a:pt x="0" y="1789899"/>
                  </a:moveTo>
                  <a:lnTo>
                    <a:pt x="0" y="1789899"/>
                  </a:lnTo>
                </a:path>
                <a:path w="3527425" h="1790064">
                  <a:moveTo>
                    <a:pt x="441134" y="1663839"/>
                  </a:moveTo>
                  <a:lnTo>
                    <a:pt x="441134" y="1663839"/>
                  </a:lnTo>
                </a:path>
                <a:path w="3527425" h="1790064">
                  <a:moveTo>
                    <a:pt x="851268" y="1427162"/>
                  </a:moveTo>
                  <a:lnTo>
                    <a:pt x="851268" y="1427162"/>
                  </a:lnTo>
                </a:path>
                <a:path w="3527425" h="1790064">
                  <a:moveTo>
                    <a:pt x="1303743" y="1231988"/>
                  </a:moveTo>
                  <a:lnTo>
                    <a:pt x="1303743" y="1231988"/>
                  </a:lnTo>
                </a:path>
                <a:path w="3527425" h="1790064">
                  <a:moveTo>
                    <a:pt x="1728457" y="1099337"/>
                  </a:moveTo>
                  <a:lnTo>
                    <a:pt x="1728457" y="1099337"/>
                  </a:lnTo>
                </a:path>
                <a:path w="3527425" h="1790064">
                  <a:moveTo>
                    <a:pt x="2150262" y="867410"/>
                  </a:moveTo>
                  <a:lnTo>
                    <a:pt x="2150262" y="867410"/>
                  </a:lnTo>
                </a:path>
                <a:path w="3527425" h="1790064">
                  <a:moveTo>
                    <a:pt x="2553119" y="523570"/>
                  </a:moveTo>
                  <a:lnTo>
                    <a:pt x="2553119" y="523570"/>
                  </a:lnTo>
                </a:path>
                <a:path w="3527425" h="1790064">
                  <a:moveTo>
                    <a:pt x="2923324" y="0"/>
                  </a:moveTo>
                  <a:lnTo>
                    <a:pt x="2923324" y="0"/>
                  </a:lnTo>
                </a:path>
                <a:path w="3527425" h="1790064">
                  <a:moveTo>
                    <a:pt x="3526955" y="95250"/>
                  </a:moveTo>
                  <a:lnTo>
                    <a:pt x="3526955" y="95250"/>
                  </a:lnTo>
                </a:path>
              </a:pathLst>
            </a:custGeom>
            <a:ln w="38100">
              <a:solidFill>
                <a:srgbClr val="99C7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47"/>
            <p:cNvSpPr/>
            <p:nvPr/>
          </p:nvSpPr>
          <p:spPr>
            <a:xfrm>
              <a:off x="6236335" y="3264331"/>
              <a:ext cx="3764279" cy="217170"/>
            </a:xfrm>
            <a:custGeom>
              <a:avLst/>
              <a:gdLst/>
              <a:ahLst/>
              <a:cxnLst/>
              <a:rect l="l" t="t" r="r" b="b"/>
              <a:pathLst>
                <a:path w="3764279" h="217170">
                  <a:moveTo>
                    <a:pt x="3764013" y="0"/>
                  </a:moveTo>
                  <a:lnTo>
                    <a:pt x="0" y="0"/>
                  </a:lnTo>
                  <a:lnTo>
                    <a:pt x="0" y="216712"/>
                  </a:lnTo>
                  <a:lnTo>
                    <a:pt x="3764013" y="216712"/>
                  </a:lnTo>
                  <a:lnTo>
                    <a:pt x="3764013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48"/>
            <p:cNvSpPr/>
            <p:nvPr/>
          </p:nvSpPr>
          <p:spPr>
            <a:xfrm>
              <a:off x="9980714" y="3048212"/>
              <a:ext cx="47625" cy="2722245"/>
            </a:xfrm>
            <a:custGeom>
              <a:avLst/>
              <a:gdLst/>
              <a:ahLst/>
              <a:cxnLst/>
              <a:rect l="l" t="t" r="r" b="b"/>
              <a:pathLst>
                <a:path w="47625" h="2722245">
                  <a:moveTo>
                    <a:pt x="35729" y="0"/>
                  </a:moveTo>
                  <a:lnTo>
                    <a:pt x="27675" y="983"/>
                  </a:lnTo>
                  <a:lnTo>
                    <a:pt x="23977" y="7165"/>
                  </a:lnTo>
                  <a:lnTo>
                    <a:pt x="0" y="2711084"/>
                  </a:lnTo>
                  <a:lnTo>
                    <a:pt x="3610" y="2718352"/>
                  </a:lnTo>
                  <a:lnTo>
                    <a:pt x="11633" y="2721851"/>
                  </a:lnTo>
                  <a:lnTo>
                    <a:pt x="19684" y="2720868"/>
                  </a:lnTo>
                  <a:lnTo>
                    <a:pt x="23380" y="2714691"/>
                  </a:lnTo>
                  <a:lnTo>
                    <a:pt x="47358" y="10760"/>
                  </a:lnTo>
                  <a:lnTo>
                    <a:pt x="43753" y="3497"/>
                  </a:lnTo>
                  <a:lnTo>
                    <a:pt x="3572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49"/>
          <p:cNvSpPr txBox="1"/>
          <p:nvPr/>
        </p:nvSpPr>
        <p:spPr>
          <a:xfrm>
            <a:off x="10101326" y="3499129"/>
            <a:ext cx="375285" cy="21221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10.000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9.000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8.000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7.000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6.000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5.000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4.000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3.000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2.000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1.000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1" name="object 50"/>
          <p:cNvSpPr txBox="1"/>
          <p:nvPr/>
        </p:nvSpPr>
        <p:spPr>
          <a:xfrm>
            <a:off x="6229413" y="5625909"/>
            <a:ext cx="3653154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90"/>
              </a:lnSpc>
              <a:spcBef>
                <a:spcPts val="100"/>
              </a:spcBef>
              <a:tabLst>
                <a:tab pos="400050" algn="l"/>
                <a:tab pos="804545" algn="l"/>
                <a:tab pos="1189355" algn="l"/>
                <a:tab pos="1574165" algn="l"/>
                <a:tab pos="1979295" algn="l"/>
              </a:tabLst>
            </a:pPr>
            <a:r>
              <a:rPr sz="900" spc="-20" dirty="0">
                <a:solidFill>
                  <a:srgbClr val="231F20"/>
                </a:solidFill>
                <a:latin typeface="Arial"/>
                <a:cs typeface="Arial"/>
              </a:rPr>
              <a:t>2011	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2012	2013	2014	2015	2016   2017    2018 </a:t>
            </a:r>
            <a:r>
              <a:rPr sz="900" spc="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2019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2020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90"/>
              </a:lnSpc>
              <a:tabLst>
                <a:tab pos="400050" algn="l"/>
                <a:tab pos="804545" algn="l"/>
                <a:tab pos="1189355" algn="l"/>
                <a:tab pos="1574165" algn="l"/>
                <a:tab pos="1979295" algn="l"/>
              </a:tabLst>
            </a:pP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2012	2013	2014	2015	2016	2017   2018    2019 </a:t>
            </a:r>
            <a:r>
              <a:rPr sz="900" spc="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2020 </a:t>
            </a:r>
            <a:r>
              <a:rPr sz="90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Arial"/>
                <a:cs typeface="Arial"/>
              </a:rPr>
              <a:t>2021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2" name="object 51"/>
          <p:cNvSpPr txBox="1"/>
          <p:nvPr/>
        </p:nvSpPr>
        <p:spPr>
          <a:xfrm>
            <a:off x="9030544" y="3517112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392</a:t>
            </a:r>
            <a:endParaRPr sz="900">
              <a:latin typeface="Arial"/>
              <a:cs typeface="Arial"/>
            </a:endParaRPr>
          </a:p>
        </p:txBody>
      </p:sp>
      <p:sp>
        <p:nvSpPr>
          <p:cNvPr id="153" name="object 52"/>
          <p:cNvSpPr txBox="1"/>
          <p:nvPr/>
        </p:nvSpPr>
        <p:spPr>
          <a:xfrm>
            <a:off x="9397333" y="3517112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395</a:t>
            </a:r>
            <a:endParaRPr sz="900">
              <a:latin typeface="Arial"/>
              <a:cs typeface="Arial"/>
            </a:endParaRPr>
          </a:p>
        </p:txBody>
      </p:sp>
      <p:sp>
        <p:nvSpPr>
          <p:cNvPr id="154" name="object 53"/>
          <p:cNvSpPr txBox="1"/>
          <p:nvPr/>
        </p:nvSpPr>
        <p:spPr>
          <a:xfrm>
            <a:off x="9723088" y="3554603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293</a:t>
            </a:r>
            <a:endParaRPr sz="900">
              <a:latin typeface="Arial"/>
              <a:cs typeface="Arial"/>
            </a:endParaRPr>
          </a:p>
        </p:txBody>
      </p:sp>
      <p:sp>
        <p:nvSpPr>
          <p:cNvPr id="155" name="object 54"/>
          <p:cNvSpPr txBox="1"/>
          <p:nvPr/>
        </p:nvSpPr>
        <p:spPr>
          <a:xfrm>
            <a:off x="8672900" y="3971340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296</a:t>
            </a:r>
            <a:endParaRPr sz="900">
              <a:latin typeface="Arial"/>
              <a:cs typeface="Arial"/>
            </a:endParaRPr>
          </a:p>
        </p:txBody>
      </p:sp>
      <p:sp>
        <p:nvSpPr>
          <p:cNvPr id="156" name="object 55"/>
          <p:cNvSpPr txBox="1"/>
          <p:nvPr/>
        </p:nvSpPr>
        <p:spPr>
          <a:xfrm>
            <a:off x="8298339" y="4314812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220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7" name="object 56"/>
          <p:cNvSpPr txBox="1"/>
          <p:nvPr/>
        </p:nvSpPr>
        <p:spPr>
          <a:xfrm>
            <a:off x="7913605" y="4562843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170</a:t>
            </a:r>
            <a:endParaRPr sz="900">
              <a:latin typeface="Arial"/>
              <a:cs typeface="Arial"/>
            </a:endParaRPr>
          </a:p>
        </p:txBody>
      </p:sp>
      <p:sp>
        <p:nvSpPr>
          <p:cNvPr id="158" name="object 57"/>
          <p:cNvSpPr txBox="1"/>
          <p:nvPr/>
        </p:nvSpPr>
        <p:spPr>
          <a:xfrm>
            <a:off x="7515727" y="4672457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146</a:t>
            </a:r>
            <a:endParaRPr sz="900">
              <a:latin typeface="Arial"/>
              <a:cs typeface="Arial"/>
            </a:endParaRPr>
          </a:p>
        </p:txBody>
      </p:sp>
      <p:sp>
        <p:nvSpPr>
          <p:cNvPr id="159" name="object 58"/>
          <p:cNvSpPr txBox="1"/>
          <p:nvPr/>
        </p:nvSpPr>
        <p:spPr>
          <a:xfrm>
            <a:off x="7125392" y="4944376"/>
            <a:ext cx="153670" cy="1530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93</a:t>
            </a:r>
            <a:endParaRPr sz="900">
              <a:latin typeface="Arial"/>
              <a:cs typeface="Arial"/>
            </a:endParaRPr>
          </a:p>
        </p:txBody>
      </p:sp>
      <p:sp>
        <p:nvSpPr>
          <p:cNvPr id="160" name="object 59"/>
          <p:cNvSpPr txBox="1"/>
          <p:nvPr/>
        </p:nvSpPr>
        <p:spPr>
          <a:xfrm>
            <a:off x="8931332" y="4327956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216</a:t>
            </a:r>
            <a:endParaRPr sz="900">
              <a:latin typeface="Arial"/>
              <a:cs typeface="Arial"/>
            </a:endParaRPr>
          </a:p>
        </p:txBody>
      </p:sp>
      <p:sp>
        <p:nvSpPr>
          <p:cNvPr id="161" name="object 60"/>
          <p:cNvSpPr txBox="1"/>
          <p:nvPr/>
        </p:nvSpPr>
        <p:spPr>
          <a:xfrm>
            <a:off x="9280062" y="4245546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236</a:t>
            </a:r>
            <a:endParaRPr sz="900">
              <a:latin typeface="Arial"/>
              <a:cs typeface="Arial"/>
            </a:endParaRPr>
          </a:p>
        </p:txBody>
      </p:sp>
      <p:sp>
        <p:nvSpPr>
          <p:cNvPr id="162" name="object 61"/>
          <p:cNvSpPr txBox="1"/>
          <p:nvPr/>
        </p:nvSpPr>
        <p:spPr>
          <a:xfrm>
            <a:off x="9605816" y="4403051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191</a:t>
            </a:r>
            <a:endParaRPr sz="900">
              <a:latin typeface="Arial"/>
              <a:cs typeface="Arial"/>
            </a:endParaRPr>
          </a:p>
        </p:txBody>
      </p:sp>
      <p:sp>
        <p:nvSpPr>
          <p:cNvPr id="163" name="object 62"/>
          <p:cNvSpPr txBox="1"/>
          <p:nvPr/>
        </p:nvSpPr>
        <p:spPr>
          <a:xfrm>
            <a:off x="8547970" y="4536440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174</a:t>
            </a:r>
            <a:endParaRPr sz="900">
              <a:latin typeface="Arial"/>
              <a:cs typeface="Arial"/>
            </a:endParaRPr>
          </a:p>
        </p:txBody>
      </p:sp>
      <p:sp>
        <p:nvSpPr>
          <p:cNvPr id="164" name="object 63"/>
          <p:cNvSpPr txBox="1"/>
          <p:nvPr/>
        </p:nvSpPr>
        <p:spPr>
          <a:xfrm>
            <a:off x="8182439" y="4749609"/>
            <a:ext cx="153670" cy="2165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131</a:t>
            </a:r>
            <a:endParaRPr sz="900">
              <a:latin typeface="Arial"/>
              <a:cs typeface="Arial"/>
            </a:endParaRPr>
          </a:p>
        </p:txBody>
      </p:sp>
      <p:sp>
        <p:nvSpPr>
          <p:cNvPr id="165" name="object 64"/>
          <p:cNvSpPr txBox="1"/>
          <p:nvPr/>
        </p:nvSpPr>
        <p:spPr>
          <a:xfrm>
            <a:off x="7797705" y="4952606"/>
            <a:ext cx="153670" cy="1530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97</a:t>
            </a:r>
            <a:endParaRPr sz="900">
              <a:latin typeface="Arial"/>
              <a:cs typeface="Arial"/>
            </a:endParaRPr>
          </a:p>
        </p:txBody>
      </p:sp>
      <p:sp>
        <p:nvSpPr>
          <p:cNvPr id="166" name="object 65"/>
          <p:cNvSpPr txBox="1"/>
          <p:nvPr/>
        </p:nvSpPr>
        <p:spPr>
          <a:xfrm>
            <a:off x="7410113" y="5011470"/>
            <a:ext cx="153670" cy="1530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86</a:t>
            </a:r>
            <a:endParaRPr sz="900">
              <a:latin typeface="Arial"/>
              <a:cs typeface="Arial"/>
            </a:endParaRPr>
          </a:p>
        </p:txBody>
      </p:sp>
      <p:sp>
        <p:nvSpPr>
          <p:cNvPr id="167" name="object 66"/>
          <p:cNvSpPr txBox="1"/>
          <p:nvPr/>
        </p:nvSpPr>
        <p:spPr>
          <a:xfrm>
            <a:off x="7022751" y="5147716"/>
            <a:ext cx="153670" cy="15303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53</a:t>
            </a:r>
            <a:endParaRPr sz="900">
              <a:latin typeface="Arial"/>
              <a:cs typeface="Arial"/>
            </a:endParaRPr>
          </a:p>
        </p:txBody>
      </p:sp>
      <p:sp>
        <p:nvSpPr>
          <p:cNvPr id="168" name="object 67"/>
          <p:cNvSpPr txBox="1"/>
          <p:nvPr/>
        </p:nvSpPr>
        <p:spPr>
          <a:xfrm>
            <a:off x="6610814" y="5192521"/>
            <a:ext cx="323215" cy="24066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A1233D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254"/>
              </a:spcBef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46</a:t>
            </a:r>
            <a:endParaRPr sz="900">
              <a:latin typeface="Arial"/>
              <a:cs typeface="Arial"/>
            </a:endParaRPr>
          </a:p>
        </p:txBody>
      </p:sp>
      <p:sp>
        <p:nvSpPr>
          <p:cNvPr id="169" name="object 68"/>
          <p:cNvSpPr txBox="1"/>
          <p:nvPr/>
        </p:nvSpPr>
        <p:spPr>
          <a:xfrm>
            <a:off x="6227109" y="5349227"/>
            <a:ext cx="279400" cy="17589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ts val="1035"/>
              </a:lnSpc>
              <a:spcBef>
                <a:spcPts val="15"/>
              </a:spcBef>
            </a:pPr>
            <a:r>
              <a:rPr sz="900" dirty="0">
                <a:solidFill>
                  <a:srgbClr val="A1233D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  <a:p>
            <a:pPr marL="35560">
              <a:lnSpc>
                <a:spcPts val="1035"/>
              </a:lnSpc>
            </a:pPr>
            <a:r>
              <a:rPr sz="900" spc="-5" dirty="0">
                <a:solidFill>
                  <a:srgbClr val="FAA826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70" name="object 69"/>
          <p:cNvGrpSpPr/>
          <p:nvPr/>
        </p:nvGrpSpPr>
        <p:grpSpPr>
          <a:xfrm>
            <a:off x="6236428" y="3777985"/>
            <a:ext cx="3764279" cy="1823720"/>
            <a:chOff x="6236428" y="3777985"/>
            <a:chExt cx="3764279" cy="1823720"/>
          </a:xfrm>
        </p:grpSpPr>
        <p:sp>
          <p:nvSpPr>
            <p:cNvPr id="171" name="object 70"/>
            <p:cNvSpPr/>
            <p:nvPr/>
          </p:nvSpPr>
          <p:spPr>
            <a:xfrm>
              <a:off x="7161974" y="3777995"/>
              <a:ext cx="2710815" cy="1803400"/>
            </a:xfrm>
            <a:custGeom>
              <a:avLst/>
              <a:gdLst/>
              <a:ahLst/>
              <a:cxnLst/>
              <a:rect l="l" t="t" r="r" b="b"/>
              <a:pathLst>
                <a:path w="2710815" h="1803400">
                  <a:moveTo>
                    <a:pt x="116243" y="1767370"/>
                  </a:moveTo>
                  <a:lnTo>
                    <a:pt x="116217" y="1400708"/>
                  </a:lnTo>
                  <a:lnTo>
                    <a:pt x="101028" y="1364754"/>
                  </a:lnTo>
                  <a:lnTo>
                    <a:pt x="26492" y="1361668"/>
                  </a:lnTo>
                  <a:lnTo>
                    <a:pt x="11811" y="1361579"/>
                  </a:lnTo>
                  <a:lnTo>
                    <a:pt x="4267" y="1364107"/>
                  </a:lnTo>
                  <a:lnTo>
                    <a:pt x="1473" y="1371549"/>
                  </a:lnTo>
                  <a:lnTo>
                    <a:pt x="1041" y="1386217"/>
                  </a:lnTo>
                  <a:lnTo>
                    <a:pt x="0" y="1767370"/>
                  </a:lnTo>
                  <a:lnTo>
                    <a:pt x="495" y="1788198"/>
                  </a:lnTo>
                  <a:lnTo>
                    <a:pt x="4406" y="1798891"/>
                  </a:lnTo>
                  <a:lnTo>
                    <a:pt x="15087" y="1802828"/>
                  </a:lnTo>
                  <a:lnTo>
                    <a:pt x="35902" y="1803387"/>
                  </a:lnTo>
                  <a:lnTo>
                    <a:pt x="80238" y="1803387"/>
                  </a:lnTo>
                  <a:lnTo>
                    <a:pt x="101041" y="1802828"/>
                  </a:lnTo>
                  <a:lnTo>
                    <a:pt x="111734" y="1798891"/>
                  </a:lnTo>
                  <a:lnTo>
                    <a:pt x="115671" y="1788198"/>
                  </a:lnTo>
                  <a:lnTo>
                    <a:pt x="116243" y="1767370"/>
                  </a:lnTo>
                  <a:close/>
                </a:path>
                <a:path w="2710815" h="1803400">
                  <a:moveTo>
                    <a:pt x="501002" y="1767370"/>
                  </a:moveTo>
                  <a:lnTo>
                    <a:pt x="500989" y="1190167"/>
                  </a:lnTo>
                  <a:lnTo>
                    <a:pt x="485813" y="1153960"/>
                  </a:lnTo>
                  <a:lnTo>
                    <a:pt x="411276" y="1149731"/>
                  </a:lnTo>
                  <a:lnTo>
                    <a:pt x="396595" y="1149388"/>
                  </a:lnTo>
                  <a:lnTo>
                    <a:pt x="389064" y="1151788"/>
                  </a:lnTo>
                  <a:lnTo>
                    <a:pt x="386270" y="1159192"/>
                  </a:lnTo>
                  <a:lnTo>
                    <a:pt x="385864" y="1173848"/>
                  </a:lnTo>
                  <a:lnTo>
                    <a:pt x="384771" y="1767370"/>
                  </a:lnTo>
                  <a:lnTo>
                    <a:pt x="385279" y="1788198"/>
                  </a:lnTo>
                  <a:lnTo>
                    <a:pt x="389204" y="1798891"/>
                  </a:lnTo>
                  <a:lnTo>
                    <a:pt x="399884" y="1802828"/>
                  </a:lnTo>
                  <a:lnTo>
                    <a:pt x="420700" y="1803387"/>
                  </a:lnTo>
                  <a:lnTo>
                    <a:pt x="465010" y="1803387"/>
                  </a:lnTo>
                  <a:lnTo>
                    <a:pt x="485813" y="1802828"/>
                  </a:lnTo>
                  <a:lnTo>
                    <a:pt x="496493" y="1798891"/>
                  </a:lnTo>
                  <a:lnTo>
                    <a:pt x="500430" y="1788198"/>
                  </a:lnTo>
                  <a:lnTo>
                    <a:pt x="501002" y="1767370"/>
                  </a:lnTo>
                  <a:close/>
                </a:path>
                <a:path w="2710815" h="1803400">
                  <a:moveTo>
                    <a:pt x="892695" y="1767370"/>
                  </a:moveTo>
                  <a:lnTo>
                    <a:pt x="891590" y="1054836"/>
                  </a:lnTo>
                  <a:lnTo>
                    <a:pt x="891171" y="1040180"/>
                  </a:lnTo>
                  <a:lnTo>
                    <a:pt x="888377" y="1032802"/>
                  </a:lnTo>
                  <a:lnTo>
                    <a:pt x="880846" y="1030465"/>
                  </a:lnTo>
                  <a:lnTo>
                    <a:pt x="866190" y="1030922"/>
                  </a:lnTo>
                  <a:lnTo>
                    <a:pt x="812419" y="1034097"/>
                  </a:lnTo>
                  <a:lnTo>
                    <a:pt x="777036" y="1051344"/>
                  </a:lnTo>
                  <a:lnTo>
                    <a:pt x="776452" y="1767370"/>
                  </a:lnTo>
                  <a:lnTo>
                    <a:pt x="777011" y="1788198"/>
                  </a:lnTo>
                  <a:lnTo>
                    <a:pt x="780948" y="1798891"/>
                  </a:lnTo>
                  <a:lnTo>
                    <a:pt x="791641" y="1802828"/>
                  </a:lnTo>
                  <a:lnTo>
                    <a:pt x="812457" y="1803387"/>
                  </a:lnTo>
                  <a:lnTo>
                    <a:pt x="856754" y="1803387"/>
                  </a:lnTo>
                  <a:lnTo>
                    <a:pt x="877557" y="1802828"/>
                  </a:lnTo>
                  <a:lnTo>
                    <a:pt x="888250" y="1798891"/>
                  </a:lnTo>
                  <a:lnTo>
                    <a:pt x="892162" y="1788198"/>
                  </a:lnTo>
                  <a:lnTo>
                    <a:pt x="892695" y="1767370"/>
                  </a:lnTo>
                  <a:close/>
                </a:path>
                <a:path w="2710815" h="1803400">
                  <a:moveTo>
                    <a:pt x="1282014" y="1767370"/>
                  </a:moveTo>
                  <a:lnTo>
                    <a:pt x="1281988" y="839177"/>
                  </a:lnTo>
                  <a:lnTo>
                    <a:pt x="1266837" y="802576"/>
                  </a:lnTo>
                  <a:lnTo>
                    <a:pt x="1192250" y="796315"/>
                  </a:lnTo>
                  <a:lnTo>
                    <a:pt x="1177607" y="795604"/>
                  </a:lnTo>
                  <a:lnTo>
                    <a:pt x="1170089" y="797801"/>
                  </a:lnTo>
                  <a:lnTo>
                    <a:pt x="1167307" y="805141"/>
                  </a:lnTo>
                  <a:lnTo>
                    <a:pt x="1166901" y="819785"/>
                  </a:lnTo>
                  <a:lnTo>
                    <a:pt x="1165771" y="1767370"/>
                  </a:lnTo>
                  <a:lnTo>
                    <a:pt x="1166291" y="1788198"/>
                  </a:lnTo>
                  <a:lnTo>
                    <a:pt x="1170216" y="1798891"/>
                  </a:lnTo>
                  <a:lnTo>
                    <a:pt x="1180909" y="1802828"/>
                  </a:lnTo>
                  <a:lnTo>
                    <a:pt x="1201724" y="1803387"/>
                  </a:lnTo>
                  <a:lnTo>
                    <a:pt x="1246009" y="1803387"/>
                  </a:lnTo>
                  <a:lnTo>
                    <a:pt x="1266812" y="1802828"/>
                  </a:lnTo>
                  <a:lnTo>
                    <a:pt x="1277505" y="1798891"/>
                  </a:lnTo>
                  <a:lnTo>
                    <a:pt x="1281442" y="1788198"/>
                  </a:lnTo>
                  <a:lnTo>
                    <a:pt x="1282014" y="1767370"/>
                  </a:lnTo>
                  <a:close/>
                </a:path>
                <a:path w="2710815" h="1803400">
                  <a:moveTo>
                    <a:pt x="1647151" y="1767370"/>
                  </a:moveTo>
                  <a:lnTo>
                    <a:pt x="1646008" y="463435"/>
                  </a:lnTo>
                  <a:lnTo>
                    <a:pt x="1645589" y="448792"/>
                  </a:lnTo>
                  <a:lnTo>
                    <a:pt x="1642821" y="441540"/>
                  </a:lnTo>
                  <a:lnTo>
                    <a:pt x="1635315" y="439547"/>
                  </a:lnTo>
                  <a:lnTo>
                    <a:pt x="1620710" y="440664"/>
                  </a:lnTo>
                  <a:lnTo>
                    <a:pt x="1566748" y="446227"/>
                  </a:lnTo>
                  <a:lnTo>
                    <a:pt x="1531493" y="465086"/>
                  </a:lnTo>
                  <a:lnTo>
                    <a:pt x="1530908" y="1767370"/>
                  </a:lnTo>
                  <a:lnTo>
                    <a:pt x="1531467" y="1788198"/>
                  </a:lnTo>
                  <a:lnTo>
                    <a:pt x="1535404" y="1798891"/>
                  </a:lnTo>
                  <a:lnTo>
                    <a:pt x="1546098" y="1802828"/>
                  </a:lnTo>
                  <a:lnTo>
                    <a:pt x="1566913" y="1803387"/>
                  </a:lnTo>
                  <a:lnTo>
                    <a:pt x="1611185" y="1803387"/>
                  </a:lnTo>
                  <a:lnTo>
                    <a:pt x="1631988" y="1802828"/>
                  </a:lnTo>
                  <a:lnTo>
                    <a:pt x="1642681" y="1798891"/>
                  </a:lnTo>
                  <a:lnTo>
                    <a:pt x="1646605" y="1788198"/>
                  </a:lnTo>
                  <a:lnTo>
                    <a:pt x="1647151" y="1767370"/>
                  </a:lnTo>
                  <a:close/>
                </a:path>
                <a:path w="2710815" h="1803400">
                  <a:moveTo>
                    <a:pt x="2022792" y="1767370"/>
                  </a:moveTo>
                  <a:lnTo>
                    <a:pt x="2022767" y="49898"/>
                  </a:lnTo>
                  <a:lnTo>
                    <a:pt x="2007717" y="12395"/>
                  </a:lnTo>
                  <a:lnTo>
                    <a:pt x="1932901" y="1574"/>
                  </a:lnTo>
                  <a:lnTo>
                    <a:pt x="1918347" y="0"/>
                  </a:lnTo>
                  <a:lnTo>
                    <a:pt x="1910867" y="1752"/>
                  </a:lnTo>
                  <a:lnTo>
                    <a:pt x="1908111" y="8915"/>
                  </a:lnTo>
                  <a:lnTo>
                    <a:pt x="1907717" y="23545"/>
                  </a:lnTo>
                  <a:lnTo>
                    <a:pt x="1906549" y="1767370"/>
                  </a:lnTo>
                  <a:lnTo>
                    <a:pt x="1907095" y="1788198"/>
                  </a:lnTo>
                  <a:lnTo>
                    <a:pt x="1911019" y="1798891"/>
                  </a:lnTo>
                  <a:lnTo>
                    <a:pt x="1921713" y="1802828"/>
                  </a:lnTo>
                  <a:lnTo>
                    <a:pt x="1942528" y="1803387"/>
                  </a:lnTo>
                  <a:lnTo>
                    <a:pt x="1986788" y="1803387"/>
                  </a:lnTo>
                  <a:lnTo>
                    <a:pt x="2007590" y="1802828"/>
                  </a:lnTo>
                  <a:lnTo>
                    <a:pt x="2018284" y="1798891"/>
                  </a:lnTo>
                  <a:lnTo>
                    <a:pt x="2022221" y="1788198"/>
                  </a:lnTo>
                  <a:lnTo>
                    <a:pt x="2022792" y="1767370"/>
                  </a:lnTo>
                  <a:close/>
                </a:path>
                <a:path w="2710815" h="1803400">
                  <a:moveTo>
                    <a:pt x="2380577" y="1767370"/>
                  </a:moveTo>
                  <a:lnTo>
                    <a:pt x="2380551" y="49898"/>
                  </a:lnTo>
                  <a:lnTo>
                    <a:pt x="2365502" y="12395"/>
                  </a:lnTo>
                  <a:lnTo>
                    <a:pt x="2290686" y="1574"/>
                  </a:lnTo>
                  <a:lnTo>
                    <a:pt x="2276132" y="0"/>
                  </a:lnTo>
                  <a:lnTo>
                    <a:pt x="2268651" y="1752"/>
                  </a:lnTo>
                  <a:lnTo>
                    <a:pt x="2265896" y="8915"/>
                  </a:lnTo>
                  <a:lnTo>
                    <a:pt x="2265502" y="23545"/>
                  </a:lnTo>
                  <a:lnTo>
                    <a:pt x="2264333" y="1767370"/>
                  </a:lnTo>
                  <a:lnTo>
                    <a:pt x="2264880" y="1788198"/>
                  </a:lnTo>
                  <a:lnTo>
                    <a:pt x="2268804" y="1798891"/>
                  </a:lnTo>
                  <a:lnTo>
                    <a:pt x="2279497" y="1802828"/>
                  </a:lnTo>
                  <a:lnTo>
                    <a:pt x="2300313" y="1803387"/>
                  </a:lnTo>
                  <a:lnTo>
                    <a:pt x="2344572" y="1803387"/>
                  </a:lnTo>
                  <a:lnTo>
                    <a:pt x="2365375" y="1802828"/>
                  </a:lnTo>
                  <a:lnTo>
                    <a:pt x="2376068" y="1798891"/>
                  </a:lnTo>
                  <a:lnTo>
                    <a:pt x="2380005" y="1788198"/>
                  </a:lnTo>
                  <a:lnTo>
                    <a:pt x="2380577" y="1767370"/>
                  </a:lnTo>
                  <a:close/>
                </a:path>
                <a:path w="2710815" h="1803400">
                  <a:moveTo>
                    <a:pt x="2710307" y="1767370"/>
                  </a:moveTo>
                  <a:lnTo>
                    <a:pt x="2709138" y="53124"/>
                  </a:lnTo>
                  <a:lnTo>
                    <a:pt x="2708732" y="38493"/>
                  </a:lnTo>
                  <a:lnTo>
                    <a:pt x="2705976" y="31330"/>
                  </a:lnTo>
                  <a:lnTo>
                    <a:pt x="2698496" y="29565"/>
                  </a:lnTo>
                  <a:lnTo>
                    <a:pt x="2683954" y="31140"/>
                  </a:lnTo>
                  <a:lnTo>
                    <a:pt x="2629763" y="38430"/>
                  </a:lnTo>
                  <a:lnTo>
                    <a:pt x="2594635" y="58318"/>
                  </a:lnTo>
                  <a:lnTo>
                    <a:pt x="2594064" y="1767370"/>
                  </a:lnTo>
                  <a:lnTo>
                    <a:pt x="2594622" y="1788198"/>
                  </a:lnTo>
                  <a:lnTo>
                    <a:pt x="2598559" y="1798891"/>
                  </a:lnTo>
                  <a:lnTo>
                    <a:pt x="2609253" y="1802828"/>
                  </a:lnTo>
                  <a:lnTo>
                    <a:pt x="2630068" y="1803387"/>
                  </a:lnTo>
                  <a:lnTo>
                    <a:pt x="2674328" y="1803387"/>
                  </a:lnTo>
                  <a:lnTo>
                    <a:pt x="2695130" y="1802828"/>
                  </a:lnTo>
                  <a:lnTo>
                    <a:pt x="2705824" y="1798891"/>
                  </a:lnTo>
                  <a:lnTo>
                    <a:pt x="2709748" y="1788198"/>
                  </a:lnTo>
                  <a:lnTo>
                    <a:pt x="2710307" y="1767370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71"/>
            <p:cNvSpPr/>
            <p:nvPr/>
          </p:nvSpPr>
          <p:spPr>
            <a:xfrm>
              <a:off x="6812749" y="5388254"/>
              <a:ext cx="116243" cy="1931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72"/>
            <p:cNvSpPr/>
            <p:nvPr/>
          </p:nvSpPr>
          <p:spPr>
            <a:xfrm>
              <a:off x="6376657" y="5521705"/>
              <a:ext cx="116839" cy="59690"/>
            </a:xfrm>
            <a:custGeom>
              <a:avLst/>
              <a:gdLst/>
              <a:ahLst/>
              <a:cxnLst/>
              <a:rect l="l" t="t" r="r" b="b"/>
              <a:pathLst>
                <a:path w="116839" h="59689">
                  <a:moveTo>
                    <a:pt x="37198" y="0"/>
                  </a:moveTo>
                  <a:lnTo>
                    <a:pt x="596" y="29768"/>
                  </a:lnTo>
                  <a:lnTo>
                    <a:pt x="0" y="59677"/>
                  </a:lnTo>
                  <a:lnTo>
                    <a:pt x="80251" y="59677"/>
                  </a:lnTo>
                  <a:lnTo>
                    <a:pt x="101066" y="59213"/>
                  </a:lnTo>
                  <a:lnTo>
                    <a:pt x="111753" y="55968"/>
                  </a:lnTo>
                  <a:lnTo>
                    <a:pt x="115687" y="47161"/>
                  </a:lnTo>
                  <a:lnTo>
                    <a:pt x="116243" y="30010"/>
                  </a:lnTo>
                  <a:lnTo>
                    <a:pt x="116230" y="342"/>
                  </a:lnTo>
                  <a:lnTo>
                    <a:pt x="37198" y="0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73"/>
            <p:cNvSpPr/>
            <p:nvPr/>
          </p:nvSpPr>
          <p:spPr>
            <a:xfrm>
              <a:off x="7434466" y="4511916"/>
              <a:ext cx="2322195" cy="1073150"/>
            </a:xfrm>
            <a:custGeom>
              <a:avLst/>
              <a:gdLst/>
              <a:ahLst/>
              <a:cxnLst/>
              <a:rect l="l" t="t" r="r" b="b"/>
              <a:pathLst>
                <a:path w="2322195" h="1073150">
                  <a:moveTo>
                    <a:pt x="116243" y="1033449"/>
                  </a:moveTo>
                  <a:lnTo>
                    <a:pt x="115227" y="707859"/>
                  </a:lnTo>
                  <a:lnTo>
                    <a:pt x="114782" y="693191"/>
                  </a:lnTo>
                  <a:lnTo>
                    <a:pt x="111975" y="685736"/>
                  </a:lnTo>
                  <a:lnTo>
                    <a:pt x="104432" y="683183"/>
                  </a:lnTo>
                  <a:lnTo>
                    <a:pt x="89763" y="683209"/>
                  </a:lnTo>
                  <a:lnTo>
                    <a:pt x="36004" y="684796"/>
                  </a:lnTo>
                  <a:lnTo>
                    <a:pt x="571" y="701027"/>
                  </a:lnTo>
                  <a:lnTo>
                    <a:pt x="0" y="1033449"/>
                  </a:lnTo>
                  <a:lnTo>
                    <a:pt x="558" y="1054277"/>
                  </a:lnTo>
                  <a:lnTo>
                    <a:pt x="4495" y="1064971"/>
                  </a:lnTo>
                  <a:lnTo>
                    <a:pt x="15176" y="1068908"/>
                  </a:lnTo>
                  <a:lnTo>
                    <a:pt x="35991" y="1069467"/>
                  </a:lnTo>
                  <a:lnTo>
                    <a:pt x="80352" y="1069467"/>
                  </a:lnTo>
                  <a:lnTo>
                    <a:pt x="101155" y="1068908"/>
                  </a:lnTo>
                  <a:lnTo>
                    <a:pt x="111836" y="1064971"/>
                  </a:lnTo>
                  <a:lnTo>
                    <a:pt x="115735" y="1054277"/>
                  </a:lnTo>
                  <a:lnTo>
                    <a:pt x="116243" y="1033449"/>
                  </a:lnTo>
                  <a:close/>
                </a:path>
                <a:path w="2322195" h="1073150">
                  <a:moveTo>
                    <a:pt x="507936" y="1033449"/>
                  </a:moveTo>
                  <a:lnTo>
                    <a:pt x="507911" y="656120"/>
                  </a:lnTo>
                  <a:lnTo>
                    <a:pt x="492721" y="620153"/>
                  </a:lnTo>
                  <a:lnTo>
                    <a:pt x="418185" y="617029"/>
                  </a:lnTo>
                  <a:lnTo>
                    <a:pt x="403504" y="616915"/>
                  </a:lnTo>
                  <a:lnTo>
                    <a:pt x="395960" y="619429"/>
                  </a:lnTo>
                  <a:lnTo>
                    <a:pt x="393166" y="626872"/>
                  </a:lnTo>
                  <a:lnTo>
                    <a:pt x="392734" y="641540"/>
                  </a:lnTo>
                  <a:lnTo>
                    <a:pt x="391693" y="1033449"/>
                  </a:lnTo>
                  <a:lnTo>
                    <a:pt x="392188" y="1054277"/>
                  </a:lnTo>
                  <a:lnTo>
                    <a:pt x="396100" y="1064971"/>
                  </a:lnTo>
                  <a:lnTo>
                    <a:pt x="406781" y="1068908"/>
                  </a:lnTo>
                  <a:lnTo>
                    <a:pt x="427596" y="1069467"/>
                  </a:lnTo>
                  <a:lnTo>
                    <a:pt x="471932" y="1069467"/>
                  </a:lnTo>
                  <a:lnTo>
                    <a:pt x="492734" y="1068908"/>
                  </a:lnTo>
                  <a:lnTo>
                    <a:pt x="503428" y="1064971"/>
                  </a:lnTo>
                  <a:lnTo>
                    <a:pt x="507365" y="1054277"/>
                  </a:lnTo>
                  <a:lnTo>
                    <a:pt x="507936" y="1033449"/>
                  </a:lnTo>
                  <a:close/>
                </a:path>
                <a:path w="2322195" h="1073150">
                  <a:moveTo>
                    <a:pt x="897242" y="1033449"/>
                  </a:moveTo>
                  <a:lnTo>
                    <a:pt x="897216" y="517017"/>
                  </a:lnTo>
                  <a:lnTo>
                    <a:pt x="882040" y="480898"/>
                  </a:lnTo>
                  <a:lnTo>
                    <a:pt x="807504" y="476986"/>
                  </a:lnTo>
                  <a:lnTo>
                    <a:pt x="792822" y="476732"/>
                  </a:lnTo>
                  <a:lnTo>
                    <a:pt x="785291" y="479171"/>
                  </a:lnTo>
                  <a:lnTo>
                    <a:pt x="782497" y="486587"/>
                  </a:lnTo>
                  <a:lnTo>
                    <a:pt x="782078" y="501243"/>
                  </a:lnTo>
                  <a:lnTo>
                    <a:pt x="780999" y="1033449"/>
                  </a:lnTo>
                  <a:lnTo>
                    <a:pt x="781507" y="1054277"/>
                  </a:lnTo>
                  <a:lnTo>
                    <a:pt x="785431" y="1064971"/>
                  </a:lnTo>
                  <a:lnTo>
                    <a:pt x="796112" y="1068908"/>
                  </a:lnTo>
                  <a:lnTo>
                    <a:pt x="816927" y="1069467"/>
                  </a:lnTo>
                  <a:lnTo>
                    <a:pt x="861237" y="1069467"/>
                  </a:lnTo>
                  <a:lnTo>
                    <a:pt x="882040" y="1068908"/>
                  </a:lnTo>
                  <a:lnTo>
                    <a:pt x="892733" y="1064971"/>
                  </a:lnTo>
                  <a:lnTo>
                    <a:pt x="896670" y="1054277"/>
                  </a:lnTo>
                  <a:lnTo>
                    <a:pt x="897242" y="1033449"/>
                  </a:lnTo>
                  <a:close/>
                </a:path>
                <a:path w="2322195" h="1073150">
                  <a:moveTo>
                    <a:pt x="1262392" y="1033449"/>
                  </a:moveTo>
                  <a:lnTo>
                    <a:pt x="1262367" y="313270"/>
                  </a:lnTo>
                  <a:lnTo>
                    <a:pt x="1247203" y="276898"/>
                  </a:lnTo>
                  <a:lnTo>
                    <a:pt x="1172654" y="271792"/>
                  </a:lnTo>
                  <a:lnTo>
                    <a:pt x="1157986" y="271310"/>
                  </a:lnTo>
                  <a:lnTo>
                    <a:pt x="1150454" y="273634"/>
                  </a:lnTo>
                  <a:lnTo>
                    <a:pt x="1147660" y="281000"/>
                  </a:lnTo>
                  <a:lnTo>
                    <a:pt x="1147254" y="295656"/>
                  </a:lnTo>
                  <a:lnTo>
                    <a:pt x="1146149" y="1033449"/>
                  </a:lnTo>
                  <a:lnTo>
                    <a:pt x="1146670" y="1054277"/>
                  </a:lnTo>
                  <a:lnTo>
                    <a:pt x="1150594" y="1064971"/>
                  </a:lnTo>
                  <a:lnTo>
                    <a:pt x="1161275" y="1068908"/>
                  </a:lnTo>
                  <a:lnTo>
                    <a:pt x="1182090" y="1069467"/>
                  </a:lnTo>
                  <a:lnTo>
                    <a:pt x="1226388" y="1069467"/>
                  </a:lnTo>
                  <a:lnTo>
                    <a:pt x="1247190" y="1068908"/>
                  </a:lnTo>
                  <a:lnTo>
                    <a:pt x="1257884" y="1064971"/>
                  </a:lnTo>
                  <a:lnTo>
                    <a:pt x="1261821" y="1054277"/>
                  </a:lnTo>
                  <a:lnTo>
                    <a:pt x="1262392" y="1033449"/>
                  </a:lnTo>
                  <a:close/>
                </a:path>
                <a:path w="2322195" h="1073150">
                  <a:moveTo>
                    <a:pt x="1638033" y="1033449"/>
                  </a:moveTo>
                  <a:lnTo>
                    <a:pt x="1636903" y="85864"/>
                  </a:lnTo>
                  <a:lnTo>
                    <a:pt x="1636483" y="71221"/>
                  </a:lnTo>
                  <a:lnTo>
                    <a:pt x="1633715" y="63881"/>
                  </a:lnTo>
                  <a:lnTo>
                    <a:pt x="1626184" y="61683"/>
                  </a:lnTo>
                  <a:lnTo>
                    <a:pt x="1611553" y="62395"/>
                  </a:lnTo>
                  <a:lnTo>
                    <a:pt x="1557718" y="66509"/>
                  </a:lnTo>
                  <a:lnTo>
                    <a:pt x="1522374" y="84404"/>
                  </a:lnTo>
                  <a:lnTo>
                    <a:pt x="1521790" y="1033449"/>
                  </a:lnTo>
                  <a:lnTo>
                    <a:pt x="1522349" y="1054277"/>
                  </a:lnTo>
                  <a:lnTo>
                    <a:pt x="1526286" y="1064971"/>
                  </a:lnTo>
                  <a:lnTo>
                    <a:pt x="1536979" y="1068908"/>
                  </a:lnTo>
                  <a:lnTo>
                    <a:pt x="1557794" y="1069467"/>
                  </a:lnTo>
                  <a:lnTo>
                    <a:pt x="1602079" y="1069467"/>
                  </a:lnTo>
                  <a:lnTo>
                    <a:pt x="1622882" y="1068908"/>
                  </a:lnTo>
                  <a:lnTo>
                    <a:pt x="1633575" y="1064971"/>
                  </a:lnTo>
                  <a:lnTo>
                    <a:pt x="1637499" y="1054277"/>
                  </a:lnTo>
                  <a:lnTo>
                    <a:pt x="1638033" y="1033449"/>
                  </a:lnTo>
                  <a:close/>
                </a:path>
                <a:path w="2322195" h="1073150">
                  <a:moveTo>
                    <a:pt x="1995805" y="1037069"/>
                  </a:moveTo>
                  <a:lnTo>
                    <a:pt x="1994674" y="24142"/>
                  </a:lnTo>
                  <a:lnTo>
                    <a:pt x="1994255" y="9499"/>
                  </a:lnTo>
                  <a:lnTo>
                    <a:pt x="1991487" y="2171"/>
                  </a:lnTo>
                  <a:lnTo>
                    <a:pt x="1983955" y="0"/>
                  </a:lnTo>
                  <a:lnTo>
                    <a:pt x="1969325" y="774"/>
                  </a:lnTo>
                  <a:lnTo>
                    <a:pt x="1915477" y="5194"/>
                  </a:lnTo>
                  <a:lnTo>
                    <a:pt x="1880146" y="23228"/>
                  </a:lnTo>
                  <a:lnTo>
                    <a:pt x="1879574" y="1037069"/>
                  </a:lnTo>
                  <a:lnTo>
                    <a:pt x="1880133" y="1057897"/>
                  </a:lnTo>
                  <a:lnTo>
                    <a:pt x="1884070" y="1068590"/>
                  </a:lnTo>
                  <a:lnTo>
                    <a:pt x="1894751" y="1072527"/>
                  </a:lnTo>
                  <a:lnTo>
                    <a:pt x="1915566" y="1073086"/>
                  </a:lnTo>
                  <a:lnTo>
                    <a:pt x="1959851" y="1073086"/>
                  </a:lnTo>
                  <a:lnTo>
                    <a:pt x="1980653" y="1072527"/>
                  </a:lnTo>
                  <a:lnTo>
                    <a:pt x="1991347" y="1068590"/>
                  </a:lnTo>
                  <a:lnTo>
                    <a:pt x="1995271" y="1057897"/>
                  </a:lnTo>
                  <a:lnTo>
                    <a:pt x="1995805" y="1037069"/>
                  </a:lnTo>
                  <a:close/>
                </a:path>
                <a:path w="2322195" h="1073150">
                  <a:moveTo>
                    <a:pt x="2321572" y="1037069"/>
                  </a:moveTo>
                  <a:lnTo>
                    <a:pt x="2321534" y="146329"/>
                  </a:lnTo>
                  <a:lnTo>
                    <a:pt x="2321128" y="131686"/>
                  </a:lnTo>
                  <a:lnTo>
                    <a:pt x="2318359" y="124358"/>
                  </a:lnTo>
                  <a:lnTo>
                    <a:pt x="2310854" y="122186"/>
                  </a:lnTo>
                  <a:lnTo>
                    <a:pt x="2296223" y="122961"/>
                  </a:lnTo>
                  <a:lnTo>
                    <a:pt x="2242362" y="127381"/>
                  </a:lnTo>
                  <a:lnTo>
                    <a:pt x="2207018" y="145465"/>
                  </a:lnTo>
                  <a:lnTo>
                    <a:pt x="2205342" y="1037069"/>
                  </a:lnTo>
                  <a:lnTo>
                    <a:pt x="2205875" y="1057897"/>
                  </a:lnTo>
                  <a:lnTo>
                    <a:pt x="2209800" y="1068590"/>
                  </a:lnTo>
                  <a:lnTo>
                    <a:pt x="2220480" y="1072527"/>
                  </a:lnTo>
                  <a:lnTo>
                    <a:pt x="2241296" y="1073086"/>
                  </a:lnTo>
                  <a:lnTo>
                    <a:pt x="2285581" y="1073086"/>
                  </a:lnTo>
                  <a:lnTo>
                    <a:pt x="2306383" y="1072527"/>
                  </a:lnTo>
                  <a:lnTo>
                    <a:pt x="2317077" y="1068590"/>
                  </a:lnTo>
                  <a:lnTo>
                    <a:pt x="2321014" y="1057897"/>
                  </a:lnTo>
                  <a:lnTo>
                    <a:pt x="2321572" y="1037069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74"/>
            <p:cNvSpPr/>
            <p:nvPr/>
          </p:nvSpPr>
          <p:spPr>
            <a:xfrm>
              <a:off x="7049706" y="5342661"/>
              <a:ext cx="116230" cy="23872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75"/>
            <p:cNvSpPr/>
            <p:nvPr/>
          </p:nvSpPr>
          <p:spPr>
            <a:xfrm>
              <a:off x="6643776" y="5462028"/>
              <a:ext cx="116243" cy="1193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76"/>
            <p:cNvSpPr/>
            <p:nvPr/>
          </p:nvSpPr>
          <p:spPr>
            <a:xfrm>
              <a:off x="6255384" y="5551512"/>
              <a:ext cx="116839" cy="30480"/>
            </a:xfrm>
            <a:custGeom>
              <a:avLst/>
              <a:gdLst/>
              <a:ahLst/>
              <a:cxnLst/>
              <a:rect l="l" t="t" r="r" b="b"/>
              <a:pathLst>
                <a:path w="116839" h="30479">
                  <a:moveTo>
                    <a:pt x="37211" y="0"/>
                  </a:moveTo>
                  <a:lnTo>
                    <a:pt x="596" y="14884"/>
                  </a:lnTo>
                  <a:lnTo>
                    <a:pt x="0" y="29870"/>
                  </a:lnTo>
                  <a:lnTo>
                    <a:pt x="80251" y="29870"/>
                  </a:lnTo>
                  <a:lnTo>
                    <a:pt x="101066" y="29638"/>
                  </a:lnTo>
                  <a:lnTo>
                    <a:pt x="111753" y="28016"/>
                  </a:lnTo>
                  <a:lnTo>
                    <a:pt x="115687" y="23612"/>
                  </a:lnTo>
                  <a:lnTo>
                    <a:pt x="116243" y="15036"/>
                  </a:lnTo>
                  <a:lnTo>
                    <a:pt x="116230" y="203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77"/>
            <p:cNvSpPr/>
            <p:nvPr/>
          </p:nvSpPr>
          <p:spPr>
            <a:xfrm>
              <a:off x="6236428" y="5568772"/>
              <a:ext cx="3764279" cy="33020"/>
            </a:xfrm>
            <a:custGeom>
              <a:avLst/>
              <a:gdLst/>
              <a:ahLst/>
              <a:cxnLst/>
              <a:rect l="l" t="t" r="r" b="b"/>
              <a:pathLst>
                <a:path w="3764279" h="33020">
                  <a:moveTo>
                    <a:pt x="13838" y="0"/>
                  </a:moveTo>
                  <a:lnTo>
                    <a:pt x="4116" y="3937"/>
                  </a:lnTo>
                  <a:lnTo>
                    <a:pt x="0" y="12612"/>
                  </a:lnTo>
                  <a:lnTo>
                    <a:pt x="2081" y="21290"/>
                  </a:lnTo>
                  <a:lnTo>
                    <a:pt x="10955" y="25234"/>
                  </a:lnTo>
                  <a:lnTo>
                    <a:pt x="3749987" y="32435"/>
                  </a:lnTo>
                  <a:lnTo>
                    <a:pt x="3759707" y="28498"/>
                  </a:lnTo>
                  <a:lnTo>
                    <a:pt x="3763819" y="19823"/>
                  </a:lnTo>
                  <a:lnTo>
                    <a:pt x="3761733" y="11145"/>
                  </a:lnTo>
                  <a:lnTo>
                    <a:pt x="3752857" y="7200"/>
                  </a:lnTo>
                  <a:lnTo>
                    <a:pt x="13838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78"/>
          <p:cNvSpPr txBox="1"/>
          <p:nvPr/>
        </p:nvSpPr>
        <p:spPr>
          <a:xfrm>
            <a:off x="6636842" y="6118131"/>
            <a:ext cx="868044" cy="7194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30900"/>
              </a:lnSpc>
              <a:spcBef>
                <a:spcPts val="140"/>
              </a:spcBef>
            </a:pP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escoles  </a:t>
            </a:r>
            <a:r>
              <a:rPr sz="1150" spc="5" dirty="0">
                <a:solidFill>
                  <a:srgbClr val="231F20"/>
                </a:solidFill>
                <a:latin typeface="Arial"/>
                <a:cs typeface="Arial"/>
              </a:rPr>
              <a:t>cooperatives  alumnes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0" name="object 79"/>
          <p:cNvSpPr/>
          <p:nvPr/>
        </p:nvSpPr>
        <p:spPr>
          <a:xfrm>
            <a:off x="6316002" y="6263068"/>
            <a:ext cx="122415" cy="122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80"/>
          <p:cNvSpPr/>
          <p:nvPr/>
        </p:nvSpPr>
        <p:spPr>
          <a:xfrm>
            <a:off x="6316002" y="6479563"/>
            <a:ext cx="122415" cy="1224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81"/>
          <p:cNvSpPr/>
          <p:nvPr/>
        </p:nvSpPr>
        <p:spPr>
          <a:xfrm>
            <a:off x="6230277" y="673114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196" y="0"/>
                </a:moveTo>
                <a:lnTo>
                  <a:pt x="15387" y="1981"/>
                </a:lnTo>
                <a:lnTo>
                  <a:pt x="7378" y="7385"/>
                </a:lnTo>
                <a:lnTo>
                  <a:pt x="1979" y="15398"/>
                </a:lnTo>
                <a:lnTo>
                  <a:pt x="0" y="25209"/>
                </a:lnTo>
                <a:lnTo>
                  <a:pt x="1979" y="35013"/>
                </a:lnTo>
                <a:lnTo>
                  <a:pt x="7378" y="43022"/>
                </a:lnTo>
                <a:lnTo>
                  <a:pt x="15387" y="48424"/>
                </a:lnTo>
                <a:lnTo>
                  <a:pt x="25196" y="50406"/>
                </a:lnTo>
                <a:lnTo>
                  <a:pt x="35005" y="48424"/>
                </a:lnTo>
                <a:lnTo>
                  <a:pt x="43014" y="43022"/>
                </a:lnTo>
                <a:lnTo>
                  <a:pt x="48413" y="35013"/>
                </a:lnTo>
                <a:lnTo>
                  <a:pt x="50393" y="25209"/>
                </a:lnTo>
                <a:lnTo>
                  <a:pt x="48413" y="15398"/>
                </a:lnTo>
                <a:lnTo>
                  <a:pt x="43014" y="7385"/>
                </a:lnTo>
                <a:lnTo>
                  <a:pt x="35005" y="1981"/>
                </a:lnTo>
                <a:lnTo>
                  <a:pt x="25196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82"/>
          <p:cNvSpPr/>
          <p:nvPr/>
        </p:nvSpPr>
        <p:spPr>
          <a:xfrm>
            <a:off x="6352019" y="673114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196" y="0"/>
                </a:moveTo>
                <a:lnTo>
                  <a:pt x="15387" y="1981"/>
                </a:lnTo>
                <a:lnTo>
                  <a:pt x="7378" y="7385"/>
                </a:lnTo>
                <a:lnTo>
                  <a:pt x="1979" y="15398"/>
                </a:lnTo>
                <a:lnTo>
                  <a:pt x="0" y="25209"/>
                </a:lnTo>
                <a:lnTo>
                  <a:pt x="1979" y="35013"/>
                </a:lnTo>
                <a:lnTo>
                  <a:pt x="7378" y="43022"/>
                </a:lnTo>
                <a:lnTo>
                  <a:pt x="15387" y="48424"/>
                </a:lnTo>
                <a:lnTo>
                  <a:pt x="25196" y="50406"/>
                </a:lnTo>
                <a:lnTo>
                  <a:pt x="35005" y="48424"/>
                </a:lnTo>
                <a:lnTo>
                  <a:pt x="43014" y="43022"/>
                </a:lnTo>
                <a:lnTo>
                  <a:pt x="48413" y="35013"/>
                </a:lnTo>
                <a:lnTo>
                  <a:pt x="50393" y="25209"/>
                </a:lnTo>
                <a:lnTo>
                  <a:pt x="48413" y="15398"/>
                </a:lnTo>
                <a:lnTo>
                  <a:pt x="43014" y="7385"/>
                </a:lnTo>
                <a:lnTo>
                  <a:pt x="35005" y="1981"/>
                </a:lnTo>
                <a:lnTo>
                  <a:pt x="25196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83"/>
          <p:cNvSpPr/>
          <p:nvPr/>
        </p:nvSpPr>
        <p:spPr>
          <a:xfrm>
            <a:off x="6473761" y="673114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196" y="0"/>
                </a:moveTo>
                <a:lnTo>
                  <a:pt x="15387" y="1981"/>
                </a:lnTo>
                <a:lnTo>
                  <a:pt x="7378" y="7385"/>
                </a:lnTo>
                <a:lnTo>
                  <a:pt x="1979" y="15398"/>
                </a:lnTo>
                <a:lnTo>
                  <a:pt x="0" y="25209"/>
                </a:lnTo>
                <a:lnTo>
                  <a:pt x="1979" y="35013"/>
                </a:lnTo>
                <a:lnTo>
                  <a:pt x="7378" y="43022"/>
                </a:lnTo>
                <a:lnTo>
                  <a:pt x="15387" y="48424"/>
                </a:lnTo>
                <a:lnTo>
                  <a:pt x="25196" y="50406"/>
                </a:lnTo>
                <a:lnTo>
                  <a:pt x="35005" y="48424"/>
                </a:lnTo>
                <a:lnTo>
                  <a:pt x="43014" y="43022"/>
                </a:lnTo>
                <a:lnTo>
                  <a:pt x="48413" y="35013"/>
                </a:lnTo>
                <a:lnTo>
                  <a:pt x="50393" y="25209"/>
                </a:lnTo>
                <a:lnTo>
                  <a:pt x="48413" y="15398"/>
                </a:lnTo>
                <a:lnTo>
                  <a:pt x="43014" y="7385"/>
                </a:lnTo>
                <a:lnTo>
                  <a:pt x="35005" y="1981"/>
                </a:lnTo>
                <a:lnTo>
                  <a:pt x="25196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37343" y="700185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A4B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11029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Índex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6542" y="1688630"/>
            <a:ext cx="4894758" cy="3456074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Què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és</a:t>
            </a:r>
            <a:r>
              <a:rPr sz="2500" spc="-2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CuEmE?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3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Per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què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fem</a:t>
            </a:r>
            <a:r>
              <a:rPr sz="2500" spc="-9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CuEme?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5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En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què</a:t>
            </a:r>
            <a:r>
              <a:rPr sz="2500" spc="-35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consisteix?</a:t>
            </a:r>
            <a:r>
              <a:rPr lang="es-ES"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9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Qui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hi</a:t>
            </a:r>
            <a:r>
              <a:rPr sz="2500" spc="-2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participa?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15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Quins recursos</a:t>
            </a:r>
            <a:r>
              <a:rPr sz="2500" spc="-35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té?</a:t>
            </a:r>
            <a:r>
              <a:rPr lang="es-ES"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21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Com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participar-hi?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31</a:t>
            </a:r>
            <a:endParaRPr lang="fr-FR" sz="2500">
              <a:latin typeface="Arial"/>
              <a:cs typeface="Arial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213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5" dirty="0"/>
              <a:t>el</a:t>
            </a:r>
            <a:r>
              <a:rPr spc="-545" dirty="0"/>
              <a:t> </a:t>
            </a:r>
            <a:r>
              <a:rPr spc="-145" dirty="0"/>
              <a:t>valoren?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3300" y="1303379"/>
            <a:ext cx="5252085" cy="767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gran de</a:t>
            </a:r>
            <a:r>
              <a:rPr sz="2500" spc="-1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satisfacció</a:t>
            </a:r>
            <a:endParaRPr sz="25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9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Satisfacció mitjana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col·lectius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(curs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20-21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72843" y="4868557"/>
            <a:ext cx="1649368" cy="1206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33966" y="4650635"/>
            <a:ext cx="68338" cy="15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45700" y="4619731"/>
            <a:ext cx="52705" cy="177165"/>
          </a:xfrm>
          <a:custGeom>
            <a:avLst/>
            <a:gdLst/>
            <a:ahLst/>
            <a:cxnLst/>
            <a:rect l="l" t="t" r="r" b="b"/>
            <a:pathLst>
              <a:path w="52704" h="177164">
                <a:moveTo>
                  <a:pt x="35779" y="0"/>
                </a:moveTo>
                <a:lnTo>
                  <a:pt x="22597" y="4435"/>
                </a:lnTo>
                <a:lnTo>
                  <a:pt x="15392" y="17635"/>
                </a:lnTo>
                <a:lnTo>
                  <a:pt x="0" y="159253"/>
                </a:lnTo>
                <a:lnTo>
                  <a:pt x="4325" y="172508"/>
                </a:lnTo>
                <a:lnTo>
                  <a:pt x="16548" y="176893"/>
                </a:lnTo>
                <a:lnTo>
                  <a:pt x="29732" y="172458"/>
                </a:lnTo>
                <a:lnTo>
                  <a:pt x="36944" y="159253"/>
                </a:lnTo>
                <a:lnTo>
                  <a:pt x="52336" y="17635"/>
                </a:lnTo>
                <a:lnTo>
                  <a:pt x="48003" y="4382"/>
                </a:lnTo>
                <a:lnTo>
                  <a:pt x="35779" y="0"/>
                </a:lnTo>
                <a:close/>
              </a:path>
            </a:pathLst>
          </a:custGeom>
          <a:solidFill>
            <a:srgbClr val="28A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15427" y="4662847"/>
            <a:ext cx="94264" cy="140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38278" y="4853152"/>
            <a:ext cx="167640" cy="52705"/>
          </a:xfrm>
          <a:custGeom>
            <a:avLst/>
            <a:gdLst/>
            <a:ahLst/>
            <a:cxnLst/>
            <a:rect l="l" t="t" r="r" b="b"/>
            <a:pathLst>
              <a:path w="167640" h="52704">
                <a:moveTo>
                  <a:pt x="150004" y="0"/>
                </a:moveTo>
                <a:lnTo>
                  <a:pt x="17606" y="15328"/>
                </a:lnTo>
                <a:lnTo>
                  <a:pt x="4439" y="22626"/>
                </a:lnTo>
                <a:lnTo>
                  <a:pt x="0" y="35839"/>
                </a:lnTo>
                <a:lnTo>
                  <a:pt x="4364" y="48032"/>
                </a:lnTo>
                <a:lnTo>
                  <a:pt x="17606" y="52273"/>
                </a:lnTo>
                <a:lnTo>
                  <a:pt x="150004" y="36944"/>
                </a:lnTo>
                <a:lnTo>
                  <a:pt x="163172" y="29651"/>
                </a:lnTo>
                <a:lnTo>
                  <a:pt x="167611" y="16438"/>
                </a:lnTo>
                <a:lnTo>
                  <a:pt x="163247" y="4241"/>
                </a:lnTo>
                <a:lnTo>
                  <a:pt x="150004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19647" y="5056836"/>
            <a:ext cx="149225" cy="41910"/>
          </a:xfrm>
          <a:custGeom>
            <a:avLst/>
            <a:gdLst/>
            <a:ahLst/>
            <a:cxnLst/>
            <a:rect l="l" t="t" r="r" b="b"/>
            <a:pathLst>
              <a:path w="149225" h="41910">
                <a:moveTo>
                  <a:pt x="47550" y="0"/>
                </a:moveTo>
                <a:lnTo>
                  <a:pt x="17683" y="1789"/>
                </a:lnTo>
                <a:lnTo>
                  <a:pt x="4451" y="8801"/>
                </a:lnTo>
                <a:lnTo>
                  <a:pt x="0" y="21919"/>
                </a:lnTo>
                <a:lnTo>
                  <a:pt x="4390" y="34208"/>
                </a:lnTo>
                <a:lnTo>
                  <a:pt x="17683" y="38734"/>
                </a:lnTo>
                <a:lnTo>
                  <a:pt x="45023" y="36954"/>
                </a:lnTo>
                <a:lnTo>
                  <a:pt x="72302" y="36800"/>
                </a:lnTo>
                <a:lnTo>
                  <a:pt x="99529" y="38366"/>
                </a:lnTo>
                <a:lnTo>
                  <a:pt x="126712" y="41743"/>
                </a:lnTo>
                <a:lnTo>
                  <a:pt x="141355" y="38267"/>
                </a:lnTo>
                <a:lnTo>
                  <a:pt x="149137" y="26722"/>
                </a:lnTo>
                <a:lnTo>
                  <a:pt x="148161" y="13783"/>
                </a:lnTo>
                <a:lnTo>
                  <a:pt x="136529" y="6120"/>
                </a:lnTo>
                <a:lnTo>
                  <a:pt x="106876" y="2259"/>
                </a:lnTo>
                <a:lnTo>
                  <a:pt x="77249" y="187"/>
                </a:lnTo>
                <a:lnTo>
                  <a:pt x="47550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4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object 5"/>
          <p:cNvSpPr/>
          <p:nvPr/>
        </p:nvSpPr>
        <p:spPr>
          <a:xfrm>
            <a:off x="1859407" y="2340000"/>
            <a:ext cx="5238115" cy="3735704"/>
          </a:xfrm>
          <a:custGeom>
            <a:avLst/>
            <a:gdLst/>
            <a:ahLst/>
            <a:cxnLst/>
            <a:rect l="l" t="t" r="r" b="b"/>
            <a:pathLst>
              <a:path w="5238115" h="3735704">
                <a:moveTo>
                  <a:pt x="415607" y="0"/>
                </a:moveTo>
                <a:lnTo>
                  <a:pt x="0" y="0"/>
                </a:lnTo>
                <a:lnTo>
                  <a:pt x="0" y="3735387"/>
                </a:lnTo>
                <a:lnTo>
                  <a:pt x="415607" y="3735387"/>
                </a:lnTo>
                <a:lnTo>
                  <a:pt x="415607" y="0"/>
                </a:lnTo>
                <a:close/>
              </a:path>
              <a:path w="5238115" h="3735704">
                <a:moveTo>
                  <a:pt x="897813" y="0"/>
                </a:moveTo>
                <a:lnTo>
                  <a:pt x="482206" y="0"/>
                </a:lnTo>
                <a:lnTo>
                  <a:pt x="482206" y="3735387"/>
                </a:lnTo>
                <a:lnTo>
                  <a:pt x="897813" y="3735387"/>
                </a:lnTo>
                <a:lnTo>
                  <a:pt x="897813" y="0"/>
                </a:lnTo>
                <a:close/>
              </a:path>
              <a:path w="5238115" h="3735704">
                <a:moveTo>
                  <a:pt x="1380032" y="0"/>
                </a:moveTo>
                <a:lnTo>
                  <a:pt x="964425" y="0"/>
                </a:lnTo>
                <a:lnTo>
                  <a:pt x="964425" y="3735387"/>
                </a:lnTo>
                <a:lnTo>
                  <a:pt x="1380032" y="3735387"/>
                </a:lnTo>
                <a:lnTo>
                  <a:pt x="1380032" y="0"/>
                </a:lnTo>
                <a:close/>
              </a:path>
              <a:path w="5238115" h="3735704">
                <a:moveTo>
                  <a:pt x="1862264" y="0"/>
                </a:moveTo>
                <a:lnTo>
                  <a:pt x="1446657" y="0"/>
                </a:lnTo>
                <a:lnTo>
                  <a:pt x="1446657" y="3735387"/>
                </a:lnTo>
                <a:lnTo>
                  <a:pt x="1862264" y="3735387"/>
                </a:lnTo>
                <a:lnTo>
                  <a:pt x="1862264" y="0"/>
                </a:lnTo>
                <a:close/>
              </a:path>
              <a:path w="5238115" h="3735704">
                <a:moveTo>
                  <a:pt x="2344496" y="0"/>
                </a:moveTo>
                <a:lnTo>
                  <a:pt x="1928888" y="0"/>
                </a:lnTo>
                <a:lnTo>
                  <a:pt x="1928888" y="3735387"/>
                </a:lnTo>
                <a:lnTo>
                  <a:pt x="2344496" y="3735387"/>
                </a:lnTo>
                <a:lnTo>
                  <a:pt x="2344496" y="0"/>
                </a:lnTo>
                <a:close/>
              </a:path>
              <a:path w="5238115" h="3735704">
                <a:moveTo>
                  <a:pt x="2826715" y="0"/>
                </a:moveTo>
                <a:lnTo>
                  <a:pt x="2411095" y="0"/>
                </a:lnTo>
                <a:lnTo>
                  <a:pt x="2411095" y="3735387"/>
                </a:lnTo>
                <a:lnTo>
                  <a:pt x="2826715" y="3735387"/>
                </a:lnTo>
                <a:lnTo>
                  <a:pt x="2826715" y="0"/>
                </a:lnTo>
                <a:close/>
              </a:path>
              <a:path w="5238115" h="3735704">
                <a:moveTo>
                  <a:pt x="3308947" y="0"/>
                </a:moveTo>
                <a:lnTo>
                  <a:pt x="2893339" y="0"/>
                </a:lnTo>
                <a:lnTo>
                  <a:pt x="2893339" y="3735387"/>
                </a:lnTo>
                <a:lnTo>
                  <a:pt x="3308947" y="3735387"/>
                </a:lnTo>
                <a:lnTo>
                  <a:pt x="3308947" y="0"/>
                </a:lnTo>
                <a:close/>
              </a:path>
              <a:path w="5238115" h="3735704">
                <a:moveTo>
                  <a:pt x="3791178" y="0"/>
                </a:moveTo>
                <a:lnTo>
                  <a:pt x="3375571" y="0"/>
                </a:lnTo>
                <a:lnTo>
                  <a:pt x="3375571" y="3735387"/>
                </a:lnTo>
                <a:lnTo>
                  <a:pt x="3791178" y="3735387"/>
                </a:lnTo>
                <a:lnTo>
                  <a:pt x="3791178" y="0"/>
                </a:lnTo>
                <a:close/>
              </a:path>
              <a:path w="5238115" h="3735704">
                <a:moveTo>
                  <a:pt x="4273397" y="0"/>
                </a:moveTo>
                <a:lnTo>
                  <a:pt x="3857790" y="0"/>
                </a:lnTo>
                <a:lnTo>
                  <a:pt x="3857790" y="3735387"/>
                </a:lnTo>
                <a:lnTo>
                  <a:pt x="4273397" y="3735387"/>
                </a:lnTo>
                <a:lnTo>
                  <a:pt x="4273397" y="0"/>
                </a:lnTo>
                <a:close/>
              </a:path>
              <a:path w="5238115" h="3735704">
                <a:moveTo>
                  <a:pt x="4755629" y="0"/>
                </a:moveTo>
                <a:lnTo>
                  <a:pt x="4340022" y="0"/>
                </a:lnTo>
                <a:lnTo>
                  <a:pt x="4340022" y="3735387"/>
                </a:lnTo>
                <a:lnTo>
                  <a:pt x="4755629" y="3735387"/>
                </a:lnTo>
                <a:lnTo>
                  <a:pt x="4755629" y="0"/>
                </a:lnTo>
                <a:close/>
              </a:path>
              <a:path w="5238115" h="3735704">
                <a:moveTo>
                  <a:pt x="5237861" y="0"/>
                </a:moveTo>
                <a:lnTo>
                  <a:pt x="4822253" y="0"/>
                </a:lnTo>
                <a:lnTo>
                  <a:pt x="4822253" y="3735387"/>
                </a:lnTo>
                <a:lnTo>
                  <a:pt x="5237861" y="3735387"/>
                </a:lnTo>
                <a:lnTo>
                  <a:pt x="5237861" y="0"/>
                </a:lnTo>
                <a:close/>
              </a:path>
            </a:pathLst>
          </a:custGeom>
          <a:solidFill>
            <a:srgbClr val="E8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"/>
          <p:cNvSpPr txBox="1"/>
          <p:nvPr/>
        </p:nvSpPr>
        <p:spPr>
          <a:xfrm>
            <a:off x="2022703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7"/>
          <p:cNvSpPr txBox="1"/>
          <p:nvPr/>
        </p:nvSpPr>
        <p:spPr>
          <a:xfrm>
            <a:off x="3951630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62" name="object 8"/>
          <p:cNvSpPr txBox="1"/>
          <p:nvPr/>
        </p:nvSpPr>
        <p:spPr>
          <a:xfrm>
            <a:off x="2987167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9"/>
          <p:cNvSpPr txBox="1"/>
          <p:nvPr/>
        </p:nvSpPr>
        <p:spPr>
          <a:xfrm>
            <a:off x="4916093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10"/>
          <p:cNvSpPr txBox="1"/>
          <p:nvPr/>
        </p:nvSpPr>
        <p:spPr>
          <a:xfrm>
            <a:off x="6362788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11"/>
          <p:cNvSpPr txBox="1"/>
          <p:nvPr/>
        </p:nvSpPr>
        <p:spPr>
          <a:xfrm>
            <a:off x="2504935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12"/>
          <p:cNvSpPr txBox="1"/>
          <p:nvPr/>
        </p:nvSpPr>
        <p:spPr>
          <a:xfrm>
            <a:off x="4433861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13"/>
          <p:cNvSpPr txBox="1"/>
          <p:nvPr/>
        </p:nvSpPr>
        <p:spPr>
          <a:xfrm>
            <a:off x="5880557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68" name="object 14"/>
          <p:cNvSpPr txBox="1"/>
          <p:nvPr/>
        </p:nvSpPr>
        <p:spPr>
          <a:xfrm>
            <a:off x="3469398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15"/>
          <p:cNvSpPr txBox="1"/>
          <p:nvPr/>
        </p:nvSpPr>
        <p:spPr>
          <a:xfrm>
            <a:off x="5398325" y="23977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1A1A9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16"/>
          <p:cNvSpPr txBox="1"/>
          <p:nvPr/>
        </p:nvSpPr>
        <p:spPr>
          <a:xfrm>
            <a:off x="6813016" y="239775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01A1A9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17"/>
          <p:cNvSpPr txBox="1"/>
          <p:nvPr/>
        </p:nvSpPr>
        <p:spPr>
          <a:xfrm>
            <a:off x="6137833" y="2881503"/>
            <a:ext cx="290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8,7</a:t>
            </a:r>
            <a:endParaRPr sz="1500">
              <a:latin typeface="Arial"/>
              <a:cs typeface="Arial"/>
            </a:endParaRPr>
          </a:p>
        </p:txBody>
      </p:sp>
      <p:sp>
        <p:nvSpPr>
          <p:cNvPr id="72" name="object 18"/>
          <p:cNvSpPr txBox="1"/>
          <p:nvPr/>
        </p:nvSpPr>
        <p:spPr>
          <a:xfrm>
            <a:off x="6137833" y="5092636"/>
            <a:ext cx="290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8,7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19"/>
          <p:cNvSpPr txBox="1"/>
          <p:nvPr/>
        </p:nvSpPr>
        <p:spPr>
          <a:xfrm>
            <a:off x="6732905" y="5688520"/>
            <a:ext cx="290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9,1</a:t>
            </a:r>
            <a:endParaRPr sz="1500">
              <a:latin typeface="Arial"/>
              <a:cs typeface="Arial"/>
            </a:endParaRPr>
          </a:p>
        </p:txBody>
      </p:sp>
      <p:sp>
        <p:nvSpPr>
          <p:cNvPr id="74" name="object 20"/>
          <p:cNvSpPr txBox="1"/>
          <p:nvPr/>
        </p:nvSpPr>
        <p:spPr>
          <a:xfrm>
            <a:off x="6059919" y="4555045"/>
            <a:ext cx="290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8,6</a:t>
            </a:r>
            <a:endParaRPr sz="1500">
              <a:latin typeface="Arial"/>
              <a:cs typeface="Arial"/>
            </a:endParaRPr>
          </a:p>
        </p:txBody>
      </p:sp>
      <p:sp>
        <p:nvSpPr>
          <p:cNvPr id="75" name="object 21"/>
          <p:cNvSpPr txBox="1"/>
          <p:nvPr/>
        </p:nvSpPr>
        <p:spPr>
          <a:xfrm>
            <a:off x="6172314" y="3397377"/>
            <a:ext cx="290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8,8</a:t>
            </a:r>
            <a:endParaRPr sz="1500">
              <a:latin typeface="Arial"/>
              <a:cs typeface="Arial"/>
            </a:endParaRPr>
          </a:p>
        </p:txBody>
      </p:sp>
      <p:sp>
        <p:nvSpPr>
          <p:cNvPr id="76" name="object 22"/>
          <p:cNvSpPr txBox="1"/>
          <p:nvPr/>
        </p:nvSpPr>
        <p:spPr>
          <a:xfrm>
            <a:off x="6230416" y="4004309"/>
            <a:ext cx="290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8,9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7" name="object 23"/>
          <p:cNvGrpSpPr/>
          <p:nvPr/>
        </p:nvGrpSpPr>
        <p:grpSpPr>
          <a:xfrm>
            <a:off x="1853996" y="2778150"/>
            <a:ext cx="4788535" cy="3297554"/>
            <a:chOff x="1853996" y="2778150"/>
            <a:chExt cx="4788535" cy="3297554"/>
          </a:xfrm>
        </p:grpSpPr>
        <p:sp>
          <p:nvSpPr>
            <p:cNvPr id="78" name="object 24"/>
            <p:cNvSpPr/>
            <p:nvPr/>
          </p:nvSpPr>
          <p:spPr>
            <a:xfrm>
              <a:off x="1853996" y="2778150"/>
              <a:ext cx="4184015" cy="2170430"/>
            </a:xfrm>
            <a:custGeom>
              <a:avLst/>
              <a:gdLst/>
              <a:ahLst/>
              <a:cxnLst/>
              <a:rect l="l" t="t" r="r" b="b"/>
              <a:pathLst>
                <a:path w="4184015" h="2170429">
                  <a:moveTo>
                    <a:pt x="4105084" y="2149945"/>
                  </a:moveTo>
                  <a:lnTo>
                    <a:pt x="4040441" y="1726488"/>
                  </a:lnTo>
                  <a:lnTo>
                    <a:pt x="4019867" y="1691462"/>
                  </a:lnTo>
                  <a:lnTo>
                    <a:pt x="3998963" y="1690903"/>
                  </a:lnTo>
                  <a:lnTo>
                    <a:pt x="36017" y="1690903"/>
                  </a:lnTo>
                  <a:lnTo>
                    <a:pt x="15189" y="1691474"/>
                  </a:lnTo>
                  <a:lnTo>
                    <a:pt x="4495" y="1695411"/>
                  </a:lnTo>
                  <a:lnTo>
                    <a:pt x="558" y="1706105"/>
                  </a:lnTo>
                  <a:lnTo>
                    <a:pt x="0" y="1726907"/>
                  </a:lnTo>
                  <a:lnTo>
                    <a:pt x="0" y="2134019"/>
                  </a:lnTo>
                  <a:lnTo>
                    <a:pt x="558" y="2154834"/>
                  </a:lnTo>
                  <a:lnTo>
                    <a:pt x="4495" y="2165515"/>
                  </a:lnTo>
                  <a:lnTo>
                    <a:pt x="15189" y="2169439"/>
                  </a:lnTo>
                  <a:lnTo>
                    <a:pt x="36017" y="2169972"/>
                  </a:lnTo>
                  <a:lnTo>
                    <a:pt x="4071988" y="2164994"/>
                  </a:lnTo>
                  <a:lnTo>
                    <a:pt x="4092689" y="2164410"/>
                  </a:lnTo>
                  <a:lnTo>
                    <a:pt x="4102773" y="2160511"/>
                  </a:lnTo>
                  <a:lnTo>
                    <a:pt x="4105084" y="2149945"/>
                  </a:lnTo>
                  <a:close/>
                </a:path>
                <a:path w="4184015" h="2170429">
                  <a:moveTo>
                    <a:pt x="4183773" y="459041"/>
                  </a:moveTo>
                  <a:lnTo>
                    <a:pt x="4117873" y="35572"/>
                  </a:lnTo>
                  <a:lnTo>
                    <a:pt x="4097185" y="558"/>
                  </a:lnTo>
                  <a:lnTo>
                    <a:pt x="4076306" y="0"/>
                  </a:lnTo>
                  <a:lnTo>
                    <a:pt x="36017" y="0"/>
                  </a:lnTo>
                  <a:lnTo>
                    <a:pt x="15189" y="571"/>
                  </a:lnTo>
                  <a:lnTo>
                    <a:pt x="4495" y="4508"/>
                  </a:lnTo>
                  <a:lnTo>
                    <a:pt x="558" y="15201"/>
                  </a:lnTo>
                  <a:lnTo>
                    <a:pt x="0" y="36004"/>
                  </a:lnTo>
                  <a:lnTo>
                    <a:pt x="0" y="443115"/>
                  </a:lnTo>
                  <a:lnTo>
                    <a:pt x="558" y="463931"/>
                  </a:lnTo>
                  <a:lnTo>
                    <a:pt x="4495" y="474611"/>
                  </a:lnTo>
                  <a:lnTo>
                    <a:pt x="15189" y="478536"/>
                  </a:lnTo>
                  <a:lnTo>
                    <a:pt x="36017" y="479069"/>
                  </a:lnTo>
                  <a:lnTo>
                    <a:pt x="4150664" y="474091"/>
                  </a:lnTo>
                  <a:lnTo>
                    <a:pt x="4171391" y="473506"/>
                  </a:lnTo>
                  <a:lnTo>
                    <a:pt x="4181475" y="469607"/>
                  </a:lnTo>
                  <a:lnTo>
                    <a:pt x="4183773" y="459041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5"/>
            <p:cNvSpPr/>
            <p:nvPr/>
          </p:nvSpPr>
          <p:spPr>
            <a:xfrm>
              <a:off x="1853996" y="3341788"/>
              <a:ext cx="4229735" cy="2170430"/>
            </a:xfrm>
            <a:custGeom>
              <a:avLst/>
              <a:gdLst/>
              <a:ahLst/>
              <a:cxnLst/>
              <a:rect l="l" t="t" r="r" b="b"/>
              <a:pathLst>
                <a:path w="4229735" h="2170429">
                  <a:moveTo>
                    <a:pt x="4183773" y="2149945"/>
                  </a:moveTo>
                  <a:lnTo>
                    <a:pt x="4117873" y="1726476"/>
                  </a:lnTo>
                  <a:lnTo>
                    <a:pt x="4097185" y="1691462"/>
                  </a:lnTo>
                  <a:lnTo>
                    <a:pt x="4076306" y="1690903"/>
                  </a:lnTo>
                  <a:lnTo>
                    <a:pt x="36017" y="1690903"/>
                  </a:lnTo>
                  <a:lnTo>
                    <a:pt x="15189" y="1691474"/>
                  </a:lnTo>
                  <a:lnTo>
                    <a:pt x="4495" y="1695411"/>
                  </a:lnTo>
                  <a:lnTo>
                    <a:pt x="558" y="1706105"/>
                  </a:lnTo>
                  <a:lnTo>
                    <a:pt x="0" y="1726907"/>
                  </a:lnTo>
                  <a:lnTo>
                    <a:pt x="0" y="2134019"/>
                  </a:lnTo>
                  <a:lnTo>
                    <a:pt x="558" y="2154834"/>
                  </a:lnTo>
                  <a:lnTo>
                    <a:pt x="4495" y="2165515"/>
                  </a:lnTo>
                  <a:lnTo>
                    <a:pt x="15189" y="2169439"/>
                  </a:lnTo>
                  <a:lnTo>
                    <a:pt x="36017" y="2169972"/>
                  </a:lnTo>
                  <a:lnTo>
                    <a:pt x="4150664" y="2164994"/>
                  </a:lnTo>
                  <a:lnTo>
                    <a:pt x="4171391" y="2164410"/>
                  </a:lnTo>
                  <a:lnTo>
                    <a:pt x="4181475" y="2160511"/>
                  </a:lnTo>
                  <a:lnTo>
                    <a:pt x="4183773" y="2149945"/>
                  </a:lnTo>
                  <a:close/>
                </a:path>
                <a:path w="4229735" h="2170429">
                  <a:moveTo>
                    <a:pt x="4229138" y="459054"/>
                  </a:moveTo>
                  <a:lnTo>
                    <a:pt x="4162526" y="35560"/>
                  </a:lnTo>
                  <a:lnTo>
                    <a:pt x="4141774" y="558"/>
                  </a:lnTo>
                  <a:lnTo>
                    <a:pt x="4120896" y="0"/>
                  </a:lnTo>
                  <a:lnTo>
                    <a:pt x="36017" y="0"/>
                  </a:lnTo>
                  <a:lnTo>
                    <a:pt x="15189" y="571"/>
                  </a:lnTo>
                  <a:lnTo>
                    <a:pt x="4495" y="4508"/>
                  </a:lnTo>
                  <a:lnTo>
                    <a:pt x="558" y="15201"/>
                  </a:lnTo>
                  <a:lnTo>
                    <a:pt x="0" y="36004"/>
                  </a:lnTo>
                  <a:lnTo>
                    <a:pt x="0" y="443115"/>
                  </a:lnTo>
                  <a:lnTo>
                    <a:pt x="558" y="463931"/>
                  </a:lnTo>
                  <a:lnTo>
                    <a:pt x="4495" y="474611"/>
                  </a:lnTo>
                  <a:lnTo>
                    <a:pt x="15189" y="478536"/>
                  </a:lnTo>
                  <a:lnTo>
                    <a:pt x="36017" y="479069"/>
                  </a:lnTo>
                  <a:lnTo>
                    <a:pt x="4196105" y="474091"/>
                  </a:lnTo>
                  <a:lnTo>
                    <a:pt x="4216806" y="473506"/>
                  </a:lnTo>
                  <a:lnTo>
                    <a:pt x="4226865" y="469607"/>
                  </a:lnTo>
                  <a:lnTo>
                    <a:pt x="4229138" y="459054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6"/>
            <p:cNvSpPr/>
            <p:nvPr/>
          </p:nvSpPr>
          <p:spPr>
            <a:xfrm>
              <a:off x="1853996" y="3905427"/>
              <a:ext cx="4788535" cy="2170430"/>
            </a:xfrm>
            <a:custGeom>
              <a:avLst/>
              <a:gdLst/>
              <a:ahLst/>
              <a:cxnLst/>
              <a:rect l="l" t="t" r="r" b="b"/>
              <a:pathLst>
                <a:path w="4788534" h="2170429">
                  <a:moveTo>
                    <a:pt x="4281195" y="459054"/>
                  </a:moveTo>
                  <a:lnTo>
                    <a:pt x="4213771" y="35547"/>
                  </a:lnTo>
                  <a:lnTo>
                    <a:pt x="4192955" y="558"/>
                  </a:lnTo>
                  <a:lnTo>
                    <a:pt x="4172051" y="0"/>
                  </a:lnTo>
                  <a:lnTo>
                    <a:pt x="36017" y="0"/>
                  </a:lnTo>
                  <a:lnTo>
                    <a:pt x="15189" y="571"/>
                  </a:lnTo>
                  <a:lnTo>
                    <a:pt x="4495" y="4508"/>
                  </a:lnTo>
                  <a:lnTo>
                    <a:pt x="558" y="15201"/>
                  </a:lnTo>
                  <a:lnTo>
                    <a:pt x="0" y="36004"/>
                  </a:lnTo>
                  <a:lnTo>
                    <a:pt x="0" y="443103"/>
                  </a:lnTo>
                  <a:lnTo>
                    <a:pt x="558" y="463918"/>
                  </a:lnTo>
                  <a:lnTo>
                    <a:pt x="4495" y="474611"/>
                  </a:lnTo>
                  <a:lnTo>
                    <a:pt x="15189" y="478536"/>
                  </a:lnTo>
                  <a:lnTo>
                    <a:pt x="36017" y="479069"/>
                  </a:lnTo>
                  <a:lnTo>
                    <a:pt x="4248201" y="474091"/>
                  </a:lnTo>
                  <a:lnTo>
                    <a:pt x="4268902" y="473506"/>
                  </a:lnTo>
                  <a:lnTo>
                    <a:pt x="4278947" y="469607"/>
                  </a:lnTo>
                  <a:lnTo>
                    <a:pt x="4281195" y="459054"/>
                  </a:lnTo>
                  <a:close/>
                </a:path>
                <a:path w="4788534" h="2170429">
                  <a:moveTo>
                    <a:pt x="4788179" y="2149767"/>
                  </a:moveTo>
                  <a:lnTo>
                    <a:pt x="4773320" y="1726882"/>
                  </a:lnTo>
                  <a:lnTo>
                    <a:pt x="4756848" y="1691474"/>
                  </a:lnTo>
                  <a:lnTo>
                    <a:pt x="4736008" y="1690903"/>
                  </a:lnTo>
                  <a:lnTo>
                    <a:pt x="36017" y="1690903"/>
                  </a:lnTo>
                  <a:lnTo>
                    <a:pt x="15189" y="1691474"/>
                  </a:lnTo>
                  <a:lnTo>
                    <a:pt x="4495" y="1695411"/>
                  </a:lnTo>
                  <a:lnTo>
                    <a:pt x="558" y="1706105"/>
                  </a:lnTo>
                  <a:lnTo>
                    <a:pt x="0" y="1726907"/>
                  </a:lnTo>
                  <a:lnTo>
                    <a:pt x="0" y="2134006"/>
                  </a:lnTo>
                  <a:lnTo>
                    <a:pt x="558" y="2154821"/>
                  </a:lnTo>
                  <a:lnTo>
                    <a:pt x="4495" y="2165515"/>
                  </a:lnTo>
                  <a:lnTo>
                    <a:pt x="15189" y="2169439"/>
                  </a:lnTo>
                  <a:lnTo>
                    <a:pt x="36017" y="2169972"/>
                  </a:lnTo>
                  <a:lnTo>
                    <a:pt x="4753318" y="2164981"/>
                  </a:lnTo>
                  <a:lnTo>
                    <a:pt x="4774082" y="2164397"/>
                  </a:lnTo>
                  <a:lnTo>
                    <a:pt x="4784623" y="2160460"/>
                  </a:lnTo>
                  <a:lnTo>
                    <a:pt x="4788179" y="2149767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33"/>
          <p:cNvSpPr txBox="1"/>
          <p:nvPr/>
        </p:nvSpPr>
        <p:spPr>
          <a:xfrm>
            <a:off x="1963953" y="2871342"/>
            <a:ext cx="691515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Famílies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2" name="object 34"/>
          <p:cNvSpPr txBox="1"/>
          <p:nvPr/>
        </p:nvSpPr>
        <p:spPr>
          <a:xfrm>
            <a:off x="1963953" y="3473475"/>
            <a:ext cx="690245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Alumnat</a:t>
            </a:r>
            <a:endParaRPr sz="1300">
              <a:latin typeface="Arial"/>
              <a:cs typeface="Arial"/>
            </a:endParaRPr>
          </a:p>
        </p:txBody>
      </p:sp>
      <p:sp>
        <p:nvSpPr>
          <p:cNvPr id="83" name="object 35"/>
          <p:cNvSpPr txBox="1"/>
          <p:nvPr/>
        </p:nvSpPr>
        <p:spPr>
          <a:xfrm>
            <a:off x="1963953" y="4586139"/>
            <a:ext cx="53086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-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utors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" name="object 36"/>
          <p:cNvSpPr txBox="1"/>
          <p:nvPr/>
        </p:nvSpPr>
        <p:spPr>
          <a:xfrm>
            <a:off x="1963953" y="5168655"/>
            <a:ext cx="113411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Equip</a:t>
            </a:r>
            <a:r>
              <a:rPr sz="13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directiu</a:t>
            </a:r>
            <a:endParaRPr sz="1300">
              <a:latin typeface="Arial"/>
              <a:cs typeface="Arial"/>
            </a:endParaRPr>
          </a:p>
        </p:txBody>
      </p:sp>
      <p:sp>
        <p:nvSpPr>
          <p:cNvPr id="85" name="object 37"/>
          <p:cNvSpPr txBox="1"/>
          <p:nvPr/>
        </p:nvSpPr>
        <p:spPr>
          <a:xfrm>
            <a:off x="1963953" y="4026565"/>
            <a:ext cx="1078865" cy="225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Cooperatives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6" name="object 38"/>
          <p:cNvSpPr txBox="1"/>
          <p:nvPr/>
        </p:nvSpPr>
        <p:spPr>
          <a:xfrm>
            <a:off x="1963953" y="5717423"/>
            <a:ext cx="755650" cy="225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Ens</a:t>
            </a:r>
            <a:r>
              <a:rPr sz="13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72260"/>
          </a:xfrm>
          <a:custGeom>
            <a:avLst/>
            <a:gdLst/>
            <a:ahLst/>
            <a:cxnLst/>
            <a:rect l="l" t="t" r="r" b="b"/>
            <a:pathLst>
              <a:path w="1438275" h="157226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72260">
                <a:moveTo>
                  <a:pt x="1133208" y="1236624"/>
                </a:moveTo>
                <a:lnTo>
                  <a:pt x="1130261" y="1194638"/>
                </a:lnTo>
                <a:lnTo>
                  <a:pt x="1121460" y="1154493"/>
                </a:lnTo>
                <a:lnTo>
                  <a:pt x="1106792" y="1116190"/>
                </a:lnTo>
                <a:lnTo>
                  <a:pt x="1086269" y="1079715"/>
                </a:lnTo>
                <a:lnTo>
                  <a:pt x="1061021" y="1046111"/>
                </a:lnTo>
                <a:lnTo>
                  <a:pt x="1032268" y="1016355"/>
                </a:lnTo>
                <a:lnTo>
                  <a:pt x="999998" y="990447"/>
                </a:lnTo>
                <a:lnTo>
                  <a:pt x="964222" y="968400"/>
                </a:lnTo>
                <a:lnTo>
                  <a:pt x="926160" y="950798"/>
                </a:lnTo>
                <a:lnTo>
                  <a:pt x="887095" y="938225"/>
                </a:lnTo>
                <a:lnTo>
                  <a:pt x="847039" y="930681"/>
                </a:lnTo>
                <a:lnTo>
                  <a:pt x="805980" y="928166"/>
                </a:lnTo>
                <a:lnTo>
                  <a:pt x="774827" y="928801"/>
                </a:lnTo>
                <a:lnTo>
                  <a:pt x="722858" y="933831"/>
                </a:lnTo>
                <a:lnTo>
                  <a:pt x="682955" y="944232"/>
                </a:lnTo>
                <a:lnTo>
                  <a:pt x="645071" y="961999"/>
                </a:lnTo>
                <a:lnTo>
                  <a:pt x="626262" y="973759"/>
                </a:lnTo>
                <a:lnTo>
                  <a:pt x="636993" y="878547"/>
                </a:lnTo>
                <a:lnTo>
                  <a:pt x="1028598" y="878547"/>
                </a:lnTo>
                <a:lnTo>
                  <a:pt x="1062113" y="856094"/>
                </a:lnTo>
                <a:lnTo>
                  <a:pt x="1064806" y="842340"/>
                </a:lnTo>
                <a:lnTo>
                  <a:pt x="1064806" y="653237"/>
                </a:lnTo>
                <a:lnTo>
                  <a:pt x="1042327" y="619721"/>
                </a:lnTo>
                <a:lnTo>
                  <a:pt x="1028598" y="617029"/>
                </a:lnTo>
                <a:lnTo>
                  <a:pt x="429120" y="617029"/>
                </a:lnTo>
                <a:lnTo>
                  <a:pt x="387616" y="634847"/>
                </a:lnTo>
                <a:lnTo>
                  <a:pt x="323176" y="1148105"/>
                </a:lnTo>
                <a:lnTo>
                  <a:pt x="323176" y="1156157"/>
                </a:lnTo>
                <a:lnTo>
                  <a:pt x="326059" y="1163091"/>
                </a:lnTo>
                <a:lnTo>
                  <a:pt x="337693" y="1174724"/>
                </a:lnTo>
                <a:lnTo>
                  <a:pt x="344627" y="1177620"/>
                </a:lnTo>
                <a:lnTo>
                  <a:pt x="625805" y="1177620"/>
                </a:lnTo>
                <a:lnTo>
                  <a:pt x="633412" y="1174051"/>
                </a:lnTo>
                <a:lnTo>
                  <a:pt x="642353" y="1166888"/>
                </a:lnTo>
                <a:lnTo>
                  <a:pt x="649046" y="1161872"/>
                </a:lnTo>
                <a:lnTo>
                  <a:pt x="684923" y="1146784"/>
                </a:lnTo>
                <a:lnTo>
                  <a:pt x="705396" y="1145425"/>
                </a:lnTo>
                <a:lnTo>
                  <a:pt x="723188" y="1146937"/>
                </a:lnTo>
                <a:lnTo>
                  <a:pt x="765073" y="1169568"/>
                </a:lnTo>
                <a:lnTo>
                  <a:pt x="785812" y="1211072"/>
                </a:lnTo>
                <a:lnTo>
                  <a:pt x="787196" y="1227239"/>
                </a:lnTo>
                <a:lnTo>
                  <a:pt x="785723" y="1245641"/>
                </a:lnTo>
                <a:lnTo>
                  <a:pt x="763727" y="1288262"/>
                </a:lnTo>
                <a:lnTo>
                  <a:pt x="722109" y="1309014"/>
                </a:lnTo>
                <a:lnTo>
                  <a:pt x="705396" y="1310386"/>
                </a:lnTo>
                <a:lnTo>
                  <a:pt x="690880" y="1309763"/>
                </a:lnTo>
                <a:lnTo>
                  <a:pt x="650151" y="1294257"/>
                </a:lnTo>
                <a:lnTo>
                  <a:pt x="622236" y="1263446"/>
                </a:lnTo>
                <a:lnTo>
                  <a:pt x="612673" y="1254074"/>
                </a:lnTo>
                <a:lnTo>
                  <a:pt x="601446" y="1247368"/>
                </a:lnTo>
                <a:lnTo>
                  <a:pt x="588530" y="1243330"/>
                </a:lnTo>
                <a:lnTo>
                  <a:pt x="573963" y="1241983"/>
                </a:lnTo>
                <a:lnTo>
                  <a:pt x="295008" y="1241983"/>
                </a:lnTo>
                <a:lnTo>
                  <a:pt x="288074" y="1244904"/>
                </a:lnTo>
                <a:lnTo>
                  <a:pt x="276440" y="1256525"/>
                </a:lnTo>
                <a:lnTo>
                  <a:pt x="273545" y="1263446"/>
                </a:lnTo>
                <a:lnTo>
                  <a:pt x="273545" y="1271498"/>
                </a:lnTo>
                <a:lnTo>
                  <a:pt x="277774" y="1312164"/>
                </a:lnTo>
                <a:lnTo>
                  <a:pt x="287782" y="1350962"/>
                </a:lnTo>
                <a:lnTo>
                  <a:pt x="303580" y="1387919"/>
                </a:lnTo>
                <a:lnTo>
                  <a:pt x="325183" y="1423035"/>
                </a:lnTo>
                <a:lnTo>
                  <a:pt x="352628" y="1455483"/>
                </a:lnTo>
                <a:lnTo>
                  <a:pt x="386029" y="1484401"/>
                </a:lnTo>
                <a:lnTo>
                  <a:pt x="425386" y="1509801"/>
                </a:lnTo>
                <a:lnTo>
                  <a:pt x="470700" y="1531670"/>
                </a:lnTo>
                <a:lnTo>
                  <a:pt x="510921" y="1546161"/>
                </a:lnTo>
                <a:lnTo>
                  <a:pt x="554367" y="1557426"/>
                </a:lnTo>
                <a:lnTo>
                  <a:pt x="601040" y="1565478"/>
                </a:lnTo>
                <a:lnTo>
                  <a:pt x="650938" y="1570304"/>
                </a:lnTo>
                <a:lnTo>
                  <a:pt x="704049" y="1571904"/>
                </a:lnTo>
                <a:lnTo>
                  <a:pt x="757174" y="1570088"/>
                </a:lnTo>
                <a:lnTo>
                  <a:pt x="807148" y="1564614"/>
                </a:lnTo>
                <a:lnTo>
                  <a:pt x="853948" y="1555496"/>
                </a:lnTo>
                <a:lnTo>
                  <a:pt x="897585" y="1542719"/>
                </a:lnTo>
                <a:lnTo>
                  <a:pt x="938072" y="1526311"/>
                </a:lnTo>
                <a:lnTo>
                  <a:pt x="983665" y="1501597"/>
                </a:lnTo>
                <a:lnTo>
                  <a:pt x="1023226" y="1473009"/>
                </a:lnTo>
                <a:lnTo>
                  <a:pt x="1056754" y="1440573"/>
                </a:lnTo>
                <a:lnTo>
                  <a:pt x="1084262" y="1404264"/>
                </a:lnTo>
                <a:lnTo>
                  <a:pt x="1105662" y="1365123"/>
                </a:lnTo>
                <a:lnTo>
                  <a:pt x="1120965" y="1324140"/>
                </a:lnTo>
                <a:lnTo>
                  <a:pt x="1130147" y="1281315"/>
                </a:lnTo>
                <a:lnTo>
                  <a:pt x="1133208" y="1236624"/>
                </a:lnTo>
                <a:close/>
              </a:path>
              <a:path w="1438275" h="157226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9798" y="3970413"/>
            <a:ext cx="417380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Quins recursos té?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El</a:t>
            </a:r>
            <a:r>
              <a:rPr spc="-290" dirty="0"/>
              <a:t> </a:t>
            </a:r>
            <a:r>
              <a:rPr spc="-125" dirty="0"/>
              <a:t>suport</a:t>
            </a:r>
            <a:r>
              <a:rPr spc="-290" dirty="0"/>
              <a:t> </a:t>
            </a:r>
            <a:r>
              <a:rPr spc="-100" dirty="0"/>
              <a:t>als</a:t>
            </a:r>
            <a:r>
              <a:rPr spc="-295" dirty="0"/>
              <a:t> </a:t>
            </a:r>
            <a:r>
              <a:rPr spc="-100" dirty="0"/>
              <a:t>ens</a:t>
            </a:r>
            <a:r>
              <a:rPr spc="-290" dirty="0"/>
              <a:t> </a:t>
            </a:r>
            <a:r>
              <a:rPr spc="-120" dirty="0"/>
              <a:t>locals:</a:t>
            </a:r>
            <a:r>
              <a:rPr spc="-290" dirty="0"/>
              <a:t> </a:t>
            </a:r>
            <a:r>
              <a:rPr spc="-100" dirty="0"/>
              <a:t>els</a:t>
            </a:r>
            <a:r>
              <a:rPr spc="-290" dirty="0"/>
              <a:t> </a:t>
            </a:r>
            <a:r>
              <a:rPr spc="-145" dirty="0"/>
              <a:t>segments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6000" y="2058073"/>
            <a:ext cx="2675890" cy="898525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32105" marR="32448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Ens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amb  suport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intens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7704" y="2058073"/>
            <a:ext cx="2675890" cy="898525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40995" marR="50990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Ens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amb  suport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mitjà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9395" y="2058073"/>
            <a:ext cx="2675890" cy="898525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47345" marR="97980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231F20"/>
                </a:solidFill>
                <a:latin typeface="Arial"/>
                <a:cs typeface="Arial"/>
              </a:rPr>
              <a:t>Ens  </a:t>
            </a:r>
            <a:r>
              <a:rPr sz="2500" b="1" spc="-5" dirty="0">
                <a:solidFill>
                  <a:srgbClr val="231F20"/>
                </a:solidFill>
                <a:latin typeface="Arial"/>
                <a:cs typeface="Arial"/>
              </a:rPr>
              <a:t>autònom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6000" y="3074479"/>
            <a:ext cx="2675890" cy="35052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889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7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6000" y="3524593"/>
            <a:ext cx="2675890" cy="39624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6731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53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Supramunicipals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6000" y="4014190"/>
            <a:ext cx="2675890" cy="593725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60325" rIns="0" bIns="0" rtlCol="0">
            <a:spAutoFit/>
          </a:bodyPr>
          <a:lstStyle/>
          <a:p>
            <a:pPr marL="320040" marR="314325">
              <a:lnSpc>
                <a:spcPct val="111100"/>
              </a:lnSpc>
              <a:spcBef>
                <a:spcPts val="47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moltes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 incorporar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6000" y="4709020"/>
            <a:ext cx="2675890" cy="180721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127000" rIns="0" bIns="0" rtlCol="0">
            <a:spAutoFit/>
          </a:bodyPr>
          <a:lstStyle/>
          <a:p>
            <a:pPr marL="320040" marR="335915" algn="just">
              <a:lnSpc>
                <a:spcPct val="111100"/>
              </a:lnSpc>
              <a:spcBef>
                <a:spcPts val="10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Circumstàncies especi-  als: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rotació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personal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tècnic,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 d’eleva-  da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complexitat,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7704" y="3074492"/>
            <a:ext cx="2675890" cy="648335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8890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experiència d’un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26162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cursos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escolars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7704" y="3838498"/>
            <a:ext cx="2675890" cy="571500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6985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5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Sense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circumstàncies</a:t>
            </a:r>
            <a:endParaRPr sz="1500">
              <a:latin typeface="Arial"/>
              <a:cs typeface="Arial"/>
            </a:endParaRPr>
          </a:p>
          <a:p>
            <a:pPr marL="26162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especials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9395" y="3074492"/>
            <a:ext cx="2675890" cy="648335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889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més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cursos</a:t>
            </a:r>
            <a:endParaRPr sz="1500">
              <a:latin typeface="Arial"/>
              <a:cs typeface="Arial"/>
            </a:endParaRPr>
          </a:p>
          <a:p>
            <a:pPr marL="32004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d’experiència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9395" y="3838498"/>
            <a:ext cx="2675890" cy="571500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698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5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Sense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circumstàncies</a:t>
            </a:r>
            <a:endParaRPr sz="1500">
              <a:latin typeface="Arial"/>
              <a:cs typeface="Arial"/>
            </a:endParaRPr>
          </a:p>
          <a:p>
            <a:pPr marL="32004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especials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6698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7571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25281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06906" y="5094009"/>
            <a:ext cx="2410489" cy="155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8750" y="5378919"/>
            <a:ext cx="116398" cy="69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1577" y="1395385"/>
            <a:ext cx="250825" cy="266065"/>
          </a:xfrm>
          <a:custGeom>
            <a:avLst/>
            <a:gdLst/>
            <a:ahLst/>
            <a:cxnLst/>
            <a:rect l="l" t="t" r="r" b="b"/>
            <a:pathLst>
              <a:path w="250825" h="266064">
                <a:moveTo>
                  <a:pt x="140308" y="0"/>
                </a:moveTo>
                <a:lnTo>
                  <a:pt x="93530" y="315"/>
                </a:lnTo>
                <a:lnTo>
                  <a:pt x="46763" y="2079"/>
                </a:lnTo>
                <a:lnTo>
                  <a:pt x="0" y="5285"/>
                </a:lnTo>
                <a:lnTo>
                  <a:pt x="996" y="57365"/>
                </a:lnTo>
                <a:lnTo>
                  <a:pt x="1653" y="109442"/>
                </a:lnTo>
                <a:lnTo>
                  <a:pt x="1969" y="161519"/>
                </a:lnTo>
                <a:lnTo>
                  <a:pt x="1943" y="213599"/>
                </a:lnTo>
                <a:lnTo>
                  <a:pt x="1574" y="265686"/>
                </a:lnTo>
                <a:lnTo>
                  <a:pt x="51338" y="262376"/>
                </a:lnTo>
                <a:lnTo>
                  <a:pt x="101127" y="259842"/>
                </a:lnTo>
                <a:lnTo>
                  <a:pt x="150942" y="258088"/>
                </a:lnTo>
                <a:lnTo>
                  <a:pt x="200786" y="257117"/>
                </a:lnTo>
                <a:lnTo>
                  <a:pt x="250659" y="256935"/>
                </a:lnTo>
                <a:lnTo>
                  <a:pt x="248191" y="206233"/>
                </a:lnTo>
                <a:lnTo>
                  <a:pt x="245281" y="155563"/>
                </a:lnTo>
                <a:lnTo>
                  <a:pt x="241932" y="104924"/>
                </a:lnTo>
                <a:lnTo>
                  <a:pt x="238145" y="54316"/>
                </a:lnTo>
                <a:lnTo>
                  <a:pt x="233921" y="3735"/>
                </a:lnTo>
                <a:lnTo>
                  <a:pt x="187102" y="1137"/>
                </a:lnTo>
                <a:lnTo>
                  <a:pt x="140308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75635" y="1395385"/>
            <a:ext cx="250825" cy="266065"/>
          </a:xfrm>
          <a:custGeom>
            <a:avLst/>
            <a:gdLst/>
            <a:ahLst/>
            <a:cxnLst/>
            <a:rect l="l" t="t" r="r" b="b"/>
            <a:pathLst>
              <a:path w="250825" h="266064">
                <a:moveTo>
                  <a:pt x="140308" y="0"/>
                </a:moveTo>
                <a:lnTo>
                  <a:pt x="93530" y="315"/>
                </a:lnTo>
                <a:lnTo>
                  <a:pt x="46763" y="2079"/>
                </a:lnTo>
                <a:lnTo>
                  <a:pt x="0" y="5285"/>
                </a:lnTo>
                <a:lnTo>
                  <a:pt x="996" y="57365"/>
                </a:lnTo>
                <a:lnTo>
                  <a:pt x="1653" y="109442"/>
                </a:lnTo>
                <a:lnTo>
                  <a:pt x="1969" y="161519"/>
                </a:lnTo>
                <a:lnTo>
                  <a:pt x="1943" y="213599"/>
                </a:lnTo>
                <a:lnTo>
                  <a:pt x="1574" y="265686"/>
                </a:lnTo>
                <a:lnTo>
                  <a:pt x="51338" y="262376"/>
                </a:lnTo>
                <a:lnTo>
                  <a:pt x="101127" y="259842"/>
                </a:lnTo>
                <a:lnTo>
                  <a:pt x="150942" y="258088"/>
                </a:lnTo>
                <a:lnTo>
                  <a:pt x="200786" y="257117"/>
                </a:lnTo>
                <a:lnTo>
                  <a:pt x="250659" y="256935"/>
                </a:lnTo>
                <a:lnTo>
                  <a:pt x="248191" y="206233"/>
                </a:lnTo>
                <a:lnTo>
                  <a:pt x="245281" y="155563"/>
                </a:lnTo>
                <a:lnTo>
                  <a:pt x="241932" y="104924"/>
                </a:lnTo>
                <a:lnTo>
                  <a:pt x="238145" y="54316"/>
                </a:lnTo>
                <a:lnTo>
                  <a:pt x="233921" y="3735"/>
                </a:lnTo>
                <a:lnTo>
                  <a:pt x="187102" y="1137"/>
                </a:lnTo>
                <a:lnTo>
                  <a:pt x="140308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1995" y="2340889"/>
            <a:ext cx="135255" cy="304800"/>
          </a:xfrm>
          <a:custGeom>
            <a:avLst/>
            <a:gdLst/>
            <a:ahLst/>
            <a:cxnLst/>
            <a:rect l="l" t="t" r="r" b="b"/>
            <a:pathLst>
              <a:path w="135255" h="304800">
                <a:moveTo>
                  <a:pt x="0" y="304431"/>
                </a:moveTo>
                <a:lnTo>
                  <a:pt x="134823" y="304431"/>
                </a:lnTo>
                <a:lnTo>
                  <a:pt x="134823" y="0"/>
                </a:lnTo>
                <a:lnTo>
                  <a:pt x="0" y="0"/>
                </a:lnTo>
                <a:lnTo>
                  <a:pt x="0" y="304431"/>
                </a:lnTo>
                <a:close/>
              </a:path>
            </a:pathLst>
          </a:custGeom>
          <a:solidFill>
            <a:srgbClr val="F4F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9442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</a:t>
            </a:r>
            <a:r>
              <a:rPr spc="-300" dirty="0"/>
              <a:t> </a:t>
            </a:r>
            <a:r>
              <a:rPr spc="-130" dirty="0"/>
              <a:t>recursos:</a:t>
            </a:r>
            <a:r>
              <a:rPr spc="-305" dirty="0"/>
              <a:t> </a:t>
            </a:r>
            <a:r>
              <a:rPr dirty="0"/>
              <a:t>a</a:t>
            </a:r>
            <a:r>
              <a:rPr spc="-305" dirty="0"/>
              <a:t> </a:t>
            </a:r>
            <a:r>
              <a:rPr spc="-95" dirty="0"/>
              <a:t>qui</a:t>
            </a:r>
            <a:r>
              <a:rPr spc="-295" dirty="0"/>
              <a:t> </a:t>
            </a:r>
            <a:r>
              <a:rPr spc="-145" dirty="0"/>
              <a:t>s’adrecen?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59395" y="2772689"/>
            <a:ext cx="2675890" cy="546100"/>
          </a:xfrm>
          <a:prstGeom prst="rect">
            <a:avLst/>
          </a:prstGeom>
          <a:solidFill>
            <a:srgbClr val="DAB0AC"/>
          </a:solidFill>
        </p:spPr>
        <p:txBody>
          <a:bodyPr vert="horz" wrap="square" lIns="0" tIns="2476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195"/>
              </a:spcBef>
              <a:tabLst>
                <a:tab pos="630555" algn="l"/>
              </a:tabLst>
            </a:pPr>
            <a:r>
              <a:rPr sz="1500" b="1" spc="-5" dirty="0">
                <a:solidFill>
                  <a:srgbClr val="A1233D"/>
                </a:solidFill>
                <a:latin typeface="Arial"/>
                <a:cs typeface="Arial"/>
              </a:rPr>
              <a:t>9.	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Sessions</a:t>
            </a:r>
            <a:endParaRPr sz="1500">
              <a:latin typeface="Arial"/>
              <a:cs typeface="Arial"/>
            </a:endParaRPr>
          </a:p>
          <a:p>
            <a:pPr marL="63119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sensibilització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59395" y="4122763"/>
            <a:ext cx="2675890" cy="546100"/>
          </a:xfrm>
          <a:prstGeom prst="rect">
            <a:avLst/>
          </a:prstGeom>
          <a:solidFill>
            <a:srgbClr val="C0DBDE"/>
          </a:solidFill>
        </p:spPr>
        <p:txBody>
          <a:bodyPr vert="horz" wrap="square" lIns="0" tIns="12128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955"/>
              </a:spcBef>
            </a:pPr>
            <a:r>
              <a:rPr sz="1500" b="1" spc="-5" dirty="0">
                <a:solidFill>
                  <a:srgbClr val="1FA4B8"/>
                </a:solidFill>
                <a:latin typeface="Arial"/>
                <a:cs typeface="Arial"/>
              </a:rPr>
              <a:t>10.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Plaques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CuEmE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74571" y="3464242"/>
            <a:ext cx="2675890" cy="546100"/>
          </a:xfrm>
          <a:prstGeom prst="rect">
            <a:avLst/>
          </a:prstGeom>
          <a:solidFill>
            <a:srgbClr val="01A1A9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Difusió: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9395" y="2117623"/>
            <a:ext cx="2675890" cy="546100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3937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Capacitació: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97704" y="2772689"/>
            <a:ext cx="2675890" cy="1696720"/>
          </a:xfrm>
          <a:prstGeom prst="rect">
            <a:avLst/>
          </a:prstGeom>
          <a:solidFill>
            <a:srgbClr val="DAB0AC"/>
          </a:solidFill>
        </p:spPr>
        <p:txBody>
          <a:bodyPr vert="horz" wrap="square" lIns="0" tIns="78740" rIns="0" bIns="0" rtlCol="0">
            <a:spAutoFit/>
          </a:bodyPr>
          <a:lstStyle/>
          <a:p>
            <a:pPr marL="622300" indent="-360680">
              <a:lnSpc>
                <a:spcPct val="100000"/>
              </a:lnSpc>
              <a:spcBef>
                <a:spcPts val="620"/>
              </a:spcBef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Jornada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CuEmE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Kit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CuEmE</a:t>
            </a:r>
            <a:endParaRPr sz="1500">
              <a:latin typeface="Arial"/>
              <a:cs typeface="Arial"/>
            </a:endParaRPr>
          </a:p>
          <a:p>
            <a:pPr marL="622300" marR="520065" indent="-360045">
              <a:lnSpc>
                <a:spcPct val="111100"/>
              </a:lnSpc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Formació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nous  participants</a:t>
            </a:r>
            <a:endParaRPr sz="1500">
              <a:latin typeface="Arial"/>
              <a:cs typeface="Arial"/>
            </a:endParaRPr>
          </a:p>
          <a:p>
            <a:pPr marL="622300" marR="308610" indent="-360045">
              <a:lnSpc>
                <a:spcPct val="111100"/>
              </a:lnSpc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Vídeos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als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tallers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7704" y="5292699"/>
            <a:ext cx="2675890" cy="1696720"/>
          </a:xfrm>
          <a:prstGeom prst="rect">
            <a:avLst/>
          </a:prstGeom>
          <a:solidFill>
            <a:srgbClr val="C0DBDE"/>
          </a:solidFill>
        </p:spPr>
        <p:txBody>
          <a:bodyPr vert="horz" wrap="square" lIns="0" tIns="96520" rIns="0" bIns="0" rtlCol="0">
            <a:spAutoFit/>
          </a:bodyPr>
          <a:lstStyle/>
          <a:p>
            <a:pPr marL="622300" indent="-360680">
              <a:lnSpc>
                <a:spcPct val="100000"/>
              </a:lnSpc>
              <a:spcBef>
                <a:spcPts val="76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Web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Butlletí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CuEmE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Càpsules</a:t>
            </a:r>
            <a:endParaRPr sz="15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audiovisuals</a:t>
            </a:r>
            <a:endParaRPr sz="1500">
              <a:latin typeface="Arial"/>
              <a:cs typeface="Arial"/>
            </a:endParaRPr>
          </a:p>
          <a:p>
            <a:pPr marL="622300" marR="382905" indent="-360045">
              <a:lnSpc>
                <a:spcPct val="111100"/>
              </a:lnSpc>
              <a:buClr>
                <a:srgbClr val="01A1A9"/>
              </a:buClr>
              <a:buFont typeface="Arial"/>
              <a:buAutoNum type="arabicPeriod" startAt="8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Models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amb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imatge  gràfica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7704" y="2099398"/>
            <a:ext cx="2675890" cy="546100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Capacitació: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97704" y="4650473"/>
            <a:ext cx="2675890" cy="546100"/>
          </a:xfrm>
          <a:prstGeom prst="rect">
            <a:avLst/>
          </a:prstGeom>
          <a:solidFill>
            <a:srgbClr val="01A1A9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Difusió: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71451" y="1723402"/>
            <a:ext cx="9283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Arial"/>
                <a:cs typeface="Arial"/>
              </a:rPr>
              <a:t>COMUNS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6000" y="2790926"/>
            <a:ext cx="2675890" cy="1264920"/>
          </a:xfrm>
          <a:prstGeom prst="rect">
            <a:avLst/>
          </a:prstGeom>
          <a:solidFill>
            <a:srgbClr val="D8DAB8"/>
          </a:solidFill>
        </p:spPr>
        <p:txBody>
          <a:bodyPr vert="horz" wrap="square" lIns="0" tIns="60325" rIns="0" bIns="0" rtlCol="0">
            <a:spAutoFit/>
          </a:bodyPr>
          <a:lstStyle/>
          <a:p>
            <a:pPr marL="551815" indent="-360680">
              <a:lnSpc>
                <a:spcPct val="100000"/>
              </a:lnSpc>
              <a:spcBef>
                <a:spcPts val="47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Reunions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individuals</a:t>
            </a:r>
            <a:endParaRPr sz="1500">
              <a:latin typeface="Arial"/>
              <a:cs typeface="Arial"/>
            </a:endParaRPr>
          </a:p>
          <a:p>
            <a:pPr marL="551815" marR="358140" indent="-360045">
              <a:lnSpc>
                <a:spcPct val="111100"/>
              </a:lnSpc>
              <a:spcBef>
                <a:spcPts val="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remot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perma-  nent</a:t>
            </a:r>
            <a:endParaRPr sz="1500">
              <a:latin typeface="Arial"/>
              <a:cs typeface="Arial"/>
            </a:endParaRPr>
          </a:p>
          <a:p>
            <a:pPr marL="551815" indent="-360680">
              <a:lnSpc>
                <a:spcPct val="100000"/>
              </a:lnSpc>
              <a:spcBef>
                <a:spcPts val="200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Comunitat de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pràctica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6818" y="2117623"/>
            <a:ext cx="2675890" cy="54610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3937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As.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tècnica: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3208" y="1741627"/>
            <a:ext cx="1335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6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07869" y="1741627"/>
            <a:ext cx="996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480761" y="1361427"/>
            <a:ext cx="302260" cy="323215"/>
            <a:chOff x="5480761" y="1361427"/>
            <a:chExt cx="302260" cy="323215"/>
          </a:xfrm>
        </p:grpSpPr>
        <p:sp>
          <p:nvSpPr>
            <p:cNvPr id="34" name="object 34"/>
            <p:cNvSpPr/>
            <p:nvPr/>
          </p:nvSpPr>
          <p:spPr>
            <a:xfrm>
              <a:off x="5495061" y="1362989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0761" y="136142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2"/>
                  </a:lnTo>
                  <a:lnTo>
                    <a:pt x="267445" y="133047"/>
                  </a:lnTo>
                  <a:lnTo>
                    <a:pt x="268998" y="182970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6242" y="1443102"/>
              <a:ext cx="154285" cy="1650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022650" y="1361427"/>
            <a:ext cx="302260" cy="323215"/>
            <a:chOff x="3022650" y="1361427"/>
            <a:chExt cx="302260" cy="323215"/>
          </a:xfrm>
        </p:grpSpPr>
        <p:sp>
          <p:nvSpPr>
            <p:cNvPr id="38" name="object 38"/>
            <p:cNvSpPr/>
            <p:nvPr/>
          </p:nvSpPr>
          <p:spPr>
            <a:xfrm>
              <a:off x="3036963" y="1362989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22650" y="136142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2"/>
                  </a:lnTo>
                  <a:lnTo>
                    <a:pt x="267445" y="133047"/>
                  </a:lnTo>
                  <a:lnTo>
                    <a:pt x="268998" y="182970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88131" y="1443102"/>
              <a:ext cx="154285" cy="1650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288608" y="1362216"/>
            <a:ext cx="317500" cy="334010"/>
            <a:chOff x="6288608" y="1362216"/>
            <a:chExt cx="317500" cy="334010"/>
          </a:xfrm>
        </p:grpSpPr>
        <p:sp>
          <p:nvSpPr>
            <p:cNvPr id="42" name="object 42"/>
            <p:cNvSpPr/>
            <p:nvPr/>
          </p:nvSpPr>
          <p:spPr>
            <a:xfrm>
              <a:off x="6288608" y="1362216"/>
              <a:ext cx="317500" cy="334010"/>
            </a:xfrm>
            <a:custGeom>
              <a:avLst/>
              <a:gdLst/>
              <a:ahLst/>
              <a:cxnLst/>
              <a:rect l="l" t="t" r="r" b="b"/>
              <a:pathLst>
                <a:path w="317500" h="334010">
                  <a:moveTo>
                    <a:pt x="169727" y="0"/>
                  </a:moveTo>
                  <a:lnTo>
                    <a:pt x="119985" y="485"/>
                  </a:lnTo>
                  <a:lnTo>
                    <a:pt x="70254" y="2613"/>
                  </a:lnTo>
                  <a:lnTo>
                    <a:pt x="20523" y="6386"/>
                  </a:lnTo>
                  <a:lnTo>
                    <a:pt x="9131" y="12329"/>
                  </a:lnTo>
                  <a:lnTo>
                    <a:pt x="3949" y="14552"/>
                  </a:lnTo>
                  <a:lnTo>
                    <a:pt x="0" y="19352"/>
                  </a:lnTo>
                  <a:lnTo>
                    <a:pt x="190" y="26858"/>
                  </a:lnTo>
                  <a:lnTo>
                    <a:pt x="1315" y="82483"/>
                  </a:lnTo>
                  <a:lnTo>
                    <a:pt x="2052" y="138106"/>
                  </a:lnTo>
                  <a:lnTo>
                    <a:pt x="2218" y="164610"/>
                  </a:lnTo>
                  <a:lnTo>
                    <a:pt x="2280" y="259712"/>
                  </a:lnTo>
                  <a:lnTo>
                    <a:pt x="1977" y="298867"/>
                  </a:lnTo>
                  <a:lnTo>
                    <a:pt x="1866" y="310551"/>
                  </a:lnTo>
                  <a:lnTo>
                    <a:pt x="4051" y="314615"/>
                  </a:lnTo>
                  <a:lnTo>
                    <a:pt x="7277" y="317269"/>
                  </a:lnTo>
                  <a:lnTo>
                    <a:pt x="7200" y="325600"/>
                  </a:lnTo>
                  <a:lnTo>
                    <a:pt x="12382" y="333563"/>
                  </a:lnTo>
                  <a:lnTo>
                    <a:pt x="76653" y="329021"/>
                  </a:lnTo>
                  <a:lnTo>
                    <a:pt x="130425" y="326200"/>
                  </a:lnTo>
                  <a:lnTo>
                    <a:pt x="184228" y="324287"/>
                  </a:lnTo>
                  <a:lnTo>
                    <a:pt x="238064" y="323283"/>
                  </a:lnTo>
                  <a:lnTo>
                    <a:pt x="293682" y="323187"/>
                  </a:lnTo>
                  <a:lnTo>
                    <a:pt x="295109" y="322933"/>
                  </a:lnTo>
                  <a:lnTo>
                    <a:pt x="296519" y="322552"/>
                  </a:lnTo>
                  <a:lnTo>
                    <a:pt x="305261" y="322552"/>
                  </a:lnTo>
                  <a:lnTo>
                    <a:pt x="310519" y="320707"/>
                  </a:lnTo>
                  <a:lnTo>
                    <a:pt x="315363" y="315458"/>
                  </a:lnTo>
                  <a:lnTo>
                    <a:pt x="317004" y="307299"/>
                  </a:lnTo>
                  <a:lnTo>
                    <a:pt x="316620" y="298867"/>
                  </a:lnTo>
                  <a:lnTo>
                    <a:pt x="34531" y="298867"/>
                  </a:lnTo>
                  <a:lnTo>
                    <a:pt x="34808" y="259712"/>
                  </a:lnTo>
                  <a:lnTo>
                    <a:pt x="34891" y="188744"/>
                  </a:lnTo>
                  <a:lnTo>
                    <a:pt x="34612" y="142618"/>
                  </a:lnTo>
                  <a:lnTo>
                    <a:pt x="33959" y="90541"/>
                  </a:lnTo>
                  <a:lnTo>
                    <a:pt x="32969" y="38466"/>
                  </a:lnTo>
                  <a:lnTo>
                    <a:pt x="79726" y="35259"/>
                  </a:lnTo>
                  <a:lnTo>
                    <a:pt x="126489" y="33493"/>
                  </a:lnTo>
                  <a:lnTo>
                    <a:pt x="299147" y="33175"/>
                  </a:lnTo>
                  <a:lnTo>
                    <a:pt x="298195" y="22159"/>
                  </a:lnTo>
                  <a:lnTo>
                    <a:pt x="295717" y="14454"/>
                  </a:lnTo>
                  <a:lnTo>
                    <a:pt x="290647" y="9289"/>
                  </a:lnTo>
                  <a:lnTo>
                    <a:pt x="284103" y="6670"/>
                  </a:lnTo>
                  <a:lnTo>
                    <a:pt x="277202" y="6602"/>
                  </a:lnTo>
                  <a:lnTo>
                    <a:pt x="275018" y="5179"/>
                  </a:lnTo>
                  <a:lnTo>
                    <a:pt x="272427" y="4189"/>
                  </a:lnTo>
                  <a:lnTo>
                    <a:pt x="269290" y="3947"/>
                  </a:lnTo>
                  <a:lnTo>
                    <a:pt x="219492" y="1154"/>
                  </a:lnTo>
                  <a:lnTo>
                    <a:pt x="169727" y="0"/>
                  </a:lnTo>
                  <a:close/>
                </a:path>
                <a:path w="317500" h="334010">
                  <a:moveTo>
                    <a:pt x="305261" y="322552"/>
                  </a:moveTo>
                  <a:lnTo>
                    <a:pt x="296519" y="322552"/>
                  </a:lnTo>
                  <a:lnTo>
                    <a:pt x="303797" y="323066"/>
                  </a:lnTo>
                  <a:lnTo>
                    <a:pt x="305261" y="322552"/>
                  </a:lnTo>
                  <a:close/>
                </a:path>
                <a:path w="317500" h="334010">
                  <a:moveTo>
                    <a:pt x="299147" y="33175"/>
                  </a:moveTo>
                  <a:lnTo>
                    <a:pt x="173265" y="33175"/>
                  </a:lnTo>
                  <a:lnTo>
                    <a:pt x="220059" y="34314"/>
                  </a:lnTo>
                  <a:lnTo>
                    <a:pt x="266877" y="36916"/>
                  </a:lnTo>
                  <a:lnTo>
                    <a:pt x="271102" y="87497"/>
                  </a:lnTo>
                  <a:lnTo>
                    <a:pt x="274890" y="138106"/>
                  </a:lnTo>
                  <a:lnTo>
                    <a:pt x="278241" y="188744"/>
                  </a:lnTo>
                  <a:lnTo>
                    <a:pt x="281154" y="239414"/>
                  </a:lnTo>
                  <a:lnTo>
                    <a:pt x="283629" y="290116"/>
                  </a:lnTo>
                  <a:lnTo>
                    <a:pt x="233754" y="290297"/>
                  </a:lnTo>
                  <a:lnTo>
                    <a:pt x="183907" y="291265"/>
                  </a:lnTo>
                  <a:lnTo>
                    <a:pt x="134088" y="293018"/>
                  </a:lnTo>
                  <a:lnTo>
                    <a:pt x="84295" y="295552"/>
                  </a:lnTo>
                  <a:lnTo>
                    <a:pt x="34531" y="298867"/>
                  </a:lnTo>
                  <a:lnTo>
                    <a:pt x="316620" y="298867"/>
                  </a:lnTo>
                  <a:lnTo>
                    <a:pt x="314836" y="259712"/>
                  </a:lnTo>
                  <a:lnTo>
                    <a:pt x="312280" y="212148"/>
                  </a:lnTo>
                  <a:lnTo>
                    <a:pt x="309338" y="164610"/>
                  </a:lnTo>
                  <a:lnTo>
                    <a:pt x="306010" y="117099"/>
                  </a:lnTo>
                  <a:lnTo>
                    <a:pt x="302295" y="69615"/>
                  </a:lnTo>
                  <a:lnTo>
                    <a:pt x="299147" y="3317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68460" y="1461266"/>
              <a:ext cx="155038" cy="133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942679" y="1362216"/>
            <a:ext cx="317500" cy="334010"/>
            <a:chOff x="8942679" y="1362216"/>
            <a:chExt cx="317500" cy="334010"/>
          </a:xfrm>
        </p:grpSpPr>
        <p:sp>
          <p:nvSpPr>
            <p:cNvPr id="45" name="object 45"/>
            <p:cNvSpPr/>
            <p:nvPr/>
          </p:nvSpPr>
          <p:spPr>
            <a:xfrm>
              <a:off x="8942679" y="1362216"/>
              <a:ext cx="317500" cy="334010"/>
            </a:xfrm>
            <a:custGeom>
              <a:avLst/>
              <a:gdLst/>
              <a:ahLst/>
              <a:cxnLst/>
              <a:rect l="l" t="t" r="r" b="b"/>
              <a:pathLst>
                <a:path w="317500" h="334010">
                  <a:moveTo>
                    <a:pt x="169727" y="0"/>
                  </a:moveTo>
                  <a:lnTo>
                    <a:pt x="119985" y="485"/>
                  </a:lnTo>
                  <a:lnTo>
                    <a:pt x="70254" y="2613"/>
                  </a:lnTo>
                  <a:lnTo>
                    <a:pt x="20523" y="6386"/>
                  </a:lnTo>
                  <a:lnTo>
                    <a:pt x="9131" y="12329"/>
                  </a:lnTo>
                  <a:lnTo>
                    <a:pt x="3949" y="14552"/>
                  </a:lnTo>
                  <a:lnTo>
                    <a:pt x="0" y="19352"/>
                  </a:lnTo>
                  <a:lnTo>
                    <a:pt x="190" y="26858"/>
                  </a:lnTo>
                  <a:lnTo>
                    <a:pt x="1315" y="82483"/>
                  </a:lnTo>
                  <a:lnTo>
                    <a:pt x="2052" y="138106"/>
                  </a:lnTo>
                  <a:lnTo>
                    <a:pt x="2218" y="164610"/>
                  </a:lnTo>
                  <a:lnTo>
                    <a:pt x="2280" y="259712"/>
                  </a:lnTo>
                  <a:lnTo>
                    <a:pt x="1977" y="298867"/>
                  </a:lnTo>
                  <a:lnTo>
                    <a:pt x="1866" y="310551"/>
                  </a:lnTo>
                  <a:lnTo>
                    <a:pt x="4051" y="314615"/>
                  </a:lnTo>
                  <a:lnTo>
                    <a:pt x="7277" y="317269"/>
                  </a:lnTo>
                  <a:lnTo>
                    <a:pt x="7200" y="325600"/>
                  </a:lnTo>
                  <a:lnTo>
                    <a:pt x="12382" y="333563"/>
                  </a:lnTo>
                  <a:lnTo>
                    <a:pt x="76653" y="329021"/>
                  </a:lnTo>
                  <a:lnTo>
                    <a:pt x="130425" y="326200"/>
                  </a:lnTo>
                  <a:lnTo>
                    <a:pt x="184228" y="324287"/>
                  </a:lnTo>
                  <a:lnTo>
                    <a:pt x="238064" y="323283"/>
                  </a:lnTo>
                  <a:lnTo>
                    <a:pt x="293682" y="323187"/>
                  </a:lnTo>
                  <a:lnTo>
                    <a:pt x="295109" y="322933"/>
                  </a:lnTo>
                  <a:lnTo>
                    <a:pt x="296519" y="322552"/>
                  </a:lnTo>
                  <a:lnTo>
                    <a:pt x="305261" y="322552"/>
                  </a:lnTo>
                  <a:lnTo>
                    <a:pt x="310519" y="320707"/>
                  </a:lnTo>
                  <a:lnTo>
                    <a:pt x="315363" y="315458"/>
                  </a:lnTo>
                  <a:lnTo>
                    <a:pt x="317004" y="307299"/>
                  </a:lnTo>
                  <a:lnTo>
                    <a:pt x="316620" y="298867"/>
                  </a:lnTo>
                  <a:lnTo>
                    <a:pt x="34531" y="298867"/>
                  </a:lnTo>
                  <a:lnTo>
                    <a:pt x="34808" y="259712"/>
                  </a:lnTo>
                  <a:lnTo>
                    <a:pt x="34891" y="188744"/>
                  </a:lnTo>
                  <a:lnTo>
                    <a:pt x="34612" y="142618"/>
                  </a:lnTo>
                  <a:lnTo>
                    <a:pt x="33959" y="90541"/>
                  </a:lnTo>
                  <a:lnTo>
                    <a:pt x="32969" y="38466"/>
                  </a:lnTo>
                  <a:lnTo>
                    <a:pt x="79726" y="35259"/>
                  </a:lnTo>
                  <a:lnTo>
                    <a:pt x="126489" y="33493"/>
                  </a:lnTo>
                  <a:lnTo>
                    <a:pt x="299147" y="33175"/>
                  </a:lnTo>
                  <a:lnTo>
                    <a:pt x="298195" y="22159"/>
                  </a:lnTo>
                  <a:lnTo>
                    <a:pt x="295717" y="14454"/>
                  </a:lnTo>
                  <a:lnTo>
                    <a:pt x="290647" y="9289"/>
                  </a:lnTo>
                  <a:lnTo>
                    <a:pt x="284103" y="6670"/>
                  </a:lnTo>
                  <a:lnTo>
                    <a:pt x="277202" y="6602"/>
                  </a:lnTo>
                  <a:lnTo>
                    <a:pt x="275018" y="5179"/>
                  </a:lnTo>
                  <a:lnTo>
                    <a:pt x="272427" y="4189"/>
                  </a:lnTo>
                  <a:lnTo>
                    <a:pt x="269290" y="3947"/>
                  </a:lnTo>
                  <a:lnTo>
                    <a:pt x="219492" y="1154"/>
                  </a:lnTo>
                  <a:lnTo>
                    <a:pt x="169727" y="0"/>
                  </a:lnTo>
                  <a:close/>
                </a:path>
                <a:path w="317500" h="334010">
                  <a:moveTo>
                    <a:pt x="305261" y="322552"/>
                  </a:moveTo>
                  <a:lnTo>
                    <a:pt x="296519" y="322552"/>
                  </a:lnTo>
                  <a:lnTo>
                    <a:pt x="303797" y="323066"/>
                  </a:lnTo>
                  <a:lnTo>
                    <a:pt x="305261" y="322552"/>
                  </a:lnTo>
                  <a:close/>
                </a:path>
                <a:path w="317500" h="334010">
                  <a:moveTo>
                    <a:pt x="299147" y="33175"/>
                  </a:moveTo>
                  <a:lnTo>
                    <a:pt x="173265" y="33175"/>
                  </a:lnTo>
                  <a:lnTo>
                    <a:pt x="220059" y="34314"/>
                  </a:lnTo>
                  <a:lnTo>
                    <a:pt x="266877" y="36916"/>
                  </a:lnTo>
                  <a:lnTo>
                    <a:pt x="271102" y="87497"/>
                  </a:lnTo>
                  <a:lnTo>
                    <a:pt x="274890" y="138106"/>
                  </a:lnTo>
                  <a:lnTo>
                    <a:pt x="278241" y="188744"/>
                  </a:lnTo>
                  <a:lnTo>
                    <a:pt x="281154" y="239414"/>
                  </a:lnTo>
                  <a:lnTo>
                    <a:pt x="283629" y="290116"/>
                  </a:lnTo>
                  <a:lnTo>
                    <a:pt x="233754" y="290297"/>
                  </a:lnTo>
                  <a:lnTo>
                    <a:pt x="183907" y="291265"/>
                  </a:lnTo>
                  <a:lnTo>
                    <a:pt x="134088" y="293018"/>
                  </a:lnTo>
                  <a:lnTo>
                    <a:pt x="84295" y="295552"/>
                  </a:lnTo>
                  <a:lnTo>
                    <a:pt x="34531" y="298867"/>
                  </a:lnTo>
                  <a:lnTo>
                    <a:pt x="316620" y="298867"/>
                  </a:lnTo>
                  <a:lnTo>
                    <a:pt x="314836" y="259712"/>
                  </a:lnTo>
                  <a:lnTo>
                    <a:pt x="312280" y="212148"/>
                  </a:lnTo>
                  <a:lnTo>
                    <a:pt x="309338" y="164610"/>
                  </a:lnTo>
                  <a:lnTo>
                    <a:pt x="306010" y="117099"/>
                  </a:lnTo>
                  <a:lnTo>
                    <a:pt x="302295" y="69615"/>
                  </a:lnTo>
                  <a:lnTo>
                    <a:pt x="299147" y="3317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22531" y="1461266"/>
              <a:ext cx="155038" cy="133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880506" y="1361300"/>
            <a:ext cx="311150" cy="340360"/>
            <a:chOff x="5880506" y="1361300"/>
            <a:chExt cx="311150" cy="340360"/>
          </a:xfrm>
        </p:grpSpPr>
        <p:sp>
          <p:nvSpPr>
            <p:cNvPr id="48" name="object 48"/>
            <p:cNvSpPr/>
            <p:nvPr/>
          </p:nvSpPr>
          <p:spPr>
            <a:xfrm>
              <a:off x="5897448" y="1361300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80">
                  <a:moveTo>
                    <a:pt x="159397" y="0"/>
                  </a:moveTo>
                  <a:lnTo>
                    <a:pt x="118936" y="1599"/>
                  </a:lnTo>
                  <a:lnTo>
                    <a:pt x="78717" y="6383"/>
                  </a:lnTo>
                  <a:lnTo>
                    <a:pt x="38989" y="14332"/>
                  </a:lnTo>
                  <a:lnTo>
                    <a:pt x="0" y="25425"/>
                  </a:lnTo>
                  <a:lnTo>
                    <a:pt x="1803" y="40576"/>
                  </a:lnTo>
                  <a:lnTo>
                    <a:pt x="1352" y="87126"/>
                  </a:lnTo>
                  <a:lnTo>
                    <a:pt x="2308" y="133668"/>
                  </a:lnTo>
                  <a:lnTo>
                    <a:pt x="4670" y="180159"/>
                  </a:lnTo>
                  <a:lnTo>
                    <a:pt x="8435" y="226554"/>
                  </a:lnTo>
                  <a:lnTo>
                    <a:pt x="13602" y="272810"/>
                  </a:lnTo>
                  <a:lnTo>
                    <a:pt x="20167" y="318884"/>
                  </a:lnTo>
                  <a:lnTo>
                    <a:pt x="43673" y="312888"/>
                  </a:lnTo>
                  <a:lnTo>
                    <a:pt x="67462" y="308871"/>
                  </a:lnTo>
                  <a:lnTo>
                    <a:pt x="91480" y="306620"/>
                  </a:lnTo>
                  <a:lnTo>
                    <a:pt x="115671" y="305917"/>
                  </a:lnTo>
                  <a:lnTo>
                    <a:pt x="152614" y="307324"/>
                  </a:lnTo>
                  <a:lnTo>
                    <a:pt x="189653" y="311035"/>
                  </a:lnTo>
                  <a:lnTo>
                    <a:pt x="226605" y="316290"/>
                  </a:lnTo>
                  <a:lnTo>
                    <a:pt x="263283" y="322326"/>
                  </a:lnTo>
                  <a:lnTo>
                    <a:pt x="262904" y="269241"/>
                  </a:lnTo>
                  <a:lnTo>
                    <a:pt x="260780" y="216199"/>
                  </a:lnTo>
                  <a:lnTo>
                    <a:pt x="256917" y="163258"/>
                  </a:lnTo>
                  <a:lnTo>
                    <a:pt x="251321" y="110478"/>
                  </a:lnTo>
                  <a:lnTo>
                    <a:pt x="243996" y="57919"/>
                  </a:lnTo>
                  <a:lnTo>
                    <a:pt x="234949" y="5638"/>
                  </a:lnTo>
                  <a:lnTo>
                    <a:pt x="178348" y="352"/>
                  </a:lnTo>
                  <a:lnTo>
                    <a:pt x="15939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80506" y="1366075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305851" y="320586"/>
                  </a:moveTo>
                  <a:lnTo>
                    <a:pt x="49529" y="320586"/>
                  </a:lnTo>
                  <a:lnTo>
                    <a:pt x="49923" y="328447"/>
                  </a:lnTo>
                  <a:lnTo>
                    <a:pt x="55029" y="335508"/>
                  </a:lnTo>
                  <a:lnTo>
                    <a:pt x="65011" y="334517"/>
                  </a:lnTo>
                  <a:lnTo>
                    <a:pt x="121453" y="330010"/>
                  </a:lnTo>
                  <a:lnTo>
                    <a:pt x="177898" y="327731"/>
                  </a:lnTo>
                  <a:lnTo>
                    <a:pt x="302427" y="327683"/>
                  </a:lnTo>
                  <a:lnTo>
                    <a:pt x="305244" y="324370"/>
                  </a:lnTo>
                  <a:lnTo>
                    <a:pt x="305851" y="320586"/>
                  </a:lnTo>
                  <a:close/>
                </a:path>
                <a:path w="311150" h="335914">
                  <a:moveTo>
                    <a:pt x="302427" y="327683"/>
                  </a:moveTo>
                  <a:lnTo>
                    <a:pt x="234386" y="327683"/>
                  </a:lnTo>
                  <a:lnTo>
                    <a:pt x="290956" y="329869"/>
                  </a:lnTo>
                  <a:lnTo>
                    <a:pt x="300113" y="330403"/>
                  </a:lnTo>
                  <a:lnTo>
                    <a:pt x="302427" y="327683"/>
                  </a:lnTo>
                  <a:close/>
                </a:path>
                <a:path w="311150" h="335914">
                  <a:moveTo>
                    <a:pt x="14008" y="16301"/>
                  </a:moveTo>
                  <a:lnTo>
                    <a:pt x="6708" y="18267"/>
                  </a:lnTo>
                  <a:lnTo>
                    <a:pt x="1499" y="23526"/>
                  </a:lnTo>
                  <a:lnTo>
                    <a:pt x="0" y="32105"/>
                  </a:lnTo>
                  <a:lnTo>
                    <a:pt x="3896" y="78808"/>
                  </a:lnTo>
                  <a:lnTo>
                    <a:pt x="7471" y="125534"/>
                  </a:lnTo>
                  <a:lnTo>
                    <a:pt x="10725" y="172283"/>
                  </a:lnTo>
                  <a:lnTo>
                    <a:pt x="13656" y="219054"/>
                  </a:lnTo>
                  <a:lnTo>
                    <a:pt x="16266" y="265847"/>
                  </a:lnTo>
                  <a:lnTo>
                    <a:pt x="18554" y="312661"/>
                  </a:lnTo>
                  <a:lnTo>
                    <a:pt x="22842" y="323343"/>
                  </a:lnTo>
                  <a:lnTo>
                    <a:pt x="31961" y="328234"/>
                  </a:lnTo>
                  <a:lnTo>
                    <a:pt x="42120" y="327320"/>
                  </a:lnTo>
                  <a:lnTo>
                    <a:pt x="49529" y="320586"/>
                  </a:lnTo>
                  <a:lnTo>
                    <a:pt x="305851" y="320586"/>
                  </a:lnTo>
                  <a:lnTo>
                    <a:pt x="306374" y="317322"/>
                  </a:lnTo>
                  <a:lnTo>
                    <a:pt x="309079" y="314667"/>
                  </a:lnTo>
                  <a:lnTo>
                    <a:pt x="310304" y="311848"/>
                  </a:lnTo>
                  <a:lnTo>
                    <a:pt x="51066" y="311848"/>
                  </a:lnTo>
                  <a:lnTo>
                    <a:pt x="48463" y="259239"/>
                  </a:lnTo>
                  <a:lnTo>
                    <a:pt x="45442" y="206661"/>
                  </a:lnTo>
                  <a:lnTo>
                    <a:pt x="42012" y="154111"/>
                  </a:lnTo>
                  <a:lnTo>
                    <a:pt x="38178" y="101590"/>
                  </a:lnTo>
                  <a:lnTo>
                    <a:pt x="33947" y="49098"/>
                  </a:lnTo>
                  <a:lnTo>
                    <a:pt x="85747" y="42857"/>
                  </a:lnTo>
                  <a:lnTo>
                    <a:pt x="137653" y="38168"/>
                  </a:lnTo>
                  <a:lnTo>
                    <a:pt x="189671" y="34991"/>
                  </a:lnTo>
                  <a:lnTo>
                    <a:pt x="241807" y="33286"/>
                  </a:lnTo>
                  <a:lnTo>
                    <a:pt x="274878" y="33286"/>
                  </a:lnTo>
                  <a:lnTo>
                    <a:pt x="271832" y="17602"/>
                  </a:lnTo>
                  <a:lnTo>
                    <a:pt x="21780" y="17602"/>
                  </a:lnTo>
                  <a:lnTo>
                    <a:pt x="14008" y="16301"/>
                  </a:lnTo>
                  <a:close/>
                </a:path>
                <a:path w="311150" h="335914">
                  <a:moveTo>
                    <a:pt x="224070" y="294483"/>
                  </a:moveTo>
                  <a:lnTo>
                    <a:pt x="171027" y="294820"/>
                  </a:lnTo>
                  <a:lnTo>
                    <a:pt x="118018" y="297125"/>
                  </a:lnTo>
                  <a:lnTo>
                    <a:pt x="65011" y="301409"/>
                  </a:lnTo>
                  <a:lnTo>
                    <a:pt x="51066" y="311848"/>
                  </a:lnTo>
                  <a:lnTo>
                    <a:pt x="310304" y="311848"/>
                  </a:lnTo>
                  <a:lnTo>
                    <a:pt x="310756" y="310807"/>
                  </a:lnTo>
                  <a:lnTo>
                    <a:pt x="310426" y="305676"/>
                  </a:lnTo>
                  <a:lnTo>
                    <a:pt x="309704" y="296100"/>
                  </a:lnTo>
                  <a:lnTo>
                    <a:pt x="277177" y="296100"/>
                  </a:lnTo>
                  <a:lnTo>
                    <a:pt x="224070" y="294483"/>
                  </a:lnTo>
                  <a:close/>
                </a:path>
                <a:path w="311150" h="335914">
                  <a:moveTo>
                    <a:pt x="274878" y="33286"/>
                  </a:moveTo>
                  <a:lnTo>
                    <a:pt x="241807" y="33286"/>
                  </a:lnTo>
                  <a:lnTo>
                    <a:pt x="251639" y="85469"/>
                  </a:lnTo>
                  <a:lnTo>
                    <a:pt x="260090" y="137837"/>
                  </a:lnTo>
                  <a:lnTo>
                    <a:pt x="267161" y="190397"/>
                  </a:lnTo>
                  <a:lnTo>
                    <a:pt x="272856" y="243150"/>
                  </a:lnTo>
                  <a:lnTo>
                    <a:pt x="277177" y="296100"/>
                  </a:lnTo>
                  <a:lnTo>
                    <a:pt x="309704" y="296100"/>
                  </a:lnTo>
                  <a:lnTo>
                    <a:pt x="306758" y="257031"/>
                  </a:lnTo>
                  <a:lnTo>
                    <a:pt x="301966" y="208534"/>
                  </a:lnTo>
                  <a:lnTo>
                    <a:pt x="296049" y="160188"/>
                  </a:lnTo>
                  <a:lnTo>
                    <a:pt x="289006" y="111996"/>
                  </a:lnTo>
                  <a:lnTo>
                    <a:pt x="280836" y="63962"/>
                  </a:lnTo>
                  <a:lnTo>
                    <a:pt x="274878" y="33286"/>
                  </a:lnTo>
                  <a:close/>
                </a:path>
                <a:path w="311150" h="335914">
                  <a:moveTo>
                    <a:pt x="250558" y="0"/>
                  </a:moveTo>
                  <a:lnTo>
                    <a:pt x="189583" y="1889"/>
                  </a:lnTo>
                  <a:lnTo>
                    <a:pt x="133530" y="5448"/>
                  </a:lnTo>
                  <a:lnTo>
                    <a:pt x="77606" y="10702"/>
                  </a:lnTo>
                  <a:lnTo>
                    <a:pt x="21780" y="17602"/>
                  </a:lnTo>
                  <a:lnTo>
                    <a:pt x="271832" y="17602"/>
                  </a:lnTo>
                  <a:lnTo>
                    <a:pt x="271538" y="16090"/>
                  </a:lnTo>
                  <a:lnTo>
                    <a:pt x="269773" y="7480"/>
                  </a:lnTo>
                  <a:lnTo>
                    <a:pt x="263851" y="4267"/>
                  </a:lnTo>
                  <a:lnTo>
                    <a:pt x="256768" y="4267"/>
                  </a:lnTo>
                  <a:lnTo>
                    <a:pt x="254177" y="1689"/>
                  </a:lnTo>
                  <a:lnTo>
                    <a:pt x="250558" y="0"/>
                  </a:lnTo>
                  <a:close/>
                </a:path>
                <a:path w="311150" h="335914">
                  <a:moveTo>
                    <a:pt x="263359" y="4000"/>
                  </a:moveTo>
                  <a:lnTo>
                    <a:pt x="256768" y="4267"/>
                  </a:lnTo>
                  <a:lnTo>
                    <a:pt x="263851" y="4267"/>
                  </a:lnTo>
                  <a:lnTo>
                    <a:pt x="263359" y="400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48413" y="1470905"/>
              <a:ext cx="150666" cy="1346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534565" y="1361300"/>
            <a:ext cx="311150" cy="340360"/>
            <a:chOff x="8534565" y="1361300"/>
            <a:chExt cx="311150" cy="340360"/>
          </a:xfrm>
        </p:grpSpPr>
        <p:sp>
          <p:nvSpPr>
            <p:cNvPr id="52" name="object 52"/>
            <p:cNvSpPr/>
            <p:nvPr/>
          </p:nvSpPr>
          <p:spPr>
            <a:xfrm>
              <a:off x="8551506" y="1361300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80">
                  <a:moveTo>
                    <a:pt x="159397" y="0"/>
                  </a:moveTo>
                  <a:lnTo>
                    <a:pt x="118936" y="1599"/>
                  </a:lnTo>
                  <a:lnTo>
                    <a:pt x="78717" y="6383"/>
                  </a:lnTo>
                  <a:lnTo>
                    <a:pt x="38989" y="14332"/>
                  </a:lnTo>
                  <a:lnTo>
                    <a:pt x="0" y="25425"/>
                  </a:lnTo>
                  <a:lnTo>
                    <a:pt x="1803" y="40576"/>
                  </a:lnTo>
                  <a:lnTo>
                    <a:pt x="1352" y="87126"/>
                  </a:lnTo>
                  <a:lnTo>
                    <a:pt x="2308" y="133668"/>
                  </a:lnTo>
                  <a:lnTo>
                    <a:pt x="4670" y="180159"/>
                  </a:lnTo>
                  <a:lnTo>
                    <a:pt x="8435" y="226554"/>
                  </a:lnTo>
                  <a:lnTo>
                    <a:pt x="13602" y="272810"/>
                  </a:lnTo>
                  <a:lnTo>
                    <a:pt x="20167" y="318884"/>
                  </a:lnTo>
                  <a:lnTo>
                    <a:pt x="43673" y="312888"/>
                  </a:lnTo>
                  <a:lnTo>
                    <a:pt x="67462" y="308871"/>
                  </a:lnTo>
                  <a:lnTo>
                    <a:pt x="91480" y="306620"/>
                  </a:lnTo>
                  <a:lnTo>
                    <a:pt x="115671" y="305917"/>
                  </a:lnTo>
                  <a:lnTo>
                    <a:pt x="152614" y="307324"/>
                  </a:lnTo>
                  <a:lnTo>
                    <a:pt x="189653" y="311035"/>
                  </a:lnTo>
                  <a:lnTo>
                    <a:pt x="226605" y="316290"/>
                  </a:lnTo>
                  <a:lnTo>
                    <a:pt x="263283" y="322326"/>
                  </a:lnTo>
                  <a:lnTo>
                    <a:pt x="262904" y="269241"/>
                  </a:lnTo>
                  <a:lnTo>
                    <a:pt x="260780" y="216199"/>
                  </a:lnTo>
                  <a:lnTo>
                    <a:pt x="256917" y="163258"/>
                  </a:lnTo>
                  <a:lnTo>
                    <a:pt x="251321" y="110478"/>
                  </a:lnTo>
                  <a:lnTo>
                    <a:pt x="243996" y="57919"/>
                  </a:lnTo>
                  <a:lnTo>
                    <a:pt x="234950" y="5638"/>
                  </a:lnTo>
                  <a:lnTo>
                    <a:pt x="178348" y="352"/>
                  </a:lnTo>
                  <a:lnTo>
                    <a:pt x="15939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34565" y="1366075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305851" y="320586"/>
                  </a:moveTo>
                  <a:lnTo>
                    <a:pt x="49529" y="320586"/>
                  </a:lnTo>
                  <a:lnTo>
                    <a:pt x="49923" y="328447"/>
                  </a:lnTo>
                  <a:lnTo>
                    <a:pt x="55029" y="335508"/>
                  </a:lnTo>
                  <a:lnTo>
                    <a:pt x="65011" y="334517"/>
                  </a:lnTo>
                  <a:lnTo>
                    <a:pt x="121453" y="330010"/>
                  </a:lnTo>
                  <a:lnTo>
                    <a:pt x="177898" y="327731"/>
                  </a:lnTo>
                  <a:lnTo>
                    <a:pt x="302427" y="327683"/>
                  </a:lnTo>
                  <a:lnTo>
                    <a:pt x="305244" y="324370"/>
                  </a:lnTo>
                  <a:lnTo>
                    <a:pt x="305851" y="320586"/>
                  </a:lnTo>
                  <a:close/>
                </a:path>
                <a:path w="311150" h="335914">
                  <a:moveTo>
                    <a:pt x="302427" y="327683"/>
                  </a:moveTo>
                  <a:lnTo>
                    <a:pt x="234386" y="327683"/>
                  </a:lnTo>
                  <a:lnTo>
                    <a:pt x="290956" y="329869"/>
                  </a:lnTo>
                  <a:lnTo>
                    <a:pt x="300113" y="330403"/>
                  </a:lnTo>
                  <a:lnTo>
                    <a:pt x="302427" y="327683"/>
                  </a:lnTo>
                  <a:close/>
                </a:path>
                <a:path w="311150" h="335914">
                  <a:moveTo>
                    <a:pt x="14008" y="16301"/>
                  </a:moveTo>
                  <a:lnTo>
                    <a:pt x="6708" y="18267"/>
                  </a:lnTo>
                  <a:lnTo>
                    <a:pt x="1499" y="23526"/>
                  </a:lnTo>
                  <a:lnTo>
                    <a:pt x="0" y="32105"/>
                  </a:lnTo>
                  <a:lnTo>
                    <a:pt x="3896" y="78808"/>
                  </a:lnTo>
                  <a:lnTo>
                    <a:pt x="7471" y="125534"/>
                  </a:lnTo>
                  <a:lnTo>
                    <a:pt x="10725" y="172283"/>
                  </a:lnTo>
                  <a:lnTo>
                    <a:pt x="13656" y="219054"/>
                  </a:lnTo>
                  <a:lnTo>
                    <a:pt x="16266" y="265847"/>
                  </a:lnTo>
                  <a:lnTo>
                    <a:pt x="18554" y="312661"/>
                  </a:lnTo>
                  <a:lnTo>
                    <a:pt x="22842" y="323343"/>
                  </a:lnTo>
                  <a:lnTo>
                    <a:pt x="31961" y="328234"/>
                  </a:lnTo>
                  <a:lnTo>
                    <a:pt x="42120" y="327320"/>
                  </a:lnTo>
                  <a:lnTo>
                    <a:pt x="49529" y="320586"/>
                  </a:lnTo>
                  <a:lnTo>
                    <a:pt x="305851" y="320586"/>
                  </a:lnTo>
                  <a:lnTo>
                    <a:pt x="306374" y="317322"/>
                  </a:lnTo>
                  <a:lnTo>
                    <a:pt x="309079" y="314667"/>
                  </a:lnTo>
                  <a:lnTo>
                    <a:pt x="310304" y="311848"/>
                  </a:lnTo>
                  <a:lnTo>
                    <a:pt x="51066" y="311848"/>
                  </a:lnTo>
                  <a:lnTo>
                    <a:pt x="48463" y="259239"/>
                  </a:lnTo>
                  <a:lnTo>
                    <a:pt x="45442" y="206661"/>
                  </a:lnTo>
                  <a:lnTo>
                    <a:pt x="42012" y="154111"/>
                  </a:lnTo>
                  <a:lnTo>
                    <a:pt x="38178" y="101590"/>
                  </a:lnTo>
                  <a:lnTo>
                    <a:pt x="33947" y="49098"/>
                  </a:lnTo>
                  <a:lnTo>
                    <a:pt x="85747" y="42857"/>
                  </a:lnTo>
                  <a:lnTo>
                    <a:pt x="137653" y="38168"/>
                  </a:lnTo>
                  <a:lnTo>
                    <a:pt x="189671" y="34991"/>
                  </a:lnTo>
                  <a:lnTo>
                    <a:pt x="241807" y="33286"/>
                  </a:lnTo>
                  <a:lnTo>
                    <a:pt x="274878" y="33286"/>
                  </a:lnTo>
                  <a:lnTo>
                    <a:pt x="271832" y="17602"/>
                  </a:lnTo>
                  <a:lnTo>
                    <a:pt x="21780" y="17602"/>
                  </a:lnTo>
                  <a:lnTo>
                    <a:pt x="14008" y="16301"/>
                  </a:lnTo>
                  <a:close/>
                </a:path>
                <a:path w="311150" h="335914">
                  <a:moveTo>
                    <a:pt x="224070" y="294483"/>
                  </a:moveTo>
                  <a:lnTo>
                    <a:pt x="171027" y="294820"/>
                  </a:lnTo>
                  <a:lnTo>
                    <a:pt x="118018" y="297125"/>
                  </a:lnTo>
                  <a:lnTo>
                    <a:pt x="65011" y="301409"/>
                  </a:lnTo>
                  <a:lnTo>
                    <a:pt x="51066" y="311848"/>
                  </a:lnTo>
                  <a:lnTo>
                    <a:pt x="310304" y="311848"/>
                  </a:lnTo>
                  <a:lnTo>
                    <a:pt x="310756" y="310807"/>
                  </a:lnTo>
                  <a:lnTo>
                    <a:pt x="310426" y="305676"/>
                  </a:lnTo>
                  <a:lnTo>
                    <a:pt x="309704" y="296100"/>
                  </a:lnTo>
                  <a:lnTo>
                    <a:pt x="277177" y="296100"/>
                  </a:lnTo>
                  <a:lnTo>
                    <a:pt x="224070" y="294483"/>
                  </a:lnTo>
                  <a:close/>
                </a:path>
                <a:path w="311150" h="335914">
                  <a:moveTo>
                    <a:pt x="274878" y="33286"/>
                  </a:moveTo>
                  <a:lnTo>
                    <a:pt x="241807" y="33286"/>
                  </a:lnTo>
                  <a:lnTo>
                    <a:pt x="251639" y="85469"/>
                  </a:lnTo>
                  <a:lnTo>
                    <a:pt x="260090" y="137837"/>
                  </a:lnTo>
                  <a:lnTo>
                    <a:pt x="267161" y="190397"/>
                  </a:lnTo>
                  <a:lnTo>
                    <a:pt x="272856" y="243150"/>
                  </a:lnTo>
                  <a:lnTo>
                    <a:pt x="277177" y="296100"/>
                  </a:lnTo>
                  <a:lnTo>
                    <a:pt x="309704" y="296100"/>
                  </a:lnTo>
                  <a:lnTo>
                    <a:pt x="306758" y="257031"/>
                  </a:lnTo>
                  <a:lnTo>
                    <a:pt x="301966" y="208534"/>
                  </a:lnTo>
                  <a:lnTo>
                    <a:pt x="296049" y="160188"/>
                  </a:lnTo>
                  <a:lnTo>
                    <a:pt x="289006" y="111996"/>
                  </a:lnTo>
                  <a:lnTo>
                    <a:pt x="280836" y="63962"/>
                  </a:lnTo>
                  <a:lnTo>
                    <a:pt x="274878" y="33286"/>
                  </a:lnTo>
                  <a:close/>
                </a:path>
                <a:path w="311150" h="335914">
                  <a:moveTo>
                    <a:pt x="250558" y="0"/>
                  </a:moveTo>
                  <a:lnTo>
                    <a:pt x="189583" y="1889"/>
                  </a:lnTo>
                  <a:lnTo>
                    <a:pt x="133530" y="5448"/>
                  </a:lnTo>
                  <a:lnTo>
                    <a:pt x="77606" y="10702"/>
                  </a:lnTo>
                  <a:lnTo>
                    <a:pt x="21780" y="17602"/>
                  </a:lnTo>
                  <a:lnTo>
                    <a:pt x="271832" y="17602"/>
                  </a:lnTo>
                  <a:lnTo>
                    <a:pt x="271538" y="16090"/>
                  </a:lnTo>
                  <a:lnTo>
                    <a:pt x="269773" y="7480"/>
                  </a:lnTo>
                  <a:lnTo>
                    <a:pt x="263851" y="4267"/>
                  </a:lnTo>
                  <a:lnTo>
                    <a:pt x="256768" y="4267"/>
                  </a:lnTo>
                  <a:lnTo>
                    <a:pt x="254177" y="1689"/>
                  </a:lnTo>
                  <a:lnTo>
                    <a:pt x="250558" y="0"/>
                  </a:lnTo>
                  <a:close/>
                </a:path>
                <a:path w="311150" h="335914">
                  <a:moveTo>
                    <a:pt x="263359" y="4000"/>
                  </a:moveTo>
                  <a:lnTo>
                    <a:pt x="256768" y="4267"/>
                  </a:lnTo>
                  <a:lnTo>
                    <a:pt x="263851" y="4267"/>
                  </a:lnTo>
                  <a:lnTo>
                    <a:pt x="263359" y="400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02484" y="1470905"/>
              <a:ext cx="150666" cy="1346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6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6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6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726" y="658685"/>
              <a:ext cx="473075" cy="525780"/>
            </a:xfrm>
            <a:custGeom>
              <a:avLst/>
              <a:gdLst/>
              <a:ahLst/>
              <a:cxnLst/>
              <a:rect l="l" t="t" r="r" b="b"/>
              <a:pathLst>
                <a:path w="473075" h="525780">
                  <a:moveTo>
                    <a:pt x="420687" y="0"/>
                  </a:moveTo>
                  <a:lnTo>
                    <a:pt x="78193" y="0"/>
                  </a:lnTo>
                  <a:lnTo>
                    <a:pt x="71793" y="2095"/>
                  </a:lnTo>
                  <a:lnTo>
                    <a:pt x="60972" y="10452"/>
                  </a:lnTo>
                  <a:lnTo>
                    <a:pt x="57784" y="16725"/>
                  </a:lnTo>
                  <a:lnTo>
                    <a:pt x="27292" y="292099"/>
                  </a:lnTo>
                  <a:lnTo>
                    <a:pt x="27292" y="296519"/>
                  </a:lnTo>
                  <a:lnTo>
                    <a:pt x="28892" y="300342"/>
                  </a:lnTo>
                  <a:lnTo>
                    <a:pt x="35280" y="306730"/>
                  </a:lnTo>
                  <a:lnTo>
                    <a:pt x="39103" y="308317"/>
                  </a:lnTo>
                  <a:lnTo>
                    <a:pt x="193738" y="308317"/>
                  </a:lnTo>
                  <a:lnTo>
                    <a:pt x="197929" y="306362"/>
                  </a:lnTo>
                  <a:lnTo>
                    <a:pt x="207759" y="298488"/>
                  </a:lnTo>
                  <a:lnTo>
                    <a:pt x="212674" y="295541"/>
                  </a:lnTo>
                  <a:lnTo>
                    <a:pt x="222516" y="291617"/>
                  </a:lnTo>
                  <a:lnTo>
                    <a:pt x="229146" y="290626"/>
                  </a:lnTo>
                  <a:lnTo>
                    <a:pt x="237515" y="290626"/>
                  </a:lnTo>
                  <a:lnTo>
                    <a:pt x="275669" y="310860"/>
                  </a:lnTo>
                  <a:lnTo>
                    <a:pt x="282511" y="335610"/>
                  </a:lnTo>
                  <a:lnTo>
                    <a:pt x="281704" y="345735"/>
                  </a:lnTo>
                  <a:lnTo>
                    <a:pt x="255123" y="378302"/>
                  </a:lnTo>
                  <a:lnTo>
                    <a:pt x="237515" y="381342"/>
                  </a:lnTo>
                  <a:lnTo>
                    <a:pt x="229537" y="380997"/>
                  </a:lnTo>
                  <a:lnTo>
                    <a:pt x="191782" y="355536"/>
                  </a:lnTo>
                  <a:lnTo>
                    <a:pt x="186524" y="350374"/>
                  </a:lnTo>
                  <a:lnTo>
                    <a:pt x="11810" y="343725"/>
                  </a:lnTo>
                  <a:lnTo>
                    <a:pt x="0" y="355536"/>
                  </a:lnTo>
                  <a:lnTo>
                    <a:pt x="0" y="359956"/>
                  </a:lnTo>
                  <a:lnTo>
                    <a:pt x="7835" y="403659"/>
                  </a:lnTo>
                  <a:lnTo>
                    <a:pt x="28397" y="443306"/>
                  </a:lnTo>
                  <a:lnTo>
                    <a:pt x="61866" y="477054"/>
                  </a:lnTo>
                  <a:lnTo>
                    <a:pt x="108432" y="503059"/>
                  </a:lnTo>
                  <a:lnTo>
                    <a:pt x="167076" y="519650"/>
                  </a:lnTo>
                  <a:lnTo>
                    <a:pt x="236778" y="525183"/>
                  </a:lnTo>
                  <a:lnTo>
                    <a:pt x="273033" y="523614"/>
                  </a:lnTo>
                  <a:lnTo>
                    <a:pt x="337389" y="511070"/>
                  </a:lnTo>
                  <a:lnTo>
                    <a:pt x="390570" y="486503"/>
                  </a:lnTo>
                  <a:lnTo>
                    <a:pt x="430771" y="452942"/>
                  </a:lnTo>
                  <a:lnTo>
                    <a:pt x="457674" y="411454"/>
                  </a:lnTo>
                  <a:lnTo>
                    <a:pt x="471137" y="365356"/>
                  </a:lnTo>
                  <a:lnTo>
                    <a:pt x="472820" y="340779"/>
                  </a:lnTo>
                  <a:lnTo>
                    <a:pt x="471206" y="317688"/>
                  </a:lnTo>
                  <a:lnTo>
                    <a:pt x="458295" y="274536"/>
                  </a:lnTo>
                  <a:lnTo>
                    <a:pt x="433121" y="235996"/>
                  </a:lnTo>
                  <a:lnTo>
                    <a:pt x="399563" y="205383"/>
                  </a:lnTo>
                  <a:lnTo>
                    <a:pt x="358946" y="183573"/>
                  </a:lnTo>
                  <a:lnTo>
                    <a:pt x="315422" y="172514"/>
                  </a:lnTo>
                  <a:lnTo>
                    <a:pt x="292836" y="171132"/>
                  </a:lnTo>
                  <a:lnTo>
                    <a:pt x="275711" y="171477"/>
                  </a:lnTo>
                  <a:lnTo>
                    <a:pt x="235673" y="176656"/>
                  </a:lnTo>
                  <a:lnTo>
                    <a:pt x="193992" y="196202"/>
                  </a:lnTo>
                  <a:lnTo>
                    <a:pt x="199897" y="143840"/>
                  </a:lnTo>
                  <a:lnTo>
                    <a:pt x="420687" y="143840"/>
                  </a:lnTo>
                  <a:lnTo>
                    <a:pt x="425361" y="141871"/>
                  </a:lnTo>
                  <a:lnTo>
                    <a:pt x="433222" y="134010"/>
                  </a:lnTo>
                  <a:lnTo>
                    <a:pt x="435203" y="129336"/>
                  </a:lnTo>
                  <a:lnTo>
                    <a:pt x="435203" y="14516"/>
                  </a:lnTo>
                  <a:lnTo>
                    <a:pt x="433222" y="9842"/>
                  </a:lnTo>
                  <a:lnTo>
                    <a:pt x="425361" y="1968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65652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solidFill>
                  <a:srgbClr val="92A338"/>
                </a:solidFill>
              </a:rPr>
              <a:t>Assistència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25" dirty="0">
                <a:solidFill>
                  <a:srgbClr val="92A338"/>
                </a:solidFill>
              </a:rPr>
              <a:t>tècnica</a:t>
            </a:r>
            <a:r>
              <a:rPr spc="-290" dirty="0">
                <a:solidFill>
                  <a:srgbClr val="92A338"/>
                </a:solidFill>
              </a:rPr>
              <a:t> </a:t>
            </a:r>
            <a:r>
              <a:rPr spc="-100" dirty="0">
                <a:solidFill>
                  <a:srgbClr val="92A338"/>
                </a:solidFill>
              </a:rPr>
              <a:t>als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00" dirty="0">
                <a:solidFill>
                  <a:srgbClr val="92A338"/>
                </a:solidFill>
              </a:rPr>
              <a:t>ens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40" dirty="0">
                <a:solidFill>
                  <a:srgbClr val="92A338"/>
                </a:solidFill>
              </a:rPr>
              <a:t>locals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17305" y="1466380"/>
            <a:ext cx="32181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2A338"/>
                </a:solidFill>
                <a:latin typeface="Arial"/>
                <a:cs typeface="Arial"/>
              </a:rPr>
              <a:t>Reunions</a:t>
            </a:r>
            <a:r>
              <a:rPr sz="2500" b="1" spc="-8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individuals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8586" y="1940826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4610" rIns="0" bIns="0" rtlCol="0">
            <a:spAutoFit/>
          </a:bodyPr>
          <a:lstStyle/>
          <a:p>
            <a:pPr marL="86995" marR="139700">
              <a:lnSpc>
                <a:spcPct val="111100"/>
              </a:lnSpc>
              <a:spcBef>
                <a:spcPts val="43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reunió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seguiment  i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assessorament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8586" y="2648038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8586" y="3355238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7175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65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trimestre</a:t>
            </a:r>
            <a:endParaRPr sz="15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quan l’ens ho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sol·liciti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28671" y="1940826"/>
            <a:ext cx="634365" cy="634365"/>
            <a:chOff x="2428671" y="1940826"/>
            <a:chExt cx="634365" cy="634365"/>
          </a:xfrm>
        </p:grpSpPr>
        <p:sp>
          <p:nvSpPr>
            <p:cNvPr id="16" name="object 16"/>
            <p:cNvSpPr/>
            <p:nvPr/>
          </p:nvSpPr>
          <p:spPr>
            <a:xfrm>
              <a:off x="2428671" y="19408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21584" y="2036722"/>
              <a:ext cx="102462" cy="199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48830" y="1994858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1266" y="2072272"/>
              <a:ext cx="118099" cy="1882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04211" y="2363622"/>
              <a:ext cx="89395" cy="160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19638" y="1984997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28671" y="2648026"/>
            <a:ext cx="634365" cy="634365"/>
            <a:chOff x="2428671" y="2648026"/>
            <a:chExt cx="634365" cy="634365"/>
          </a:xfrm>
        </p:grpSpPr>
        <p:sp>
          <p:nvSpPr>
            <p:cNvPr id="23" name="object 23"/>
            <p:cNvSpPr/>
            <p:nvPr/>
          </p:nvSpPr>
          <p:spPr>
            <a:xfrm>
              <a:off x="2428671" y="26480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4176" y="3043974"/>
              <a:ext cx="210173" cy="197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38272" y="2682608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94340" y="271912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27770" y="3355238"/>
            <a:ext cx="634365" cy="634365"/>
            <a:chOff x="2427770" y="335523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2427770" y="335523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03398" y="3716680"/>
              <a:ext cx="82550" cy="966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90914" y="3536915"/>
              <a:ext cx="100649" cy="1028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10405" y="3556358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83614" y="3387185"/>
              <a:ext cx="89279" cy="1708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94543" y="3610291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14096" y="1463662"/>
            <a:ext cx="29362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AA41F"/>
                </a:solidFill>
                <a:latin typeface="Arial"/>
                <a:cs typeface="Arial"/>
              </a:rPr>
              <a:t>Assistència</a:t>
            </a:r>
            <a:r>
              <a:rPr sz="2500" b="1" spc="-8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9AA41F"/>
                </a:solidFill>
                <a:latin typeface="Arial"/>
                <a:cs typeface="Arial"/>
              </a:rPr>
              <a:t>remota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55994" y="1475244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88593" y="1924983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858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Atenció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telefònica</a:t>
            </a:r>
            <a:endParaRPr sz="15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correu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electrònic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88593" y="2635288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1771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39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88593" y="3345573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Durant 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88593" y="4055872"/>
            <a:ext cx="2364105" cy="55528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731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3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683 123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390</a:t>
            </a:r>
            <a:endParaRPr sz="15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  <a:hlinkClick r:id="rId13"/>
              </a:rPr>
              <a:t>cueme@diba.cat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747776" y="1924989"/>
            <a:ext cx="634365" cy="634365"/>
            <a:chOff x="6747776" y="1924989"/>
            <a:chExt cx="634365" cy="634365"/>
          </a:xfrm>
        </p:grpSpPr>
        <p:sp>
          <p:nvSpPr>
            <p:cNvPr id="41" name="object 41"/>
            <p:cNvSpPr/>
            <p:nvPr/>
          </p:nvSpPr>
          <p:spPr>
            <a:xfrm>
              <a:off x="6747776" y="192498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7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7" y="634238"/>
                  </a:lnTo>
                  <a:lnTo>
                    <a:pt x="634237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40702" y="2020898"/>
              <a:ext cx="102462" cy="1996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67935" y="1979022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40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40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40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40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40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40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10371" y="2056448"/>
              <a:ext cx="118099" cy="1882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23315" y="2347798"/>
              <a:ext cx="89395" cy="1602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238743" y="1969160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747776" y="2635288"/>
            <a:ext cx="634365" cy="634365"/>
            <a:chOff x="6747776" y="2635288"/>
            <a:chExt cx="634365" cy="634365"/>
          </a:xfrm>
        </p:grpSpPr>
        <p:sp>
          <p:nvSpPr>
            <p:cNvPr id="48" name="object 48"/>
            <p:cNvSpPr/>
            <p:nvPr/>
          </p:nvSpPr>
          <p:spPr>
            <a:xfrm>
              <a:off x="6747776" y="263528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7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7" y="634238"/>
                  </a:lnTo>
                  <a:lnTo>
                    <a:pt x="634237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63281" y="3031223"/>
              <a:ext cx="210173" cy="19785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57377" y="266985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61" y="142494"/>
                  </a:moveTo>
                  <a:lnTo>
                    <a:pt x="199047" y="135343"/>
                  </a:lnTo>
                  <a:lnTo>
                    <a:pt x="191503" y="132080"/>
                  </a:lnTo>
                  <a:lnTo>
                    <a:pt x="183959" y="135343"/>
                  </a:lnTo>
                  <a:lnTo>
                    <a:pt x="181444" y="142494"/>
                  </a:lnTo>
                  <a:lnTo>
                    <a:pt x="183946" y="149656"/>
                  </a:lnTo>
                  <a:lnTo>
                    <a:pt x="191503" y="152908"/>
                  </a:lnTo>
                  <a:lnTo>
                    <a:pt x="199034" y="149656"/>
                  </a:lnTo>
                  <a:lnTo>
                    <a:pt x="201561" y="142494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213444" y="2706376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45985" y="405587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634237" y="0"/>
                </a:moveTo>
                <a:lnTo>
                  <a:pt x="0" y="0"/>
                </a:lnTo>
                <a:lnTo>
                  <a:pt x="0" y="634238"/>
                </a:lnTo>
                <a:lnTo>
                  <a:pt x="634237" y="634238"/>
                </a:lnTo>
                <a:lnTo>
                  <a:pt x="634237" y="0"/>
                </a:lnTo>
                <a:close/>
              </a:path>
            </a:pathLst>
          </a:custGeom>
          <a:solidFill>
            <a:srgbClr val="EFE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212759" y="4457703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799897" y="4129119"/>
            <a:ext cx="540385" cy="495300"/>
            <a:chOff x="6799897" y="4129119"/>
            <a:chExt cx="540385" cy="495300"/>
          </a:xfrm>
        </p:grpSpPr>
        <p:sp>
          <p:nvSpPr>
            <p:cNvPr id="55" name="object 55"/>
            <p:cNvSpPr/>
            <p:nvPr/>
          </p:nvSpPr>
          <p:spPr>
            <a:xfrm>
              <a:off x="6902932" y="4238701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79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19"/>
                  </a:lnTo>
                  <a:lnTo>
                    <a:pt x="100406" y="288924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1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6"/>
                  </a:lnTo>
                  <a:lnTo>
                    <a:pt x="232283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5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8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9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79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79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61111" y="4284179"/>
              <a:ext cx="174171" cy="1717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10706" y="4129119"/>
              <a:ext cx="106108" cy="907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99897" y="4185183"/>
              <a:ext cx="79314" cy="11970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37029" y="4261929"/>
              <a:ext cx="102922" cy="1024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54152" y="4524438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4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4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4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6746887" y="3345586"/>
            <a:ext cx="634365" cy="634365"/>
            <a:chOff x="6746887" y="3345586"/>
            <a:chExt cx="634365" cy="634365"/>
          </a:xfrm>
        </p:grpSpPr>
        <p:sp>
          <p:nvSpPr>
            <p:cNvPr id="62" name="object 62"/>
            <p:cNvSpPr/>
            <p:nvPr/>
          </p:nvSpPr>
          <p:spPr>
            <a:xfrm>
              <a:off x="6746887" y="334558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022502" y="3707028"/>
              <a:ext cx="82550" cy="966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10019" y="3527250"/>
              <a:ext cx="100649" cy="10281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29510" y="3546694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4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4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4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4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4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4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4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4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4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4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4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4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4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4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4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4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4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4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02719" y="3377520"/>
              <a:ext cx="89279" cy="1708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213648" y="3600627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913411" y="2825597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5">
                <a:moveTo>
                  <a:pt x="18692" y="0"/>
                </a:moveTo>
                <a:lnTo>
                  <a:pt x="4678" y="6046"/>
                </a:lnTo>
                <a:lnTo>
                  <a:pt x="0" y="19348"/>
                </a:lnTo>
                <a:lnTo>
                  <a:pt x="4667" y="32650"/>
                </a:lnTo>
                <a:lnTo>
                  <a:pt x="18692" y="38696"/>
                </a:lnTo>
                <a:lnTo>
                  <a:pt x="32707" y="32650"/>
                </a:lnTo>
                <a:lnTo>
                  <a:pt x="37385" y="19348"/>
                </a:lnTo>
                <a:lnTo>
                  <a:pt x="32717" y="6046"/>
                </a:lnTo>
                <a:lnTo>
                  <a:pt x="18692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836000" y="4433773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11298" y="4415967"/>
            <a:ext cx="3359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2A338"/>
                </a:solidFill>
                <a:latin typeface="Arial"/>
                <a:cs typeface="Arial"/>
              </a:rPr>
              <a:t>Comunitat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r>
              <a:rPr sz="2500" b="1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pràctica</a:t>
            </a:r>
            <a:endParaRPr sz="25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49028" y="4904949"/>
            <a:ext cx="2364105" cy="62865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1270" rIns="0" bIns="0" rtlCol="0">
            <a:spAutoFit/>
          </a:bodyPr>
          <a:lstStyle/>
          <a:p>
            <a:pPr marL="102870" marR="167640">
              <a:lnSpc>
                <a:spcPts val="2000"/>
              </a:lnSpc>
              <a:spcBef>
                <a:spcPts val="1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treball 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intercanvi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d’experiències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49028" y="5606567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858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15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segments 1 i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49028" y="6313779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Segon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semestre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424887" y="4910544"/>
            <a:ext cx="634365" cy="634365"/>
            <a:chOff x="2424887" y="4910544"/>
            <a:chExt cx="634365" cy="634365"/>
          </a:xfrm>
        </p:grpSpPr>
        <p:sp>
          <p:nvSpPr>
            <p:cNvPr id="75" name="object 75"/>
            <p:cNvSpPr/>
            <p:nvPr/>
          </p:nvSpPr>
          <p:spPr>
            <a:xfrm>
              <a:off x="2424887" y="4910544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17812" y="5006440"/>
              <a:ext cx="102462" cy="1996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45046" y="4964576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3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87494" y="5041990"/>
              <a:ext cx="118087" cy="18826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00439" y="5333339"/>
              <a:ext cx="89395" cy="160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2915854" y="4954714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2424887" y="5611126"/>
            <a:ext cx="634365" cy="634365"/>
            <a:chOff x="2424887" y="5611126"/>
            <a:chExt cx="634365" cy="634365"/>
          </a:xfrm>
        </p:grpSpPr>
        <p:sp>
          <p:nvSpPr>
            <p:cNvPr id="82" name="object 82"/>
            <p:cNvSpPr/>
            <p:nvPr/>
          </p:nvSpPr>
          <p:spPr>
            <a:xfrm>
              <a:off x="2424887" y="56111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40404" y="6007062"/>
              <a:ext cx="210161" cy="19785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34501" y="5645696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2890568" y="568222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423998" y="6313779"/>
            <a:ext cx="634365" cy="634365"/>
            <a:chOff x="2423998" y="6313779"/>
            <a:chExt cx="634365" cy="634365"/>
          </a:xfrm>
        </p:grpSpPr>
        <p:sp>
          <p:nvSpPr>
            <p:cNvPr id="87" name="object 87"/>
            <p:cNvSpPr/>
            <p:nvPr/>
          </p:nvSpPr>
          <p:spPr>
            <a:xfrm>
              <a:off x="2423998" y="631377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99626" y="6675212"/>
              <a:ext cx="82550" cy="9663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87142" y="6495440"/>
              <a:ext cx="100649" cy="10281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06633" y="6514888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79830" y="6345711"/>
              <a:ext cx="89279" cy="17083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2890771" y="6568821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0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8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9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0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1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2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3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9992" y="1915731"/>
            <a:ext cx="5878830" cy="2995930"/>
            <a:chOff x="2429992" y="1915731"/>
            <a:chExt cx="5878830" cy="2995930"/>
          </a:xfrm>
        </p:grpSpPr>
        <p:sp>
          <p:nvSpPr>
            <p:cNvPr id="3" name="object 3"/>
            <p:cNvSpPr/>
            <p:nvPr/>
          </p:nvSpPr>
          <p:spPr>
            <a:xfrm>
              <a:off x="2429992" y="1915731"/>
              <a:ext cx="4848999" cy="2995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84009" y="2088642"/>
              <a:ext cx="1325245" cy="1325245"/>
            </a:xfrm>
            <a:custGeom>
              <a:avLst/>
              <a:gdLst/>
              <a:ahLst/>
              <a:cxnLst/>
              <a:rect l="l" t="t" r="r" b="b"/>
              <a:pathLst>
                <a:path w="1325245" h="1325245">
                  <a:moveTo>
                    <a:pt x="662393" y="0"/>
                  </a:moveTo>
                  <a:lnTo>
                    <a:pt x="615087" y="1663"/>
                  </a:lnTo>
                  <a:lnTo>
                    <a:pt x="568679" y="6577"/>
                  </a:lnTo>
                  <a:lnTo>
                    <a:pt x="523280" y="14631"/>
                  </a:lnTo>
                  <a:lnTo>
                    <a:pt x="479004" y="25713"/>
                  </a:lnTo>
                  <a:lnTo>
                    <a:pt x="435962" y="39710"/>
                  </a:lnTo>
                  <a:lnTo>
                    <a:pt x="394265" y="56510"/>
                  </a:lnTo>
                  <a:lnTo>
                    <a:pt x="354028" y="76001"/>
                  </a:lnTo>
                  <a:lnTo>
                    <a:pt x="315360" y="98071"/>
                  </a:lnTo>
                  <a:lnTo>
                    <a:pt x="278375" y="122609"/>
                  </a:lnTo>
                  <a:lnTo>
                    <a:pt x="243184" y="149501"/>
                  </a:lnTo>
                  <a:lnTo>
                    <a:pt x="209900" y="178636"/>
                  </a:lnTo>
                  <a:lnTo>
                    <a:pt x="178634" y="209902"/>
                  </a:lnTo>
                  <a:lnTo>
                    <a:pt x="149500" y="243186"/>
                  </a:lnTo>
                  <a:lnTo>
                    <a:pt x="122608" y="278378"/>
                  </a:lnTo>
                  <a:lnTo>
                    <a:pt x="98071" y="315364"/>
                  </a:lnTo>
                  <a:lnTo>
                    <a:pt x="76001" y="354032"/>
                  </a:lnTo>
                  <a:lnTo>
                    <a:pt x="56509" y="394271"/>
                  </a:lnTo>
                  <a:lnTo>
                    <a:pt x="39710" y="435968"/>
                  </a:lnTo>
                  <a:lnTo>
                    <a:pt x="25713" y="479011"/>
                  </a:lnTo>
                  <a:lnTo>
                    <a:pt x="14631" y="523289"/>
                  </a:lnTo>
                  <a:lnTo>
                    <a:pt x="6577" y="568689"/>
                  </a:lnTo>
                  <a:lnTo>
                    <a:pt x="1663" y="615098"/>
                  </a:lnTo>
                  <a:lnTo>
                    <a:pt x="0" y="662406"/>
                  </a:lnTo>
                  <a:lnTo>
                    <a:pt x="1663" y="709709"/>
                  </a:lnTo>
                  <a:lnTo>
                    <a:pt x="6577" y="756115"/>
                  </a:lnTo>
                  <a:lnTo>
                    <a:pt x="14631" y="801511"/>
                  </a:lnTo>
                  <a:lnTo>
                    <a:pt x="25713" y="845785"/>
                  </a:lnTo>
                  <a:lnTo>
                    <a:pt x="39710" y="888826"/>
                  </a:lnTo>
                  <a:lnTo>
                    <a:pt x="56509" y="930521"/>
                  </a:lnTo>
                  <a:lnTo>
                    <a:pt x="76001" y="970758"/>
                  </a:lnTo>
                  <a:lnTo>
                    <a:pt x="98071" y="1009425"/>
                  </a:lnTo>
                  <a:lnTo>
                    <a:pt x="122608" y="1046409"/>
                  </a:lnTo>
                  <a:lnTo>
                    <a:pt x="149500" y="1081600"/>
                  </a:lnTo>
                  <a:lnTo>
                    <a:pt x="178634" y="1114884"/>
                  </a:lnTo>
                  <a:lnTo>
                    <a:pt x="209900" y="1146149"/>
                  </a:lnTo>
                  <a:lnTo>
                    <a:pt x="243184" y="1175284"/>
                  </a:lnTo>
                  <a:lnTo>
                    <a:pt x="278375" y="1202176"/>
                  </a:lnTo>
                  <a:lnTo>
                    <a:pt x="315360" y="1226714"/>
                  </a:lnTo>
                  <a:lnTo>
                    <a:pt x="354028" y="1248784"/>
                  </a:lnTo>
                  <a:lnTo>
                    <a:pt x="394265" y="1268276"/>
                  </a:lnTo>
                  <a:lnTo>
                    <a:pt x="435962" y="1285076"/>
                  </a:lnTo>
                  <a:lnTo>
                    <a:pt x="479004" y="1299073"/>
                  </a:lnTo>
                  <a:lnTo>
                    <a:pt x="523280" y="1310155"/>
                  </a:lnTo>
                  <a:lnTo>
                    <a:pt x="568679" y="1318209"/>
                  </a:lnTo>
                  <a:lnTo>
                    <a:pt x="615087" y="1323124"/>
                  </a:lnTo>
                  <a:lnTo>
                    <a:pt x="662393" y="1324787"/>
                  </a:lnTo>
                  <a:lnTo>
                    <a:pt x="709700" y="1323124"/>
                  </a:lnTo>
                  <a:lnTo>
                    <a:pt x="756108" y="1318209"/>
                  </a:lnTo>
                  <a:lnTo>
                    <a:pt x="801506" y="1310155"/>
                  </a:lnTo>
                  <a:lnTo>
                    <a:pt x="845783" y="1299073"/>
                  </a:lnTo>
                  <a:lnTo>
                    <a:pt x="888825" y="1285076"/>
                  </a:lnTo>
                  <a:lnTo>
                    <a:pt x="930521" y="1268276"/>
                  </a:lnTo>
                  <a:lnTo>
                    <a:pt x="970759" y="1248784"/>
                  </a:lnTo>
                  <a:lnTo>
                    <a:pt x="1009427" y="1226714"/>
                  </a:lnTo>
                  <a:lnTo>
                    <a:pt x="1046412" y="1202176"/>
                  </a:lnTo>
                  <a:lnTo>
                    <a:pt x="1081603" y="1175284"/>
                  </a:lnTo>
                  <a:lnTo>
                    <a:pt x="1114887" y="1146149"/>
                  </a:lnTo>
                  <a:lnTo>
                    <a:pt x="1146152" y="1114884"/>
                  </a:lnTo>
                  <a:lnTo>
                    <a:pt x="1175287" y="1081600"/>
                  </a:lnTo>
                  <a:lnTo>
                    <a:pt x="1202179" y="1046409"/>
                  </a:lnTo>
                  <a:lnTo>
                    <a:pt x="1226716" y="1009425"/>
                  </a:lnTo>
                  <a:lnTo>
                    <a:pt x="1248786" y="970758"/>
                  </a:lnTo>
                  <a:lnTo>
                    <a:pt x="1268277" y="930521"/>
                  </a:lnTo>
                  <a:lnTo>
                    <a:pt x="1285077" y="888826"/>
                  </a:lnTo>
                  <a:lnTo>
                    <a:pt x="1299074" y="845785"/>
                  </a:lnTo>
                  <a:lnTo>
                    <a:pt x="1310155" y="801511"/>
                  </a:lnTo>
                  <a:lnTo>
                    <a:pt x="1318210" y="756115"/>
                  </a:lnTo>
                  <a:lnTo>
                    <a:pt x="1323124" y="709709"/>
                  </a:lnTo>
                  <a:lnTo>
                    <a:pt x="1324787" y="662406"/>
                  </a:lnTo>
                  <a:lnTo>
                    <a:pt x="1323124" y="615098"/>
                  </a:lnTo>
                  <a:lnTo>
                    <a:pt x="1318210" y="568689"/>
                  </a:lnTo>
                  <a:lnTo>
                    <a:pt x="1310155" y="523289"/>
                  </a:lnTo>
                  <a:lnTo>
                    <a:pt x="1299074" y="479011"/>
                  </a:lnTo>
                  <a:lnTo>
                    <a:pt x="1285077" y="435968"/>
                  </a:lnTo>
                  <a:lnTo>
                    <a:pt x="1268277" y="394271"/>
                  </a:lnTo>
                  <a:lnTo>
                    <a:pt x="1248786" y="354032"/>
                  </a:lnTo>
                  <a:lnTo>
                    <a:pt x="1226716" y="315364"/>
                  </a:lnTo>
                  <a:lnTo>
                    <a:pt x="1202179" y="278378"/>
                  </a:lnTo>
                  <a:lnTo>
                    <a:pt x="1175287" y="243186"/>
                  </a:lnTo>
                  <a:lnTo>
                    <a:pt x="1146152" y="209902"/>
                  </a:lnTo>
                  <a:lnTo>
                    <a:pt x="1114887" y="178636"/>
                  </a:lnTo>
                  <a:lnTo>
                    <a:pt x="1081603" y="149501"/>
                  </a:lnTo>
                  <a:lnTo>
                    <a:pt x="1046412" y="122609"/>
                  </a:lnTo>
                  <a:lnTo>
                    <a:pt x="1009427" y="98071"/>
                  </a:lnTo>
                  <a:lnTo>
                    <a:pt x="970759" y="76001"/>
                  </a:lnTo>
                  <a:lnTo>
                    <a:pt x="930521" y="56510"/>
                  </a:lnTo>
                  <a:lnTo>
                    <a:pt x="888825" y="39710"/>
                  </a:lnTo>
                  <a:lnTo>
                    <a:pt x="845783" y="25713"/>
                  </a:lnTo>
                  <a:lnTo>
                    <a:pt x="801506" y="14631"/>
                  </a:lnTo>
                  <a:lnTo>
                    <a:pt x="756108" y="6577"/>
                  </a:lnTo>
                  <a:lnTo>
                    <a:pt x="709700" y="1663"/>
                  </a:lnTo>
                  <a:lnTo>
                    <a:pt x="662393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1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solidFill>
                  <a:srgbClr val="A1233D"/>
                </a:solidFill>
              </a:rPr>
              <a:t>Recursos</a:t>
            </a:r>
            <a:r>
              <a:rPr spc="-345" dirty="0">
                <a:solidFill>
                  <a:srgbClr val="A1233D"/>
                </a:solidFill>
              </a:rPr>
              <a:t> </a:t>
            </a:r>
            <a:r>
              <a:rPr spc="-140" dirty="0">
                <a:solidFill>
                  <a:srgbClr val="A1233D"/>
                </a:solidFill>
              </a:rPr>
              <a:t>pedagògics</a:t>
            </a:r>
          </a:p>
        </p:txBody>
      </p:sp>
      <p:sp>
        <p:nvSpPr>
          <p:cNvPr id="6" name="object 6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3506" y="5035296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8580" rIns="0" bIns="0" rtlCol="0">
            <a:spAutoFit/>
          </a:bodyPr>
          <a:lstStyle/>
          <a:p>
            <a:pPr marL="210185" indent="-120014">
              <a:lnSpc>
                <a:spcPct val="100000"/>
              </a:lnSpc>
              <a:spcBef>
                <a:spcPts val="54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200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recursos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dur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 terme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projecte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l’escola</a:t>
            </a:r>
            <a:endParaRPr sz="1500">
              <a:latin typeface="Arial"/>
              <a:cs typeface="Arial"/>
            </a:endParaRPr>
          </a:p>
          <a:p>
            <a:pPr marL="210185" indent="-120014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Claus 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continguts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d’accés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restringit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3506" y="5784024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8580" rIns="0" bIns="0" rtlCol="0">
            <a:spAutoFit/>
          </a:bodyPr>
          <a:lstStyle/>
          <a:p>
            <a:pPr marL="210185" indent="-120014">
              <a:lnSpc>
                <a:spcPct val="100000"/>
              </a:lnSpc>
              <a:spcBef>
                <a:spcPts val="54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10185" indent="-120014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3506" y="6524891"/>
            <a:ext cx="6284595" cy="667490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lang="es-ES_tradnl" sz="1500" b="1" spc="-5" dirty="0">
                <a:solidFill>
                  <a:srgbClr val="A1233D"/>
                </a:solidFill>
                <a:latin typeface="Arial"/>
                <a:cs typeface="Arial"/>
                <a:hlinkClick r:id="rId3"/>
              </a:rPr>
              <a:t>https://www.diba.cat/web/cueme/kit-cueme</a:t>
            </a:r>
            <a:endParaRPr lang="es-ES_tradnl" sz="1500" b="1" spc="-5" dirty="0">
              <a:solidFill>
                <a:srgbClr val="A1233D"/>
              </a:solidFill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30005" y="5035308"/>
            <a:ext cx="634365" cy="634365"/>
            <a:chOff x="2430005" y="503530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2430005" y="50353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22918" y="5131191"/>
              <a:ext cx="102462" cy="199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0151" y="508932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92600" y="5166741"/>
              <a:ext cx="118099" cy="1882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5544" y="5458091"/>
              <a:ext cx="89395" cy="1602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20972" y="5079466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30005" y="5784011"/>
            <a:ext cx="634365" cy="634365"/>
            <a:chOff x="2430005" y="5784011"/>
            <a:chExt cx="634365" cy="634365"/>
          </a:xfrm>
        </p:grpSpPr>
        <p:sp>
          <p:nvSpPr>
            <p:cNvPr id="18" name="object 18"/>
            <p:cNvSpPr/>
            <p:nvPr/>
          </p:nvSpPr>
          <p:spPr>
            <a:xfrm>
              <a:off x="2430005" y="578401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5510" y="6179946"/>
              <a:ext cx="210173" cy="1978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9606" y="5818580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3754"/>
                  </a:moveTo>
                  <a:lnTo>
                    <a:pt x="316191" y="61010"/>
                  </a:ln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95673" y="5855102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30005" y="653272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ED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6766" y="6934550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83916" y="6605970"/>
            <a:ext cx="540385" cy="495300"/>
            <a:chOff x="2483916" y="6605970"/>
            <a:chExt cx="540385" cy="495300"/>
          </a:xfrm>
        </p:grpSpPr>
        <p:sp>
          <p:nvSpPr>
            <p:cNvPr id="25" name="object 25"/>
            <p:cNvSpPr/>
            <p:nvPr/>
          </p:nvSpPr>
          <p:spPr>
            <a:xfrm>
              <a:off x="2586939" y="67155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45117" y="6761029"/>
              <a:ext cx="174171" cy="171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83916" y="6662031"/>
              <a:ext cx="79314" cy="1197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94726" y="6605970"/>
              <a:ext cx="106108" cy="907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21049" y="6738772"/>
              <a:ext cx="102922" cy="1024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8171" y="7001281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34"/>
                  </a:moveTo>
                  <a:lnTo>
                    <a:pt x="52984" y="3251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90"/>
                  </a:lnTo>
                  <a:lnTo>
                    <a:pt x="0" y="56362"/>
                  </a:lnTo>
                  <a:lnTo>
                    <a:pt x="4749" y="62026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711"/>
                  </a:lnTo>
                  <a:lnTo>
                    <a:pt x="53403" y="17881"/>
                  </a:lnTo>
                  <a:lnTo>
                    <a:pt x="56311" y="10134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81"/>
                  </a:lnTo>
                  <a:lnTo>
                    <a:pt x="86258" y="52222"/>
                  </a:lnTo>
                  <a:lnTo>
                    <a:pt x="75780" y="75844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60"/>
                  </a:lnTo>
                  <a:lnTo>
                    <a:pt x="104241" y="62738"/>
                  </a:lnTo>
                  <a:lnTo>
                    <a:pt x="115506" y="39497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30"/>
                  </a:moveTo>
                  <a:lnTo>
                    <a:pt x="184404" y="41846"/>
                  </a:lnTo>
                  <a:lnTo>
                    <a:pt x="177457" y="38862"/>
                  </a:lnTo>
                  <a:lnTo>
                    <a:pt x="166522" y="41744"/>
                  </a:lnTo>
                  <a:lnTo>
                    <a:pt x="164338" y="47459"/>
                  </a:lnTo>
                  <a:lnTo>
                    <a:pt x="171919" y="96431"/>
                  </a:lnTo>
                  <a:lnTo>
                    <a:pt x="178879" y="99428"/>
                  </a:lnTo>
                  <a:lnTo>
                    <a:pt x="189814" y="96545"/>
                  </a:lnTo>
                  <a:lnTo>
                    <a:pt x="191998" y="9083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180478" y="2327605"/>
            <a:ext cx="931544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Usuari: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kitcueme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20"/>
              </a:lnSpc>
              <a:spcBef>
                <a:spcPts val="96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Contrasenya: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cueme2021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2417305" y="1466380"/>
            <a:ext cx="39554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Kit CuEmE: eina</a:t>
            </a:r>
            <a:r>
              <a:rPr sz="2500" b="1" spc="-114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didàctica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0005" y="1962010"/>
            <a:ext cx="634365" cy="634365"/>
            <a:chOff x="2430005" y="1962010"/>
            <a:chExt cx="634365" cy="634365"/>
          </a:xfrm>
        </p:grpSpPr>
        <p:sp>
          <p:nvSpPr>
            <p:cNvPr id="3" name="object 3"/>
            <p:cNvSpPr/>
            <p:nvPr/>
          </p:nvSpPr>
          <p:spPr>
            <a:xfrm>
              <a:off x="2430005" y="196201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2918" y="2057906"/>
              <a:ext cx="102462" cy="199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0151" y="2016042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2600" y="2093456"/>
              <a:ext cx="118099" cy="1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5544" y="2384805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20972" y="2006180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30005" y="2710713"/>
            <a:ext cx="634365" cy="634365"/>
            <a:chOff x="2430005" y="2710713"/>
            <a:chExt cx="634365" cy="634365"/>
          </a:xfrm>
        </p:grpSpPr>
        <p:sp>
          <p:nvSpPr>
            <p:cNvPr id="10" name="object 10"/>
            <p:cNvSpPr/>
            <p:nvPr/>
          </p:nvSpPr>
          <p:spPr>
            <a:xfrm>
              <a:off x="2430005" y="2710713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5510" y="3106661"/>
              <a:ext cx="210173" cy="197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9606" y="2745295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95673" y="2781814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0005" y="345944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ED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6766" y="3861261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83916" y="3532677"/>
            <a:ext cx="540385" cy="495300"/>
            <a:chOff x="2483916" y="3532677"/>
            <a:chExt cx="540385" cy="495300"/>
          </a:xfrm>
        </p:grpSpPr>
        <p:sp>
          <p:nvSpPr>
            <p:cNvPr id="17" name="object 17"/>
            <p:cNvSpPr/>
            <p:nvPr/>
          </p:nvSpPr>
          <p:spPr>
            <a:xfrm>
              <a:off x="2586939" y="3642258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4" y="258543"/>
                  </a:lnTo>
                  <a:lnTo>
                    <a:pt x="106059" y="266177"/>
                  </a:lnTo>
                  <a:lnTo>
                    <a:pt x="103067" y="274129"/>
                  </a:lnTo>
                  <a:lnTo>
                    <a:pt x="99776" y="283631"/>
                  </a:lnTo>
                  <a:lnTo>
                    <a:pt x="99402" y="284759"/>
                  </a:lnTo>
                  <a:lnTo>
                    <a:pt x="99580" y="287019"/>
                  </a:lnTo>
                  <a:lnTo>
                    <a:pt x="100406" y="288924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6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4726" y="3532677"/>
              <a:ext cx="106108" cy="907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5117" y="3687737"/>
              <a:ext cx="174171" cy="171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83916" y="3588740"/>
              <a:ext cx="79314" cy="119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1049" y="3665486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38171" y="3927995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68"/>
                  </a:lnTo>
                  <a:lnTo>
                    <a:pt x="86258" y="52222"/>
                  </a:lnTo>
                  <a:lnTo>
                    <a:pt x="75780" y="75831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47"/>
                  </a:lnTo>
                  <a:lnTo>
                    <a:pt x="104241" y="62738"/>
                  </a:lnTo>
                  <a:lnTo>
                    <a:pt x="115506" y="39484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1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solidFill>
                  <a:srgbClr val="A1233D"/>
                </a:solidFill>
              </a:rPr>
              <a:t>Recursos</a:t>
            </a:r>
            <a:r>
              <a:rPr spc="-345" dirty="0">
                <a:solidFill>
                  <a:srgbClr val="A1233D"/>
                </a:solidFill>
              </a:rPr>
              <a:t> </a:t>
            </a:r>
            <a:r>
              <a:rPr spc="-140" dirty="0">
                <a:solidFill>
                  <a:srgbClr val="A1233D"/>
                </a:solidFill>
              </a:rPr>
              <a:t>pedagògics</a:t>
            </a:r>
          </a:p>
        </p:txBody>
      </p:sp>
      <p:sp>
        <p:nvSpPr>
          <p:cNvPr id="25" name="object 25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17305" y="1461909"/>
            <a:ext cx="25266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A1233D"/>
                </a:solidFill>
                <a:latin typeface="Arial"/>
                <a:cs typeface="Arial"/>
              </a:rPr>
              <a:t>Videos</a:t>
            </a:r>
            <a:r>
              <a:rPr sz="2500" b="1" spc="-8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didàctics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3213506" y="1962010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35560" rIns="0" bIns="0" rtlCol="0">
            <a:spAutoFit/>
          </a:bodyPr>
          <a:lstStyle/>
          <a:p>
            <a:pPr marL="120014" marR="132715">
              <a:lnSpc>
                <a:spcPct val="111100"/>
              </a:lnSpc>
              <a:spcBef>
                <a:spcPts val="28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Vídeos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de: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constitució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disseny del logo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imatge de la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estudi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mercat, càlcul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preus,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venda.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3506" y="2710713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0795" rIns="0" bIns="0" rtlCol="0">
            <a:spAutoFit/>
          </a:bodyPr>
          <a:lstStyle/>
          <a:p>
            <a:pPr marL="239395" indent="-120014">
              <a:lnSpc>
                <a:spcPts val="1650"/>
              </a:lnSpc>
              <a:spcBef>
                <a:spcPts val="85"/>
              </a:spcBef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39395" indent="-120014">
              <a:lnSpc>
                <a:spcPts val="1500"/>
              </a:lnSpc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39395" indent="-120014">
              <a:lnSpc>
                <a:spcPts val="1650"/>
              </a:lnSpc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alumnat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13506" y="3451605"/>
            <a:ext cx="6284595" cy="675826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lang="es-ES_tradnl" sz="1500" b="1" spc="-5" dirty="0">
                <a:solidFill>
                  <a:srgbClr val="A1233D"/>
                </a:solidFill>
                <a:latin typeface="Arial"/>
                <a:cs typeface="Arial"/>
                <a:hlinkClick r:id="rId10"/>
              </a:rPr>
              <a:t>https://www.diba.cat/web/cueme/kit-cueme</a:t>
            </a:r>
            <a:endParaRPr lang="es-ES_tradnl" sz="1500" b="1" spc="-5" dirty="0">
              <a:solidFill>
                <a:srgbClr val="A1233D"/>
              </a:solidFill>
              <a:latin typeface="Arial"/>
              <a:cs typeface="Arial"/>
            </a:endParaRPr>
          </a:p>
          <a:p>
            <a:pPr marL="120014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22654"/>
              </p:ext>
            </p:extLst>
          </p:nvPr>
        </p:nvGraphicFramePr>
        <p:xfrm>
          <a:off x="2430119" y="4261129"/>
          <a:ext cx="7054215" cy="2886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Taller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Vídeo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Enllaç a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Youtube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6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61009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</a:t>
                      </a:r>
                      <a:r>
                        <a:rPr sz="1100" spc="-8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cooperativa:  Què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és una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1"/>
                        </a:rPr>
                        <a:t>https://youtu.be/AMeFEZKmAJE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0447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cooperativa:  Passes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crear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sz="1100" spc="-9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2"/>
                        </a:rPr>
                        <a:t>https://youtu.be/dAhod-kmtSo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marL="50800" marR="25146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Disseny del logotip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imatge de la 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2095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Disseny del logotip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imatge de la 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3"/>
                        </a:rPr>
                        <a:t>https://youtu.be/DhxpexXZeWQ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Estudi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mercat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L' estudi de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mercat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4"/>
                        </a:rPr>
                        <a:t>https://youtu.be/edhkIFKM5gk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5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dels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productes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1562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 producte:  els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costos i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els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benefici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5"/>
                        </a:rPr>
                        <a:t>https://youtu.be/zDgCDu9-qQo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1562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 producte:  un preu just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solidari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6"/>
                        </a:rPr>
                        <a:t>https://youtu.be/39I-15Zi1-M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venda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dels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productes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5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7"/>
                        </a:rPr>
                        <a:t>https://youtu.be/3h2JCPj5Iqo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8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9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0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2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3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3298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>
                <a:solidFill>
                  <a:srgbClr val="A1233D"/>
                </a:solidFill>
              </a:rPr>
              <a:t>Capacitació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5910" y="4466234"/>
            <a:ext cx="39414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Sessions per a</a:t>
            </a:r>
            <a:r>
              <a:rPr sz="2500" b="1" spc="-12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direccions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8586" y="4963007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0650" marR="222885" algn="just">
              <a:lnSpc>
                <a:spcPts val="1500"/>
              </a:lnSpc>
              <a:spcBef>
                <a:spcPts val="355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d’actualitza-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ció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intercanvi d’experi-  ències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586" y="5800140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87630" rIns="0" bIns="0" rtlCol="0">
            <a:spAutoFit/>
          </a:bodyPr>
          <a:lstStyle/>
          <a:p>
            <a:pPr marL="120650">
              <a:lnSpc>
                <a:spcPts val="1650"/>
              </a:lnSpc>
              <a:spcBef>
                <a:spcPts val="69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120650">
              <a:lnSpc>
                <a:spcPts val="165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(equips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directius)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8586" y="6596024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segon trimestre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304" y="1490573"/>
            <a:ext cx="24771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Jornada</a:t>
            </a:r>
            <a:r>
              <a:rPr sz="2500" b="1" spc="-8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8586" y="1944458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0650" marR="149860">
              <a:lnSpc>
                <a:spcPts val="1500"/>
              </a:lnSpc>
              <a:spcBef>
                <a:spcPts val="2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d’aprofundiment  amb persones expertes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experiències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d’interès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8586" y="3577475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822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43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Inici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8586" y="2781592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080" rIns="0" bIns="0" rtlCol="0">
            <a:spAutoFit/>
          </a:bodyPr>
          <a:lstStyle/>
          <a:p>
            <a:pPr marL="240029" indent="-120014">
              <a:lnSpc>
                <a:spcPts val="1650"/>
              </a:lnSpc>
              <a:spcBef>
                <a:spcPts val="40"/>
              </a:spcBef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40029" indent="-120014">
              <a:lnSpc>
                <a:spcPts val="1500"/>
              </a:lnSpc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40029" indent="-120014">
              <a:lnSpc>
                <a:spcPts val="1650"/>
              </a:lnSpc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altres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74887" y="1944458"/>
            <a:ext cx="634365" cy="634365"/>
            <a:chOff x="2374887" y="1944458"/>
            <a:chExt cx="634365" cy="634365"/>
          </a:xfrm>
        </p:grpSpPr>
        <p:sp>
          <p:nvSpPr>
            <p:cNvPr id="13" name="object 13"/>
            <p:cNvSpPr/>
            <p:nvPr/>
          </p:nvSpPr>
          <p:spPr>
            <a:xfrm>
              <a:off x="2374887" y="194445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95029" y="199849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32181" y="231114"/>
                  </a:moveTo>
                  <a:lnTo>
                    <a:pt x="129667" y="223964"/>
                  </a:lnTo>
                  <a:lnTo>
                    <a:pt x="122123" y="220700"/>
                  </a:lnTo>
                  <a:lnTo>
                    <a:pt x="114579" y="223964"/>
                  </a:lnTo>
                  <a:lnTo>
                    <a:pt x="112064" y="231114"/>
                  </a:lnTo>
                  <a:lnTo>
                    <a:pt x="114566" y="238277"/>
                  </a:lnTo>
                  <a:lnTo>
                    <a:pt x="122123" y="241528"/>
                  </a:lnTo>
                  <a:lnTo>
                    <a:pt x="129654" y="238277"/>
                  </a:lnTo>
                  <a:lnTo>
                    <a:pt x="132181" y="231114"/>
                  </a:lnTo>
                  <a:close/>
                </a:path>
                <a:path w="243839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39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7472" y="2075916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10" h="188594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10" h="188594">
                  <a:moveTo>
                    <a:pt x="118097" y="175234"/>
                  </a:moveTo>
                  <a:lnTo>
                    <a:pt x="112547" y="169684"/>
                  </a:lnTo>
                  <a:lnTo>
                    <a:pt x="92316" y="153085"/>
                  </a:lnTo>
                  <a:lnTo>
                    <a:pt x="84518" y="127800"/>
                  </a:lnTo>
                  <a:lnTo>
                    <a:pt x="86169" y="99745"/>
                  </a:lnTo>
                  <a:lnTo>
                    <a:pt x="94310" y="74828"/>
                  </a:lnTo>
                  <a:lnTo>
                    <a:pt x="94703" y="66586"/>
                  </a:lnTo>
                  <a:lnTo>
                    <a:pt x="89420" y="61061"/>
                  </a:lnTo>
                  <a:lnTo>
                    <a:pt x="81953" y="60071"/>
                  </a:lnTo>
                  <a:lnTo>
                    <a:pt x="75755" y="65379"/>
                  </a:lnTo>
                  <a:lnTo>
                    <a:pt x="65519" y="98094"/>
                  </a:lnTo>
                  <a:lnTo>
                    <a:pt x="64592" y="134353"/>
                  </a:lnTo>
                  <a:lnTo>
                    <a:pt x="76085" y="166839"/>
                  </a:lnTo>
                  <a:lnTo>
                    <a:pt x="103085" y="188252"/>
                  </a:lnTo>
                  <a:lnTo>
                    <a:pt x="111556" y="187985"/>
                  </a:lnTo>
                  <a:lnTo>
                    <a:pt x="117170" y="182486"/>
                  </a:lnTo>
                  <a:lnTo>
                    <a:pt x="118097" y="17523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0426" y="2367254"/>
              <a:ext cx="89395" cy="1602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374887" y="4963020"/>
            <a:ext cx="634365" cy="634365"/>
            <a:chOff x="2374887" y="4963020"/>
            <a:chExt cx="634365" cy="634365"/>
          </a:xfrm>
        </p:grpSpPr>
        <p:sp>
          <p:nvSpPr>
            <p:cNvPr id="18" name="object 18"/>
            <p:cNvSpPr/>
            <p:nvPr/>
          </p:nvSpPr>
          <p:spPr>
            <a:xfrm>
              <a:off x="2374887" y="496302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95029" y="5017058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32181" y="231101"/>
                  </a:moveTo>
                  <a:lnTo>
                    <a:pt x="129667" y="223951"/>
                  </a:lnTo>
                  <a:lnTo>
                    <a:pt x="122123" y="220687"/>
                  </a:lnTo>
                  <a:lnTo>
                    <a:pt x="114579" y="223951"/>
                  </a:lnTo>
                  <a:lnTo>
                    <a:pt x="112064" y="231101"/>
                  </a:lnTo>
                  <a:lnTo>
                    <a:pt x="114566" y="238264"/>
                  </a:lnTo>
                  <a:lnTo>
                    <a:pt x="122123" y="241515"/>
                  </a:lnTo>
                  <a:lnTo>
                    <a:pt x="129654" y="238264"/>
                  </a:lnTo>
                  <a:lnTo>
                    <a:pt x="132181" y="231101"/>
                  </a:lnTo>
                  <a:close/>
                </a:path>
                <a:path w="243839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39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7472" y="5094477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10" h="188595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10" h="188595">
                  <a:moveTo>
                    <a:pt x="118097" y="175221"/>
                  </a:moveTo>
                  <a:lnTo>
                    <a:pt x="112547" y="169672"/>
                  </a:lnTo>
                  <a:lnTo>
                    <a:pt x="92316" y="153073"/>
                  </a:lnTo>
                  <a:lnTo>
                    <a:pt x="84518" y="127787"/>
                  </a:lnTo>
                  <a:lnTo>
                    <a:pt x="86169" y="99733"/>
                  </a:lnTo>
                  <a:lnTo>
                    <a:pt x="94310" y="74815"/>
                  </a:lnTo>
                  <a:lnTo>
                    <a:pt x="94703" y="66573"/>
                  </a:lnTo>
                  <a:lnTo>
                    <a:pt x="89420" y="61048"/>
                  </a:lnTo>
                  <a:lnTo>
                    <a:pt x="81953" y="60058"/>
                  </a:lnTo>
                  <a:lnTo>
                    <a:pt x="75755" y="65366"/>
                  </a:lnTo>
                  <a:lnTo>
                    <a:pt x="65519" y="98082"/>
                  </a:lnTo>
                  <a:lnTo>
                    <a:pt x="64592" y="134340"/>
                  </a:lnTo>
                  <a:lnTo>
                    <a:pt x="76085" y="166827"/>
                  </a:lnTo>
                  <a:lnTo>
                    <a:pt x="103085" y="188239"/>
                  </a:lnTo>
                  <a:lnTo>
                    <a:pt x="111556" y="187972"/>
                  </a:lnTo>
                  <a:lnTo>
                    <a:pt x="117170" y="182473"/>
                  </a:lnTo>
                  <a:lnTo>
                    <a:pt x="118097" y="175221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0426" y="5385816"/>
              <a:ext cx="89395" cy="160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740994" y="1944458"/>
            <a:ext cx="634365" cy="634365"/>
            <a:chOff x="6740994" y="1944458"/>
            <a:chExt cx="634365" cy="634365"/>
          </a:xfrm>
        </p:grpSpPr>
        <p:sp>
          <p:nvSpPr>
            <p:cNvPr id="23" name="object 23"/>
            <p:cNvSpPr/>
            <p:nvPr/>
          </p:nvSpPr>
          <p:spPr>
            <a:xfrm>
              <a:off x="6740994" y="194445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1149" y="199849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32181" y="231114"/>
                  </a:moveTo>
                  <a:lnTo>
                    <a:pt x="129667" y="223964"/>
                  </a:lnTo>
                  <a:lnTo>
                    <a:pt x="122123" y="220700"/>
                  </a:lnTo>
                  <a:lnTo>
                    <a:pt x="114579" y="223964"/>
                  </a:lnTo>
                  <a:lnTo>
                    <a:pt x="112064" y="231114"/>
                  </a:lnTo>
                  <a:lnTo>
                    <a:pt x="114566" y="238277"/>
                  </a:lnTo>
                  <a:lnTo>
                    <a:pt x="122123" y="241528"/>
                  </a:lnTo>
                  <a:lnTo>
                    <a:pt x="129654" y="238277"/>
                  </a:lnTo>
                  <a:lnTo>
                    <a:pt x="132181" y="231114"/>
                  </a:lnTo>
                  <a:close/>
                </a:path>
                <a:path w="243840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40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03593" y="2075916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09" h="188594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09" h="188594">
                  <a:moveTo>
                    <a:pt x="118084" y="175234"/>
                  </a:moveTo>
                  <a:lnTo>
                    <a:pt x="112534" y="169684"/>
                  </a:lnTo>
                  <a:lnTo>
                    <a:pt x="92303" y="153085"/>
                  </a:lnTo>
                  <a:lnTo>
                    <a:pt x="84505" y="127800"/>
                  </a:lnTo>
                  <a:lnTo>
                    <a:pt x="86156" y="99745"/>
                  </a:lnTo>
                  <a:lnTo>
                    <a:pt x="94297" y="74828"/>
                  </a:lnTo>
                  <a:lnTo>
                    <a:pt x="94691" y="66586"/>
                  </a:lnTo>
                  <a:lnTo>
                    <a:pt x="89408" y="61061"/>
                  </a:lnTo>
                  <a:lnTo>
                    <a:pt x="81940" y="60071"/>
                  </a:lnTo>
                  <a:lnTo>
                    <a:pt x="75742" y="65379"/>
                  </a:lnTo>
                  <a:lnTo>
                    <a:pt x="65506" y="98094"/>
                  </a:lnTo>
                  <a:lnTo>
                    <a:pt x="64579" y="134353"/>
                  </a:lnTo>
                  <a:lnTo>
                    <a:pt x="76073" y="166839"/>
                  </a:lnTo>
                  <a:lnTo>
                    <a:pt x="103073" y="188252"/>
                  </a:lnTo>
                  <a:lnTo>
                    <a:pt x="111544" y="187985"/>
                  </a:lnTo>
                  <a:lnTo>
                    <a:pt x="117157" y="182486"/>
                  </a:lnTo>
                  <a:lnTo>
                    <a:pt x="118084" y="17523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16546" y="2367254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65854" y="1988629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65854" y="5007190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31974" y="1988629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374887" y="2781592"/>
            <a:ext cx="634365" cy="634365"/>
            <a:chOff x="2374887" y="2781592"/>
            <a:chExt cx="634365" cy="634365"/>
          </a:xfrm>
        </p:grpSpPr>
        <p:sp>
          <p:nvSpPr>
            <p:cNvPr id="31" name="object 31"/>
            <p:cNvSpPr/>
            <p:nvPr/>
          </p:nvSpPr>
          <p:spPr>
            <a:xfrm>
              <a:off x="2374887" y="278159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90381" y="3177527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5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5" h="198120">
                  <a:moveTo>
                    <a:pt x="210185" y="53479"/>
                  </a:moveTo>
                  <a:lnTo>
                    <a:pt x="201904" y="48907"/>
                  </a:lnTo>
                  <a:lnTo>
                    <a:pt x="136791" y="78193"/>
                  </a:lnTo>
                  <a:lnTo>
                    <a:pt x="131419" y="84175"/>
                  </a:lnTo>
                  <a:lnTo>
                    <a:pt x="132461" y="91541"/>
                  </a:lnTo>
                  <a:lnTo>
                    <a:pt x="138087" y="96850"/>
                  </a:lnTo>
                  <a:lnTo>
                    <a:pt x="146469" y="96634"/>
                  </a:lnTo>
                  <a:lnTo>
                    <a:pt x="173189" y="84620"/>
                  </a:lnTo>
                  <a:lnTo>
                    <a:pt x="158521" y="109283"/>
                  </a:lnTo>
                  <a:lnTo>
                    <a:pt x="143586" y="133756"/>
                  </a:lnTo>
                  <a:lnTo>
                    <a:pt x="128371" y="158076"/>
                  </a:lnTo>
                  <a:lnTo>
                    <a:pt x="112864" y="182206"/>
                  </a:lnTo>
                  <a:lnTo>
                    <a:pt x="111506" y="190258"/>
                  </a:lnTo>
                  <a:lnTo>
                    <a:pt x="116205" y="196164"/>
                  </a:lnTo>
                  <a:lnTo>
                    <a:pt x="123647" y="197853"/>
                  </a:lnTo>
                  <a:lnTo>
                    <a:pt x="130530" y="193243"/>
                  </a:lnTo>
                  <a:lnTo>
                    <a:pt x="145008" y="170726"/>
                  </a:lnTo>
                  <a:lnTo>
                    <a:pt x="159245" y="148056"/>
                  </a:lnTo>
                  <a:lnTo>
                    <a:pt x="173240" y="125234"/>
                  </a:lnTo>
                  <a:lnTo>
                    <a:pt x="186994" y="102260"/>
                  </a:lnTo>
                  <a:lnTo>
                    <a:pt x="184200" y="126873"/>
                  </a:lnTo>
                  <a:lnTo>
                    <a:pt x="183019" y="135051"/>
                  </a:lnTo>
                  <a:lnTo>
                    <a:pt x="185127" y="142570"/>
                  </a:lnTo>
                  <a:lnTo>
                    <a:pt x="191909" y="145237"/>
                  </a:lnTo>
                  <a:lnTo>
                    <a:pt x="199453" y="142963"/>
                  </a:lnTo>
                  <a:lnTo>
                    <a:pt x="203847" y="135661"/>
                  </a:lnTo>
                  <a:lnTo>
                    <a:pt x="206362" y="117233"/>
                  </a:lnTo>
                  <a:lnTo>
                    <a:pt x="208229" y="98755"/>
                  </a:lnTo>
                  <a:lnTo>
                    <a:pt x="209461" y="80225"/>
                  </a:lnTo>
                  <a:lnTo>
                    <a:pt x="210185" y="53479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4488" y="2816148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374887" y="5800140"/>
            <a:ext cx="634365" cy="634365"/>
            <a:chOff x="2374887" y="5800140"/>
            <a:chExt cx="634365" cy="634365"/>
          </a:xfrm>
        </p:grpSpPr>
        <p:sp>
          <p:nvSpPr>
            <p:cNvPr id="35" name="object 35"/>
            <p:cNvSpPr/>
            <p:nvPr/>
          </p:nvSpPr>
          <p:spPr>
            <a:xfrm>
              <a:off x="2374887" y="580014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90381" y="6196076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5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5" h="198120">
                  <a:moveTo>
                    <a:pt x="210185" y="53492"/>
                  </a:moveTo>
                  <a:lnTo>
                    <a:pt x="201904" y="48920"/>
                  </a:lnTo>
                  <a:lnTo>
                    <a:pt x="136791" y="78206"/>
                  </a:lnTo>
                  <a:lnTo>
                    <a:pt x="131419" y="84188"/>
                  </a:lnTo>
                  <a:lnTo>
                    <a:pt x="132461" y="91554"/>
                  </a:lnTo>
                  <a:lnTo>
                    <a:pt x="138087" y="96862"/>
                  </a:lnTo>
                  <a:lnTo>
                    <a:pt x="146469" y="96647"/>
                  </a:lnTo>
                  <a:lnTo>
                    <a:pt x="173189" y="84632"/>
                  </a:lnTo>
                  <a:lnTo>
                    <a:pt x="158521" y="109283"/>
                  </a:lnTo>
                  <a:lnTo>
                    <a:pt x="143586" y="133769"/>
                  </a:lnTo>
                  <a:lnTo>
                    <a:pt x="128371" y="158089"/>
                  </a:lnTo>
                  <a:lnTo>
                    <a:pt x="112864" y="182219"/>
                  </a:lnTo>
                  <a:lnTo>
                    <a:pt x="111506" y="190271"/>
                  </a:lnTo>
                  <a:lnTo>
                    <a:pt x="116205" y="196164"/>
                  </a:lnTo>
                  <a:lnTo>
                    <a:pt x="123647" y="197853"/>
                  </a:lnTo>
                  <a:lnTo>
                    <a:pt x="130530" y="193255"/>
                  </a:lnTo>
                  <a:lnTo>
                    <a:pt x="145008" y="170738"/>
                  </a:lnTo>
                  <a:lnTo>
                    <a:pt x="159245" y="148069"/>
                  </a:lnTo>
                  <a:lnTo>
                    <a:pt x="173240" y="125247"/>
                  </a:lnTo>
                  <a:lnTo>
                    <a:pt x="186994" y="102273"/>
                  </a:lnTo>
                  <a:lnTo>
                    <a:pt x="184200" y="126885"/>
                  </a:lnTo>
                  <a:lnTo>
                    <a:pt x="183019" y="135064"/>
                  </a:lnTo>
                  <a:lnTo>
                    <a:pt x="185127" y="142582"/>
                  </a:lnTo>
                  <a:lnTo>
                    <a:pt x="191909" y="145249"/>
                  </a:lnTo>
                  <a:lnTo>
                    <a:pt x="199453" y="142976"/>
                  </a:lnTo>
                  <a:lnTo>
                    <a:pt x="203847" y="135674"/>
                  </a:lnTo>
                  <a:lnTo>
                    <a:pt x="206362" y="117246"/>
                  </a:lnTo>
                  <a:lnTo>
                    <a:pt x="208229" y="98767"/>
                  </a:lnTo>
                  <a:lnTo>
                    <a:pt x="209461" y="80225"/>
                  </a:lnTo>
                  <a:lnTo>
                    <a:pt x="210185" y="53492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84488" y="5834710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740994" y="3098698"/>
            <a:ext cx="634365" cy="634365"/>
            <a:chOff x="6740994" y="3098698"/>
            <a:chExt cx="634365" cy="634365"/>
          </a:xfrm>
        </p:grpSpPr>
        <p:sp>
          <p:nvSpPr>
            <p:cNvPr id="39" name="object 39"/>
            <p:cNvSpPr/>
            <p:nvPr/>
          </p:nvSpPr>
          <p:spPr>
            <a:xfrm>
              <a:off x="6740994" y="309869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56501" y="3494646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4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4" h="198120">
                  <a:moveTo>
                    <a:pt x="210172" y="53479"/>
                  </a:moveTo>
                  <a:lnTo>
                    <a:pt x="201891" y="48907"/>
                  </a:lnTo>
                  <a:lnTo>
                    <a:pt x="136779" y="78193"/>
                  </a:lnTo>
                  <a:lnTo>
                    <a:pt x="131406" y="84175"/>
                  </a:lnTo>
                  <a:lnTo>
                    <a:pt x="132448" y="91541"/>
                  </a:lnTo>
                  <a:lnTo>
                    <a:pt x="138074" y="96850"/>
                  </a:lnTo>
                  <a:lnTo>
                    <a:pt x="146456" y="96634"/>
                  </a:lnTo>
                  <a:lnTo>
                    <a:pt x="173177" y="84620"/>
                  </a:lnTo>
                  <a:lnTo>
                    <a:pt x="158508" y="109283"/>
                  </a:lnTo>
                  <a:lnTo>
                    <a:pt x="143573" y="133756"/>
                  </a:lnTo>
                  <a:lnTo>
                    <a:pt x="128358" y="158076"/>
                  </a:lnTo>
                  <a:lnTo>
                    <a:pt x="112852" y="182206"/>
                  </a:lnTo>
                  <a:lnTo>
                    <a:pt x="111493" y="190258"/>
                  </a:lnTo>
                  <a:lnTo>
                    <a:pt x="116192" y="196164"/>
                  </a:lnTo>
                  <a:lnTo>
                    <a:pt x="123634" y="197853"/>
                  </a:lnTo>
                  <a:lnTo>
                    <a:pt x="130517" y="193243"/>
                  </a:lnTo>
                  <a:lnTo>
                    <a:pt x="144995" y="170726"/>
                  </a:lnTo>
                  <a:lnTo>
                    <a:pt x="159232" y="148056"/>
                  </a:lnTo>
                  <a:lnTo>
                    <a:pt x="173228" y="125234"/>
                  </a:lnTo>
                  <a:lnTo>
                    <a:pt x="186982" y="102260"/>
                  </a:lnTo>
                  <a:lnTo>
                    <a:pt x="184188" y="126873"/>
                  </a:lnTo>
                  <a:lnTo>
                    <a:pt x="183007" y="135051"/>
                  </a:lnTo>
                  <a:lnTo>
                    <a:pt x="185115" y="142570"/>
                  </a:lnTo>
                  <a:lnTo>
                    <a:pt x="191897" y="145237"/>
                  </a:lnTo>
                  <a:lnTo>
                    <a:pt x="199440" y="142963"/>
                  </a:lnTo>
                  <a:lnTo>
                    <a:pt x="203835" y="135661"/>
                  </a:lnTo>
                  <a:lnTo>
                    <a:pt x="206349" y="117233"/>
                  </a:lnTo>
                  <a:lnTo>
                    <a:pt x="208216" y="98755"/>
                  </a:lnTo>
                  <a:lnTo>
                    <a:pt x="209448" y="80225"/>
                  </a:lnTo>
                  <a:lnTo>
                    <a:pt x="210172" y="53479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50596" y="313326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61" y="142506"/>
                  </a:moveTo>
                  <a:lnTo>
                    <a:pt x="199047" y="135356"/>
                  </a:lnTo>
                  <a:lnTo>
                    <a:pt x="191503" y="132092"/>
                  </a:lnTo>
                  <a:lnTo>
                    <a:pt x="183959" y="135356"/>
                  </a:lnTo>
                  <a:lnTo>
                    <a:pt x="181444" y="142506"/>
                  </a:lnTo>
                  <a:lnTo>
                    <a:pt x="183946" y="149669"/>
                  </a:lnTo>
                  <a:lnTo>
                    <a:pt x="191503" y="152920"/>
                  </a:lnTo>
                  <a:lnTo>
                    <a:pt x="199034" y="149669"/>
                  </a:lnTo>
                  <a:lnTo>
                    <a:pt x="201561" y="142506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840555" y="2852680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40555" y="5871234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06676" y="3169799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374887" y="3577463"/>
            <a:ext cx="634365" cy="634365"/>
            <a:chOff x="2374887" y="3577463"/>
            <a:chExt cx="634365" cy="634365"/>
          </a:xfrm>
        </p:grpSpPr>
        <p:sp>
          <p:nvSpPr>
            <p:cNvPr id="46" name="object 46"/>
            <p:cNvSpPr/>
            <p:nvPr/>
          </p:nvSpPr>
          <p:spPr>
            <a:xfrm>
              <a:off x="2374887" y="3577463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50502" y="3938905"/>
              <a:ext cx="82550" cy="966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38019" y="3759136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4" h="399414">
                  <a:moveTo>
                    <a:pt x="71907" y="90144"/>
                  </a:moveTo>
                  <a:lnTo>
                    <a:pt x="25996" y="67208"/>
                  </a:lnTo>
                  <a:lnTo>
                    <a:pt x="12001" y="62839"/>
                  </a:lnTo>
                  <a:lnTo>
                    <a:pt x="4013" y="63931"/>
                  </a:lnTo>
                  <a:lnTo>
                    <a:pt x="0" y="70205"/>
                  </a:lnTo>
                  <a:lnTo>
                    <a:pt x="800" y="77889"/>
                  </a:lnTo>
                  <a:lnTo>
                    <a:pt x="7315" y="83134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62"/>
                  </a:lnTo>
                  <a:lnTo>
                    <a:pt x="65227" y="102806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4" h="399414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05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30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4" h="399414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59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28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21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84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609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83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92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18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44"/>
                  </a:lnTo>
                  <a:lnTo>
                    <a:pt x="165430" y="333870"/>
                  </a:lnTo>
                  <a:lnTo>
                    <a:pt x="164414" y="312559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73"/>
                  </a:lnTo>
                  <a:lnTo>
                    <a:pt x="217805" y="330009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71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88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205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37"/>
                  </a:lnTo>
                  <a:lnTo>
                    <a:pt x="193217" y="111696"/>
                  </a:lnTo>
                  <a:lnTo>
                    <a:pt x="199631" y="107327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20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204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61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56"/>
                  </a:lnTo>
                  <a:lnTo>
                    <a:pt x="277241" y="23837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27"/>
                  </a:lnTo>
                  <a:lnTo>
                    <a:pt x="184264" y="42951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20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28"/>
                  </a:lnTo>
                  <a:lnTo>
                    <a:pt x="120332" y="78511"/>
                  </a:lnTo>
                  <a:lnTo>
                    <a:pt x="119595" y="83820"/>
                  </a:lnTo>
                  <a:lnTo>
                    <a:pt x="119481" y="85509"/>
                  </a:lnTo>
                  <a:lnTo>
                    <a:pt x="126936" y="135128"/>
                  </a:lnTo>
                  <a:lnTo>
                    <a:pt x="133223" y="185267"/>
                  </a:lnTo>
                  <a:lnTo>
                    <a:pt x="138290" y="235534"/>
                  </a:lnTo>
                  <a:lnTo>
                    <a:pt x="142151" y="285902"/>
                  </a:lnTo>
                  <a:lnTo>
                    <a:pt x="144792" y="336384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30719" y="3609409"/>
              <a:ext cx="89279" cy="1708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374887" y="6596024"/>
            <a:ext cx="634365" cy="634365"/>
            <a:chOff x="2374887" y="6596024"/>
            <a:chExt cx="634365" cy="634365"/>
          </a:xfrm>
        </p:grpSpPr>
        <p:sp>
          <p:nvSpPr>
            <p:cNvPr id="51" name="object 51"/>
            <p:cNvSpPr/>
            <p:nvPr/>
          </p:nvSpPr>
          <p:spPr>
            <a:xfrm>
              <a:off x="2374887" y="6596024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50502" y="6957462"/>
              <a:ext cx="82550" cy="966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38019" y="6777697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4" h="399415">
                  <a:moveTo>
                    <a:pt x="71907" y="90144"/>
                  </a:moveTo>
                  <a:lnTo>
                    <a:pt x="25996" y="67221"/>
                  </a:lnTo>
                  <a:lnTo>
                    <a:pt x="12001" y="62852"/>
                  </a:lnTo>
                  <a:lnTo>
                    <a:pt x="4013" y="63931"/>
                  </a:lnTo>
                  <a:lnTo>
                    <a:pt x="0" y="70218"/>
                  </a:lnTo>
                  <a:lnTo>
                    <a:pt x="800" y="77889"/>
                  </a:lnTo>
                  <a:lnTo>
                    <a:pt x="7315" y="83146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74"/>
                  </a:lnTo>
                  <a:lnTo>
                    <a:pt x="65227" y="102819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4" h="399415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18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42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4" h="399415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47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15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09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71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597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71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80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06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31"/>
                  </a:lnTo>
                  <a:lnTo>
                    <a:pt x="165430" y="333857"/>
                  </a:lnTo>
                  <a:lnTo>
                    <a:pt x="164414" y="312547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60"/>
                  </a:lnTo>
                  <a:lnTo>
                    <a:pt x="217805" y="329996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58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75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192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25"/>
                  </a:lnTo>
                  <a:lnTo>
                    <a:pt x="193217" y="111683"/>
                  </a:lnTo>
                  <a:lnTo>
                    <a:pt x="199631" y="107315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07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191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48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43"/>
                  </a:lnTo>
                  <a:lnTo>
                    <a:pt x="277241" y="23825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14"/>
                  </a:lnTo>
                  <a:lnTo>
                    <a:pt x="184264" y="42938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07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15"/>
                  </a:lnTo>
                  <a:lnTo>
                    <a:pt x="120332" y="78511"/>
                  </a:lnTo>
                  <a:lnTo>
                    <a:pt x="119595" y="83807"/>
                  </a:lnTo>
                  <a:lnTo>
                    <a:pt x="119481" y="85509"/>
                  </a:lnTo>
                  <a:lnTo>
                    <a:pt x="126936" y="135115"/>
                  </a:lnTo>
                  <a:lnTo>
                    <a:pt x="133223" y="185254"/>
                  </a:lnTo>
                  <a:lnTo>
                    <a:pt x="138290" y="235521"/>
                  </a:lnTo>
                  <a:lnTo>
                    <a:pt x="142151" y="285902"/>
                  </a:lnTo>
                  <a:lnTo>
                    <a:pt x="144792" y="336372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30719" y="6627962"/>
              <a:ext cx="89279" cy="1708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740994" y="4117759"/>
            <a:ext cx="634365" cy="634365"/>
            <a:chOff x="6740994" y="4117759"/>
            <a:chExt cx="634365" cy="634365"/>
          </a:xfrm>
        </p:grpSpPr>
        <p:sp>
          <p:nvSpPr>
            <p:cNvPr id="56" name="object 56"/>
            <p:cNvSpPr/>
            <p:nvPr/>
          </p:nvSpPr>
          <p:spPr>
            <a:xfrm>
              <a:off x="6740994" y="411775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16622" y="4479213"/>
              <a:ext cx="82550" cy="966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04139" y="4299445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5" h="399414">
                  <a:moveTo>
                    <a:pt x="71907" y="90144"/>
                  </a:moveTo>
                  <a:lnTo>
                    <a:pt x="25996" y="67208"/>
                  </a:lnTo>
                  <a:lnTo>
                    <a:pt x="12001" y="62839"/>
                  </a:lnTo>
                  <a:lnTo>
                    <a:pt x="4013" y="63931"/>
                  </a:lnTo>
                  <a:lnTo>
                    <a:pt x="0" y="70205"/>
                  </a:lnTo>
                  <a:lnTo>
                    <a:pt x="800" y="77889"/>
                  </a:lnTo>
                  <a:lnTo>
                    <a:pt x="7315" y="83134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62"/>
                  </a:lnTo>
                  <a:lnTo>
                    <a:pt x="65227" y="102806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5" h="399414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05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30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5" h="399414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59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28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21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84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609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83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92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18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44"/>
                  </a:lnTo>
                  <a:lnTo>
                    <a:pt x="165430" y="333870"/>
                  </a:lnTo>
                  <a:lnTo>
                    <a:pt x="164414" y="312559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73"/>
                  </a:lnTo>
                  <a:lnTo>
                    <a:pt x="217805" y="330009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71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88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205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37"/>
                  </a:lnTo>
                  <a:lnTo>
                    <a:pt x="193217" y="111696"/>
                  </a:lnTo>
                  <a:lnTo>
                    <a:pt x="199631" y="107327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20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204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61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56"/>
                  </a:lnTo>
                  <a:lnTo>
                    <a:pt x="277241" y="23837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27"/>
                  </a:lnTo>
                  <a:lnTo>
                    <a:pt x="184264" y="42951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20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28"/>
                  </a:lnTo>
                  <a:lnTo>
                    <a:pt x="120332" y="78511"/>
                  </a:lnTo>
                  <a:lnTo>
                    <a:pt x="119595" y="83820"/>
                  </a:lnTo>
                  <a:lnTo>
                    <a:pt x="119481" y="85509"/>
                  </a:lnTo>
                  <a:lnTo>
                    <a:pt x="126936" y="135128"/>
                  </a:lnTo>
                  <a:lnTo>
                    <a:pt x="133223" y="185267"/>
                  </a:lnTo>
                  <a:lnTo>
                    <a:pt x="138290" y="235534"/>
                  </a:lnTo>
                  <a:lnTo>
                    <a:pt x="142151" y="285902"/>
                  </a:lnTo>
                  <a:lnTo>
                    <a:pt x="144792" y="336384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96839" y="4149718"/>
              <a:ext cx="89279" cy="1708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841648" y="3832516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841648" y="6851071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07768" y="4372824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28294" y="1490573"/>
            <a:ext cx="14300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solidFill>
                  <a:srgbClr val="A1233D"/>
                </a:solidFill>
                <a:latin typeface="Arial"/>
                <a:cs typeface="Arial"/>
              </a:rPr>
              <a:t>Formació</a:t>
            </a:r>
            <a:endParaRPr sz="2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34706" y="1944446"/>
            <a:ext cx="2509520" cy="1065530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79375" rIns="0" bIns="0" rtlCol="0">
            <a:spAutoFit/>
          </a:bodyPr>
          <a:lstStyle/>
          <a:p>
            <a:pPr marL="211454" marR="161290" indent="-108585">
              <a:lnSpc>
                <a:spcPts val="1500"/>
              </a:lnSpc>
              <a:spcBef>
                <a:spcPts val="625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20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capacitació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 aplicar el projecte educa-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tiu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centres</a:t>
            </a:r>
            <a:endParaRPr sz="1500">
              <a:latin typeface="Arial"/>
              <a:cs typeface="Arial"/>
            </a:endParaRPr>
          </a:p>
          <a:p>
            <a:pPr marL="211454" marR="308610" indent="-108585">
              <a:lnSpc>
                <a:spcPts val="1500"/>
              </a:lnSpc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acreditació de la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Gene-  ralitat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Catalunya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34706" y="3098685"/>
            <a:ext cx="2509520" cy="9010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2885" indent="-120014">
              <a:lnSpc>
                <a:spcPts val="1650"/>
              </a:lnSpc>
              <a:spcBef>
                <a:spcPts val="190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escoles:</a:t>
            </a:r>
            <a:endParaRPr sz="1500">
              <a:latin typeface="Arial"/>
              <a:cs typeface="Arial"/>
            </a:endParaRPr>
          </a:p>
          <a:p>
            <a:pPr marL="211454">
              <a:lnSpc>
                <a:spcPts val="1500"/>
              </a:lnSpc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personal docent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</a:t>
            </a:r>
            <a:endParaRPr sz="1500">
              <a:latin typeface="Arial"/>
              <a:cs typeface="Arial"/>
            </a:endParaRPr>
          </a:p>
          <a:p>
            <a:pPr marL="211454" marR="637540" indent="-108585">
              <a:lnSpc>
                <a:spcPts val="1500"/>
              </a:lnSpc>
              <a:spcBef>
                <a:spcPts val="150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 locals:  personal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tècnic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34706" y="4117759"/>
            <a:ext cx="2509520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7081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345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entre octubre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març</a:t>
            </a:r>
            <a:endParaRPr sz="1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55994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36000" y="4458182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7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8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8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8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CuadroTexto 9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30005" y="4692192"/>
            <a:ext cx="634365" cy="634365"/>
            <a:chOff x="2430005" y="4692192"/>
            <a:chExt cx="634365" cy="634365"/>
          </a:xfrm>
        </p:grpSpPr>
        <p:sp>
          <p:nvSpPr>
            <p:cNvPr id="4" name="object 4"/>
            <p:cNvSpPr/>
            <p:nvPr/>
          </p:nvSpPr>
          <p:spPr>
            <a:xfrm>
              <a:off x="2430005" y="469219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2918" y="4788088"/>
              <a:ext cx="102462" cy="199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0151" y="4746224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2600" y="4823638"/>
              <a:ext cx="118099" cy="1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5544" y="5114988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20972" y="4736363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30005" y="5440908"/>
            <a:ext cx="634365" cy="634365"/>
            <a:chOff x="2430005" y="544090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2430005" y="54409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5510" y="5836843"/>
              <a:ext cx="210173" cy="197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9606" y="547547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95673" y="551199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0005" y="643999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96766" y="6841824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83916" y="6513243"/>
            <a:ext cx="540385" cy="495300"/>
            <a:chOff x="2483916" y="6513243"/>
            <a:chExt cx="540385" cy="495300"/>
          </a:xfrm>
        </p:grpSpPr>
        <p:sp>
          <p:nvSpPr>
            <p:cNvPr id="18" name="object 18"/>
            <p:cNvSpPr/>
            <p:nvPr/>
          </p:nvSpPr>
          <p:spPr>
            <a:xfrm>
              <a:off x="2586939" y="6622823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5117" y="6668303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94726" y="6513243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3916" y="6569304"/>
              <a:ext cx="79314" cy="119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21049" y="6646045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8171" y="6908558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90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711"/>
                  </a:lnTo>
                  <a:lnTo>
                    <a:pt x="53403" y="17881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68"/>
                  </a:lnTo>
                  <a:lnTo>
                    <a:pt x="86258" y="52222"/>
                  </a:lnTo>
                  <a:lnTo>
                    <a:pt x="75780" y="75831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47"/>
                  </a:lnTo>
                  <a:lnTo>
                    <a:pt x="104241" y="62738"/>
                  </a:lnTo>
                  <a:lnTo>
                    <a:pt x="115506" y="39484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3300" y="625881"/>
            <a:ext cx="4007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Canals</a:t>
            </a:r>
            <a:r>
              <a:rPr spc="-345" dirty="0"/>
              <a:t> </a:t>
            </a:r>
            <a:r>
              <a:rPr spc="-145" dirty="0"/>
              <a:t>comunicació</a:t>
            </a:r>
          </a:p>
        </p:txBody>
      </p:sp>
      <p:sp>
        <p:nvSpPr>
          <p:cNvPr id="25" name="object 25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13506" y="4692192"/>
            <a:ext cx="6284595" cy="671338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Informació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recursos sobre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3213506" y="6440004"/>
            <a:ext cx="6284595" cy="666849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10"/>
              </a:rPr>
              <a:t>https://www.diba.cat/web/cueme</a:t>
            </a:r>
            <a:endParaRPr lang="es-ES_tradnl" sz="1500" b="1" spc="-5" dirty="0">
              <a:solidFill>
                <a:srgbClr val="01A1A9"/>
              </a:solidFill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3506" y="5440883"/>
            <a:ext cx="6284595" cy="90360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31750" rIns="0" bIns="0" rtlCol="0">
            <a:spAutoFit/>
          </a:bodyPr>
          <a:lstStyle/>
          <a:p>
            <a:pPr marL="335915" indent="-120014">
              <a:lnSpc>
                <a:spcPts val="1650"/>
              </a:lnSpc>
              <a:spcBef>
                <a:spcPts val="250"/>
              </a:spcBef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públic en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7305" y="1466380"/>
            <a:ext cx="19069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01A1A9"/>
                </a:solidFill>
                <a:latin typeface="Arial"/>
                <a:cs typeface="Arial"/>
              </a:rPr>
              <a:t>Web</a:t>
            </a:r>
            <a:r>
              <a:rPr sz="2500" b="1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33" y="1907950"/>
            <a:ext cx="4589167" cy="2632236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5283" y="7028992"/>
            <a:ext cx="16954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8842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Recursos </a:t>
            </a:r>
            <a:r>
              <a:rPr spc="-70" dirty="0"/>
              <a:t>de</a:t>
            </a:r>
            <a:r>
              <a:rPr spc="-505" dirty="0"/>
              <a:t> </a:t>
            </a:r>
            <a:r>
              <a:rPr spc="-145" dirty="0"/>
              <a:t>suport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7294" y="1350124"/>
            <a:ext cx="28841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Vídeos</a:t>
            </a:r>
            <a:r>
              <a:rPr sz="2500" b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informatius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9995" y="1823897"/>
            <a:ext cx="2905760" cy="95567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57480" marR="167640">
              <a:lnSpc>
                <a:spcPts val="1500"/>
              </a:lnSpc>
              <a:spcBef>
                <a:spcPts val="86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Presentació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programa,  l’estratègia local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fases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 projecte educatiu amb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veu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diferents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9995" y="2848229"/>
            <a:ext cx="2905760" cy="95567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70485" rIns="0" bIns="0" rtlCol="0">
            <a:spAutoFit/>
          </a:bodyPr>
          <a:lstStyle/>
          <a:p>
            <a:pPr marL="276860" indent="-120014">
              <a:lnSpc>
                <a:spcPts val="1650"/>
              </a:lnSpc>
              <a:spcBef>
                <a:spcPts val="555"/>
              </a:spcBef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públic en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60895" y="1823897"/>
            <a:ext cx="634365" cy="634365"/>
            <a:chOff x="6660895" y="182389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6660895" y="182389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3821" y="1919806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1055" y="1877929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40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40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40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40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40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40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3490" y="1955356"/>
              <a:ext cx="118099" cy="188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6435" y="2246693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51862" y="1868068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60895" y="2964408"/>
            <a:ext cx="634365" cy="634365"/>
            <a:chOff x="6660895" y="2964408"/>
            <a:chExt cx="634365" cy="634365"/>
          </a:xfrm>
        </p:grpSpPr>
        <p:sp>
          <p:nvSpPr>
            <p:cNvPr id="16" name="object 16"/>
            <p:cNvSpPr/>
            <p:nvPr/>
          </p:nvSpPr>
          <p:spPr>
            <a:xfrm>
              <a:off x="6660895" y="29644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76400" y="3360343"/>
              <a:ext cx="210173" cy="197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70497" y="299897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26564" y="303549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9994" y="394552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634237" y="0"/>
                </a:moveTo>
                <a:lnTo>
                  <a:pt x="0" y="0"/>
                </a:lnTo>
                <a:lnTo>
                  <a:pt x="0" y="634238"/>
                </a:lnTo>
                <a:lnTo>
                  <a:pt x="634237" y="634238"/>
                </a:lnTo>
                <a:lnTo>
                  <a:pt x="634237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26768" y="4347353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13918" y="4018769"/>
            <a:ext cx="540385" cy="495300"/>
            <a:chOff x="6713918" y="4018769"/>
            <a:chExt cx="540385" cy="495300"/>
          </a:xfrm>
        </p:grpSpPr>
        <p:sp>
          <p:nvSpPr>
            <p:cNvPr id="23" name="object 23"/>
            <p:cNvSpPr/>
            <p:nvPr/>
          </p:nvSpPr>
          <p:spPr>
            <a:xfrm>
              <a:off x="6816941" y="41283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79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1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3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5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8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9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79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79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75119" y="4173829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24728" y="4018769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13918" y="4074832"/>
              <a:ext cx="79314" cy="119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51038" y="4151579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8160" y="4414087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4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4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4" h="99695">
                  <a:moveTo>
                    <a:pt x="192011" y="90817"/>
                  </a:moveTo>
                  <a:lnTo>
                    <a:pt x="184416" y="41833"/>
                  </a:lnTo>
                  <a:lnTo>
                    <a:pt x="177469" y="38849"/>
                  </a:lnTo>
                  <a:lnTo>
                    <a:pt x="166535" y="41732"/>
                  </a:lnTo>
                  <a:lnTo>
                    <a:pt x="164350" y="47447"/>
                  </a:lnTo>
                  <a:lnTo>
                    <a:pt x="171932" y="96418"/>
                  </a:lnTo>
                  <a:lnTo>
                    <a:pt x="178892" y="99415"/>
                  </a:lnTo>
                  <a:lnTo>
                    <a:pt x="189826" y="96532"/>
                  </a:lnTo>
                  <a:lnTo>
                    <a:pt x="192011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17305" y="1349451"/>
            <a:ext cx="23177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Butlletí</a:t>
            </a:r>
            <a:r>
              <a:rPr sz="2500" b="1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7304" y="4739525"/>
            <a:ext cx="786836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2500" b="1" dirty="0">
                <a:solidFill>
                  <a:srgbClr val="01A1A9"/>
                </a:solidFill>
                <a:latin typeface="Arial"/>
                <a:cs typeface="Arial"/>
              </a:rPr>
              <a:t>Materials digitals de suport a la difusió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6000" y="1358328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36000" y="4748403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4470" y="1358328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37320" y="1823897"/>
            <a:ext cx="634365" cy="634365"/>
            <a:chOff x="2437320" y="1823897"/>
            <a:chExt cx="634365" cy="634365"/>
          </a:xfrm>
        </p:grpSpPr>
        <p:sp>
          <p:nvSpPr>
            <p:cNvPr id="35" name="object 35"/>
            <p:cNvSpPr/>
            <p:nvPr/>
          </p:nvSpPr>
          <p:spPr>
            <a:xfrm>
              <a:off x="2437320" y="182389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30245" y="1919806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57479" y="1877929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99928" y="1955356"/>
              <a:ext cx="118087" cy="1882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12872" y="2246693"/>
              <a:ext cx="89395" cy="160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28287" y="1868068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437320" y="5213972"/>
            <a:ext cx="634365" cy="634365"/>
            <a:chOff x="2437320" y="5213972"/>
            <a:chExt cx="634365" cy="634365"/>
          </a:xfrm>
        </p:grpSpPr>
        <p:sp>
          <p:nvSpPr>
            <p:cNvPr id="42" name="object 42"/>
            <p:cNvSpPr/>
            <p:nvPr/>
          </p:nvSpPr>
          <p:spPr>
            <a:xfrm>
              <a:off x="2437320" y="521397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30245" y="5309868"/>
              <a:ext cx="102462" cy="1996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57479" y="5268004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99928" y="5345418"/>
              <a:ext cx="118087" cy="1882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12872" y="5636768"/>
              <a:ext cx="89395" cy="160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928287" y="5258143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437320" y="2531110"/>
            <a:ext cx="634365" cy="634365"/>
            <a:chOff x="2437320" y="2531110"/>
            <a:chExt cx="634365" cy="634365"/>
          </a:xfrm>
        </p:grpSpPr>
        <p:sp>
          <p:nvSpPr>
            <p:cNvPr id="49" name="object 49"/>
            <p:cNvSpPr/>
            <p:nvPr/>
          </p:nvSpPr>
          <p:spPr>
            <a:xfrm>
              <a:off x="2437320" y="253111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2838" y="2927045"/>
              <a:ext cx="210161" cy="1978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6934" y="2565679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903001" y="2602198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437320" y="5921171"/>
            <a:ext cx="634365" cy="634365"/>
            <a:chOff x="2437320" y="5921171"/>
            <a:chExt cx="634365" cy="634365"/>
          </a:xfrm>
        </p:grpSpPr>
        <p:sp>
          <p:nvSpPr>
            <p:cNvPr id="54" name="object 54"/>
            <p:cNvSpPr/>
            <p:nvPr/>
          </p:nvSpPr>
          <p:spPr>
            <a:xfrm>
              <a:off x="2437320" y="592117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52838" y="6317117"/>
              <a:ext cx="210161" cy="1978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6934" y="5955753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596"/>
                  </a:moveTo>
                  <a:lnTo>
                    <a:pt x="78727" y="116446"/>
                  </a:lnTo>
                  <a:lnTo>
                    <a:pt x="71183" y="113182"/>
                  </a:lnTo>
                  <a:lnTo>
                    <a:pt x="63639" y="116446"/>
                  </a:lnTo>
                  <a:lnTo>
                    <a:pt x="61125" y="123596"/>
                  </a:lnTo>
                  <a:lnTo>
                    <a:pt x="63627" y="130759"/>
                  </a:lnTo>
                  <a:lnTo>
                    <a:pt x="71183" y="134010"/>
                  </a:lnTo>
                  <a:lnTo>
                    <a:pt x="78714" y="130759"/>
                  </a:lnTo>
                  <a:lnTo>
                    <a:pt x="81241" y="123596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3754"/>
                  </a:moveTo>
                  <a:lnTo>
                    <a:pt x="316191" y="61010"/>
                  </a:ln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56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599"/>
                  </a:lnTo>
                  <a:lnTo>
                    <a:pt x="174371" y="348183"/>
                  </a:lnTo>
                  <a:lnTo>
                    <a:pt x="173812" y="341122"/>
                  </a:lnTo>
                  <a:lnTo>
                    <a:pt x="173215" y="334073"/>
                  </a:lnTo>
                  <a:lnTo>
                    <a:pt x="172593" y="327025"/>
                  </a:lnTo>
                  <a:lnTo>
                    <a:pt x="171945" y="319989"/>
                  </a:lnTo>
                  <a:lnTo>
                    <a:pt x="199872" y="318528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56"/>
                  </a:lnTo>
                  <a:lnTo>
                    <a:pt x="261683" y="271500"/>
                  </a:lnTo>
                  <a:lnTo>
                    <a:pt x="260400" y="263410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62"/>
                  </a:lnTo>
                  <a:lnTo>
                    <a:pt x="212725" y="294525"/>
                  </a:lnTo>
                  <a:lnTo>
                    <a:pt x="191096" y="299085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4998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12"/>
                  </a:lnTo>
                  <a:lnTo>
                    <a:pt x="96177" y="193713"/>
                  </a:lnTo>
                  <a:lnTo>
                    <a:pt x="99529" y="184950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00"/>
                  </a:lnTo>
                  <a:lnTo>
                    <a:pt x="111988" y="142519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594"/>
                  </a:lnTo>
                  <a:lnTo>
                    <a:pt x="149453" y="148856"/>
                  </a:lnTo>
                  <a:lnTo>
                    <a:pt x="149936" y="162737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51"/>
                  </a:lnTo>
                  <a:lnTo>
                    <a:pt x="222631" y="194564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39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85"/>
                  </a:lnTo>
                  <a:lnTo>
                    <a:pt x="273202" y="115912"/>
                  </a:lnTo>
                  <a:lnTo>
                    <a:pt x="263271" y="115862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29"/>
                  </a:lnTo>
                  <a:lnTo>
                    <a:pt x="203365" y="176542"/>
                  </a:lnTo>
                  <a:lnTo>
                    <a:pt x="191871" y="175945"/>
                  </a:lnTo>
                  <a:lnTo>
                    <a:pt x="181965" y="173062"/>
                  </a:lnTo>
                  <a:lnTo>
                    <a:pt x="174688" y="166725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10"/>
                  </a:lnTo>
                  <a:lnTo>
                    <a:pt x="119989" y="79311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68"/>
                  </a:lnTo>
                  <a:lnTo>
                    <a:pt x="251231" y="71513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44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291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53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61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11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25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42"/>
                  </a:lnTo>
                  <a:lnTo>
                    <a:pt x="57289" y="141071"/>
                  </a:lnTo>
                  <a:lnTo>
                    <a:pt x="51892" y="125437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21"/>
                  </a:lnTo>
                  <a:lnTo>
                    <a:pt x="36842" y="146443"/>
                  </a:lnTo>
                  <a:lnTo>
                    <a:pt x="53771" y="167322"/>
                  </a:lnTo>
                  <a:lnTo>
                    <a:pt x="79679" y="178650"/>
                  </a:lnTo>
                  <a:lnTo>
                    <a:pt x="76492" y="186905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43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53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903001" y="5992271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437320" y="3238309"/>
            <a:ext cx="634365" cy="634365"/>
            <a:chOff x="2437320" y="3238309"/>
            <a:chExt cx="634365" cy="634365"/>
          </a:xfrm>
        </p:grpSpPr>
        <p:sp>
          <p:nvSpPr>
            <p:cNvPr id="59" name="object 59"/>
            <p:cNvSpPr/>
            <p:nvPr/>
          </p:nvSpPr>
          <p:spPr>
            <a:xfrm>
              <a:off x="2437320" y="323830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12948" y="3599764"/>
              <a:ext cx="82550" cy="966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00464" y="3419986"/>
              <a:ext cx="100649" cy="1028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19956" y="3439429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93165" y="3270256"/>
              <a:ext cx="89279" cy="17083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904093" y="3493362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436431" y="394552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903204" y="4347353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490342" y="4018769"/>
            <a:ext cx="540385" cy="495300"/>
            <a:chOff x="2490342" y="4018769"/>
            <a:chExt cx="540385" cy="495300"/>
          </a:xfrm>
        </p:grpSpPr>
        <p:sp>
          <p:nvSpPr>
            <p:cNvPr id="68" name="object 68"/>
            <p:cNvSpPr/>
            <p:nvPr/>
          </p:nvSpPr>
          <p:spPr>
            <a:xfrm>
              <a:off x="2593378" y="41283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51556" y="4173829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01165" y="4018769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90342" y="4074832"/>
              <a:ext cx="79314" cy="1197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27475" y="4151579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44597" y="4414087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2436431" y="6628383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903204" y="7030215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490342" y="6701634"/>
            <a:ext cx="540385" cy="495300"/>
            <a:chOff x="2490342" y="6701634"/>
            <a:chExt cx="540385" cy="495300"/>
          </a:xfrm>
        </p:grpSpPr>
        <p:sp>
          <p:nvSpPr>
            <p:cNvPr id="77" name="object 77"/>
            <p:cNvSpPr/>
            <p:nvPr/>
          </p:nvSpPr>
          <p:spPr>
            <a:xfrm>
              <a:off x="2593378" y="6811214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51556" y="6856694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1165" y="6701634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90342" y="6757695"/>
              <a:ext cx="79314" cy="1197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27475" y="6834436"/>
              <a:ext cx="102922" cy="1024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44597" y="7096950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81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168586" y="1823897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2069" rIns="0" bIns="0" rtlCol="0">
            <a:spAutoFit/>
          </a:bodyPr>
          <a:lstStyle/>
          <a:p>
            <a:pPr marL="53975" marR="417195">
              <a:lnSpc>
                <a:spcPts val="1500"/>
              </a:lnSpc>
              <a:spcBef>
                <a:spcPts val="409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Articles,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notícies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d’actuali-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novetats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experiènci-  es del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territori</a:t>
            </a:r>
            <a:endParaRPr sz="15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68586" y="5213959"/>
            <a:ext cx="7117080" cy="716863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38430" rIns="0" bIns="0" rtlCol="0">
            <a:spAutoFit/>
          </a:bodyPr>
          <a:lstStyle/>
          <a:p>
            <a:pPr marL="100965" marR="475615">
              <a:lnSpc>
                <a:spcPts val="1500"/>
              </a:lnSpc>
              <a:spcBef>
                <a:spcPts val="109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Logotips descarregables en diferents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formats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aplicacions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(document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text,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web,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xarxes socials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, banderoles, cartells, roll-up i altres elements de senyalització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) i manual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d’aplicació de la imatge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gràfica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168586" y="2531110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080" rIns="0" bIns="0" rtlCol="0">
            <a:spAutoFit/>
          </a:bodyPr>
          <a:lstStyle/>
          <a:p>
            <a:pPr marL="173355" indent="-120014">
              <a:lnSpc>
                <a:spcPts val="1650"/>
              </a:lnSpc>
              <a:spcBef>
                <a:spcPts val="40"/>
              </a:spcBef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68586" y="5921159"/>
            <a:ext cx="7117080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25730" rIns="0" bIns="0" rtlCol="0">
            <a:spAutoFit/>
          </a:bodyPr>
          <a:lstStyle/>
          <a:p>
            <a:pPr marL="173355" indent="-120014">
              <a:lnSpc>
                <a:spcPts val="1650"/>
              </a:lnSpc>
              <a:spcBef>
                <a:spcPts val="990"/>
              </a:spcBef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168586" y="3238309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cada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mesos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168586" y="3945521"/>
            <a:ext cx="2681605" cy="524503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38430" rIns="0" bIns="0" rtlCol="0">
            <a:spAutoFit/>
          </a:bodyPr>
          <a:lstStyle/>
          <a:p>
            <a:pPr marL="53975" marR="247650">
              <a:lnSpc>
                <a:spcPts val="1500"/>
              </a:lnSpc>
              <a:spcBef>
                <a:spcPts val="1090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1"/>
              </a:rPr>
              <a:t>https://www.diba.cat/web/cueme/butlleti-cueme</a:t>
            </a:r>
            <a:endParaRPr lang="es-ES_tradnl" sz="1500" b="1" spc="-5" dirty="0">
              <a:solidFill>
                <a:srgbClr val="01A1A9"/>
              </a:solidFill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168586" y="6628396"/>
            <a:ext cx="7117080" cy="409728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7716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395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2"/>
              </a:rPr>
              <a:t>https://www.diba.cat/web/cueme/materials-difusio</a:t>
            </a:r>
            <a:endParaRPr sz="15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379995" y="3945521"/>
            <a:ext cx="2905760" cy="545662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59385" rIns="0" bIns="0" rtlCol="0">
            <a:spAutoFit/>
          </a:bodyPr>
          <a:lstStyle/>
          <a:p>
            <a:pPr marL="157480" marR="152400">
              <a:lnSpc>
                <a:spcPts val="1500"/>
              </a:lnSpc>
              <a:spcBef>
                <a:spcPts val="1255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3"/>
              </a:rPr>
              <a:t>https://www.diba.cat/web/cueme/audiovisuals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9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9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981760" y="653237"/>
                </a:moveTo>
                <a:lnTo>
                  <a:pt x="959281" y="619721"/>
                </a:lnTo>
                <a:lnTo>
                  <a:pt x="945553" y="617029"/>
                </a:lnTo>
                <a:lnTo>
                  <a:pt x="692073" y="617029"/>
                </a:lnTo>
                <a:lnTo>
                  <a:pt x="339356" y="877201"/>
                </a:lnTo>
                <a:lnTo>
                  <a:pt x="333997" y="880795"/>
                </a:lnTo>
                <a:lnTo>
                  <a:pt x="329742" y="885482"/>
                </a:lnTo>
                <a:lnTo>
                  <a:pt x="323481" y="897115"/>
                </a:lnTo>
                <a:lnTo>
                  <a:pt x="321932" y="903147"/>
                </a:lnTo>
                <a:lnTo>
                  <a:pt x="321932" y="913879"/>
                </a:lnTo>
                <a:lnTo>
                  <a:pt x="445312" y="1082395"/>
                </a:lnTo>
                <a:lnTo>
                  <a:pt x="476161" y="1099832"/>
                </a:lnTo>
                <a:lnTo>
                  <a:pt x="484200" y="1099832"/>
                </a:lnTo>
                <a:lnTo>
                  <a:pt x="490905" y="1097610"/>
                </a:lnTo>
                <a:lnTo>
                  <a:pt x="496277" y="1093127"/>
                </a:lnTo>
                <a:lnTo>
                  <a:pt x="646480" y="977785"/>
                </a:lnTo>
                <a:lnTo>
                  <a:pt x="646480" y="1519605"/>
                </a:lnTo>
                <a:lnTo>
                  <a:pt x="647141" y="1526743"/>
                </a:lnTo>
                <a:lnTo>
                  <a:pt x="675551" y="1555153"/>
                </a:lnTo>
                <a:lnTo>
                  <a:pt x="682688" y="1555813"/>
                </a:lnTo>
                <a:lnTo>
                  <a:pt x="945553" y="1555813"/>
                </a:lnTo>
                <a:lnTo>
                  <a:pt x="979068" y="1533359"/>
                </a:lnTo>
                <a:lnTo>
                  <a:pt x="981760" y="1519605"/>
                </a:lnTo>
                <a:lnTo>
                  <a:pt x="981760" y="653237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3914" y="3970413"/>
            <a:ext cx="384557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Què és CuEmE?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0279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Materials </a:t>
            </a:r>
            <a:r>
              <a:rPr spc="-70" dirty="0"/>
              <a:t>de</a:t>
            </a:r>
            <a:r>
              <a:rPr spc="-509" dirty="0"/>
              <a:t> </a:t>
            </a:r>
            <a:r>
              <a:rPr spc="-145" dirty="0"/>
              <a:t>senyalització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430005" y="5400001"/>
            <a:ext cx="634365" cy="634365"/>
            <a:chOff x="2430005" y="5400001"/>
            <a:chExt cx="634365" cy="634365"/>
          </a:xfrm>
        </p:grpSpPr>
        <p:sp>
          <p:nvSpPr>
            <p:cNvPr id="6" name="object 6"/>
            <p:cNvSpPr/>
            <p:nvPr/>
          </p:nvSpPr>
          <p:spPr>
            <a:xfrm>
              <a:off x="2430005" y="540000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22918" y="5495910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50151" y="5454046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2600" y="5531460"/>
              <a:ext cx="118099" cy="188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5544" y="5822810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20972" y="5444185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0005" y="6148717"/>
            <a:ext cx="634365" cy="634365"/>
            <a:chOff x="2430005" y="6148717"/>
            <a:chExt cx="634365" cy="634365"/>
          </a:xfrm>
        </p:grpSpPr>
        <p:sp>
          <p:nvSpPr>
            <p:cNvPr id="13" name="object 13"/>
            <p:cNvSpPr/>
            <p:nvPr/>
          </p:nvSpPr>
          <p:spPr>
            <a:xfrm>
              <a:off x="2430005" y="614871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5510" y="6544659"/>
              <a:ext cx="210173" cy="197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9606" y="618328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40">
                  <a:moveTo>
                    <a:pt x="81241" y="123621"/>
                  </a:moveTo>
                  <a:lnTo>
                    <a:pt x="78727" y="116459"/>
                  </a:lnTo>
                  <a:lnTo>
                    <a:pt x="71183" y="113207"/>
                  </a:lnTo>
                  <a:lnTo>
                    <a:pt x="63639" y="116459"/>
                  </a:lnTo>
                  <a:lnTo>
                    <a:pt x="61125" y="123621"/>
                  </a:lnTo>
                  <a:lnTo>
                    <a:pt x="63627" y="130771"/>
                  </a:lnTo>
                  <a:lnTo>
                    <a:pt x="71183" y="134035"/>
                  </a:lnTo>
                  <a:lnTo>
                    <a:pt x="78714" y="130771"/>
                  </a:lnTo>
                  <a:lnTo>
                    <a:pt x="81241" y="123621"/>
                  </a:lnTo>
                  <a:close/>
                </a:path>
                <a:path w="316230" h="370840">
                  <a:moveTo>
                    <a:pt x="201549" y="142506"/>
                  </a:moveTo>
                  <a:lnTo>
                    <a:pt x="199034" y="135343"/>
                  </a:lnTo>
                  <a:lnTo>
                    <a:pt x="191490" y="132092"/>
                  </a:lnTo>
                  <a:lnTo>
                    <a:pt x="183946" y="135343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40">
                  <a:moveTo>
                    <a:pt x="316204" y="63766"/>
                  </a:moveTo>
                  <a:lnTo>
                    <a:pt x="316191" y="61023"/>
                  </a:lnTo>
                  <a:lnTo>
                    <a:pt x="315137" y="60121"/>
                  </a:lnTo>
                  <a:lnTo>
                    <a:pt x="312661" y="58000"/>
                  </a:lnTo>
                  <a:lnTo>
                    <a:pt x="308368" y="57302"/>
                  </a:lnTo>
                  <a:lnTo>
                    <a:pt x="307263" y="56591"/>
                  </a:lnTo>
                  <a:lnTo>
                    <a:pt x="305879" y="56083"/>
                  </a:lnTo>
                  <a:lnTo>
                    <a:pt x="304228" y="55867"/>
                  </a:lnTo>
                  <a:lnTo>
                    <a:pt x="294894" y="55003"/>
                  </a:lnTo>
                  <a:lnTo>
                    <a:pt x="294894" y="75590"/>
                  </a:lnTo>
                  <a:lnTo>
                    <a:pt x="294005" y="95542"/>
                  </a:lnTo>
                  <a:lnTo>
                    <a:pt x="293077" y="115493"/>
                  </a:lnTo>
                  <a:lnTo>
                    <a:pt x="292125" y="115531"/>
                  </a:lnTo>
                  <a:lnTo>
                    <a:pt x="292125" y="136385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602"/>
                  </a:lnTo>
                  <a:lnTo>
                    <a:pt x="252285" y="349402"/>
                  </a:lnTo>
                  <a:lnTo>
                    <a:pt x="216446" y="348195"/>
                  </a:lnTo>
                  <a:lnTo>
                    <a:pt x="200355" y="347611"/>
                  </a:lnTo>
                  <a:lnTo>
                    <a:pt x="174371" y="348195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20001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62"/>
                  </a:lnTo>
                  <a:lnTo>
                    <a:pt x="248526" y="295668"/>
                  </a:lnTo>
                  <a:lnTo>
                    <a:pt x="261683" y="271513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611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62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15"/>
                  </a:lnTo>
                  <a:lnTo>
                    <a:pt x="158013" y="224904"/>
                  </a:lnTo>
                  <a:lnTo>
                    <a:pt x="157530" y="221361"/>
                  </a:lnTo>
                  <a:lnTo>
                    <a:pt x="155143" y="218338"/>
                  </a:lnTo>
                  <a:lnTo>
                    <a:pt x="88747" y="211061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36"/>
                  </a:lnTo>
                  <a:lnTo>
                    <a:pt x="104368" y="174040"/>
                  </a:lnTo>
                  <a:lnTo>
                    <a:pt x="105130" y="171373"/>
                  </a:lnTo>
                  <a:lnTo>
                    <a:pt x="105156" y="168186"/>
                  </a:lnTo>
                  <a:lnTo>
                    <a:pt x="107950" y="158496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14"/>
                  </a:lnTo>
                  <a:lnTo>
                    <a:pt x="153479" y="120967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43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54"/>
                  </a:lnTo>
                  <a:lnTo>
                    <a:pt x="245287" y="176555"/>
                  </a:lnTo>
                  <a:lnTo>
                    <a:pt x="248208" y="171373"/>
                  </a:lnTo>
                  <a:lnTo>
                    <a:pt x="251472" y="160210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61"/>
                  </a:lnTo>
                  <a:lnTo>
                    <a:pt x="263169" y="136677"/>
                  </a:lnTo>
                  <a:lnTo>
                    <a:pt x="272821" y="136753"/>
                  </a:lnTo>
                  <a:lnTo>
                    <a:pt x="282473" y="136652"/>
                  </a:lnTo>
                  <a:lnTo>
                    <a:pt x="289369" y="136461"/>
                  </a:lnTo>
                  <a:lnTo>
                    <a:pt x="292125" y="136385"/>
                  </a:lnTo>
                  <a:lnTo>
                    <a:pt x="292125" y="115531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58"/>
                  </a:lnTo>
                  <a:lnTo>
                    <a:pt x="252171" y="113499"/>
                  </a:lnTo>
                  <a:lnTo>
                    <a:pt x="249986" y="111887"/>
                  </a:lnTo>
                  <a:lnTo>
                    <a:pt x="232727" y="109867"/>
                  </a:lnTo>
                  <a:lnTo>
                    <a:pt x="232727" y="130695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55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65"/>
                  </a:lnTo>
                  <a:lnTo>
                    <a:pt x="170764" y="148856"/>
                  </a:lnTo>
                  <a:lnTo>
                    <a:pt x="170878" y="145707"/>
                  </a:lnTo>
                  <a:lnTo>
                    <a:pt x="171335" y="139700"/>
                  </a:lnTo>
                  <a:lnTo>
                    <a:pt x="172580" y="131597"/>
                  </a:lnTo>
                  <a:lnTo>
                    <a:pt x="174218" y="123621"/>
                  </a:lnTo>
                  <a:lnTo>
                    <a:pt x="232727" y="130695"/>
                  </a:lnTo>
                  <a:lnTo>
                    <a:pt x="232727" y="109867"/>
                  </a:lnTo>
                  <a:lnTo>
                    <a:pt x="207899" y="106959"/>
                  </a:lnTo>
                  <a:lnTo>
                    <a:pt x="119087" y="95402"/>
                  </a:lnTo>
                  <a:lnTo>
                    <a:pt x="119278" y="92532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90"/>
                  </a:lnTo>
                  <a:lnTo>
                    <a:pt x="120129" y="62001"/>
                  </a:lnTo>
                  <a:lnTo>
                    <a:pt x="119862" y="60833"/>
                  </a:lnTo>
                  <a:lnTo>
                    <a:pt x="119659" y="60121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90"/>
                  </a:lnTo>
                  <a:lnTo>
                    <a:pt x="294894" y="55003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30"/>
                  </a:lnTo>
                  <a:lnTo>
                    <a:pt x="59461" y="23304"/>
                  </a:lnTo>
                  <a:lnTo>
                    <a:pt x="14744" y="1181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611"/>
                  </a:lnTo>
                  <a:lnTo>
                    <a:pt x="4800" y="19481"/>
                  </a:lnTo>
                  <a:lnTo>
                    <a:pt x="28079" y="32473"/>
                  </a:lnTo>
                  <a:lnTo>
                    <a:pt x="52082" y="42799"/>
                  </a:lnTo>
                  <a:lnTo>
                    <a:pt x="76682" y="50800"/>
                  </a:lnTo>
                  <a:lnTo>
                    <a:pt x="101815" y="56857"/>
                  </a:lnTo>
                  <a:lnTo>
                    <a:pt x="100279" y="58559"/>
                  </a:lnTo>
                  <a:lnTo>
                    <a:pt x="99288" y="60833"/>
                  </a:lnTo>
                  <a:lnTo>
                    <a:pt x="99212" y="75590"/>
                  </a:lnTo>
                  <a:lnTo>
                    <a:pt x="99085" y="79324"/>
                  </a:lnTo>
                  <a:lnTo>
                    <a:pt x="98793" y="85394"/>
                  </a:lnTo>
                  <a:lnTo>
                    <a:pt x="98336" y="92532"/>
                  </a:lnTo>
                  <a:lnTo>
                    <a:pt x="96139" y="92214"/>
                  </a:lnTo>
                  <a:lnTo>
                    <a:pt x="96139" y="113169"/>
                  </a:lnTo>
                  <a:lnTo>
                    <a:pt x="94335" y="124637"/>
                  </a:lnTo>
                  <a:lnTo>
                    <a:pt x="92125" y="136029"/>
                  </a:lnTo>
                  <a:lnTo>
                    <a:pt x="89509" y="147307"/>
                  </a:lnTo>
                  <a:lnTo>
                    <a:pt x="86448" y="158496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21"/>
                  </a:lnTo>
                  <a:lnTo>
                    <a:pt x="54089" y="106959"/>
                  </a:lnTo>
                  <a:lnTo>
                    <a:pt x="96139" y="113169"/>
                  </a:lnTo>
                  <a:lnTo>
                    <a:pt x="96139" y="92214"/>
                  </a:lnTo>
                  <a:lnTo>
                    <a:pt x="45580" y="84709"/>
                  </a:lnTo>
                  <a:lnTo>
                    <a:pt x="40728" y="86182"/>
                  </a:lnTo>
                  <a:lnTo>
                    <a:pt x="38506" y="90551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63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40"/>
                  </a:lnTo>
                  <a:lnTo>
                    <a:pt x="64033" y="214325"/>
                  </a:lnTo>
                  <a:lnTo>
                    <a:pt x="64046" y="217182"/>
                  </a:lnTo>
                  <a:lnTo>
                    <a:pt x="64998" y="219608"/>
                  </a:lnTo>
                  <a:lnTo>
                    <a:pt x="64147" y="224447"/>
                  </a:lnTo>
                  <a:lnTo>
                    <a:pt x="66281" y="229374"/>
                  </a:lnTo>
                  <a:lnTo>
                    <a:pt x="140919" y="237566"/>
                  </a:lnTo>
                  <a:lnTo>
                    <a:pt x="148818" y="298056"/>
                  </a:lnTo>
                  <a:lnTo>
                    <a:pt x="154368" y="358825"/>
                  </a:lnTo>
                  <a:lnTo>
                    <a:pt x="154686" y="363283"/>
                  </a:lnTo>
                  <a:lnTo>
                    <a:pt x="157238" y="366153"/>
                  </a:lnTo>
                  <a:lnTo>
                    <a:pt x="160439" y="367538"/>
                  </a:lnTo>
                  <a:lnTo>
                    <a:pt x="162140" y="369100"/>
                  </a:lnTo>
                  <a:lnTo>
                    <a:pt x="164541" y="370014"/>
                  </a:lnTo>
                  <a:lnTo>
                    <a:pt x="167665" y="369671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211"/>
                  </a:lnTo>
                  <a:lnTo>
                    <a:pt x="298221" y="367030"/>
                  </a:lnTo>
                  <a:lnTo>
                    <a:pt x="301053" y="358330"/>
                  </a:lnTo>
                  <a:lnTo>
                    <a:pt x="298716" y="352526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96"/>
                  </a:lnTo>
                  <a:lnTo>
                    <a:pt x="312877" y="136385"/>
                  </a:lnTo>
                  <a:lnTo>
                    <a:pt x="313524" y="123621"/>
                  </a:lnTo>
                  <a:lnTo>
                    <a:pt x="313905" y="116014"/>
                  </a:lnTo>
                  <a:lnTo>
                    <a:pt x="316204" y="6376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95673" y="6219813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52583" y="7016292"/>
            <a:ext cx="1949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3506" y="5400014"/>
            <a:ext cx="628459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Plaques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reconeixement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la participació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CuEmE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3506" y="6148717"/>
            <a:ext cx="628459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Totes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5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17305" y="1466380"/>
            <a:ext cx="334391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Plaques per a</a:t>
            </a:r>
            <a:r>
              <a:rPr sz="2500" b="1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escoles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93" y="1929069"/>
            <a:ext cx="5206607" cy="3315068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69720"/>
          </a:xfrm>
          <a:custGeom>
            <a:avLst/>
            <a:gdLst/>
            <a:ahLst/>
            <a:cxnLst/>
            <a:rect l="l" t="t" r="r" b="b"/>
            <a:pathLst>
              <a:path w="1438275" h="156972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69720">
                <a:moveTo>
                  <a:pt x="1141260" y="1215174"/>
                </a:moveTo>
                <a:lnTo>
                  <a:pt x="1137856" y="1167866"/>
                </a:lnTo>
                <a:lnTo>
                  <a:pt x="1127671" y="1123810"/>
                </a:lnTo>
                <a:lnTo>
                  <a:pt x="1110703" y="1083030"/>
                </a:lnTo>
                <a:lnTo>
                  <a:pt x="1086942" y="1045514"/>
                </a:lnTo>
                <a:lnTo>
                  <a:pt x="1058265" y="1011669"/>
                </a:lnTo>
                <a:lnTo>
                  <a:pt x="1026591" y="981824"/>
                </a:lnTo>
                <a:lnTo>
                  <a:pt x="991882" y="956005"/>
                </a:lnTo>
                <a:lnTo>
                  <a:pt x="954163" y="934199"/>
                </a:lnTo>
                <a:lnTo>
                  <a:pt x="915314" y="916495"/>
                </a:lnTo>
                <a:lnTo>
                  <a:pt x="877214" y="902868"/>
                </a:lnTo>
                <a:lnTo>
                  <a:pt x="839876" y="893356"/>
                </a:lnTo>
                <a:lnTo>
                  <a:pt x="803287" y="887933"/>
                </a:lnTo>
                <a:lnTo>
                  <a:pt x="799274" y="887933"/>
                </a:lnTo>
                <a:lnTo>
                  <a:pt x="799274" y="1220533"/>
                </a:lnTo>
                <a:lnTo>
                  <a:pt x="797636" y="1239608"/>
                </a:lnTo>
                <a:lnTo>
                  <a:pt x="773112" y="1284236"/>
                </a:lnTo>
                <a:lnTo>
                  <a:pt x="725957" y="1306245"/>
                </a:lnTo>
                <a:lnTo>
                  <a:pt x="706729" y="1307706"/>
                </a:lnTo>
                <a:lnTo>
                  <a:pt x="687489" y="1306245"/>
                </a:lnTo>
                <a:lnTo>
                  <a:pt x="640346" y="1284236"/>
                </a:lnTo>
                <a:lnTo>
                  <a:pt x="615823" y="1239608"/>
                </a:lnTo>
                <a:lnTo>
                  <a:pt x="614197" y="1220533"/>
                </a:lnTo>
                <a:lnTo>
                  <a:pt x="615823" y="1200937"/>
                </a:lnTo>
                <a:lnTo>
                  <a:pt x="640346" y="1156157"/>
                </a:lnTo>
                <a:lnTo>
                  <a:pt x="687489" y="1134795"/>
                </a:lnTo>
                <a:lnTo>
                  <a:pt x="706729" y="1133360"/>
                </a:lnTo>
                <a:lnTo>
                  <a:pt x="725957" y="1134795"/>
                </a:lnTo>
                <a:lnTo>
                  <a:pt x="773112" y="1156157"/>
                </a:lnTo>
                <a:lnTo>
                  <a:pt x="797636" y="1200937"/>
                </a:lnTo>
                <a:lnTo>
                  <a:pt x="799274" y="1220533"/>
                </a:lnTo>
                <a:lnTo>
                  <a:pt x="799274" y="887933"/>
                </a:lnTo>
                <a:lnTo>
                  <a:pt x="793902" y="887933"/>
                </a:lnTo>
                <a:lnTo>
                  <a:pt x="962888" y="663968"/>
                </a:lnTo>
                <a:lnTo>
                  <a:pt x="966444" y="658609"/>
                </a:lnTo>
                <a:lnTo>
                  <a:pt x="953706" y="619937"/>
                </a:lnTo>
                <a:lnTo>
                  <a:pt x="946797" y="617029"/>
                </a:lnTo>
                <a:lnTo>
                  <a:pt x="669175" y="617029"/>
                </a:lnTo>
                <a:lnTo>
                  <a:pt x="627176" y="632129"/>
                </a:lnTo>
                <a:lnTo>
                  <a:pt x="398272" y="929513"/>
                </a:lnTo>
                <a:lnTo>
                  <a:pt x="375119" y="960831"/>
                </a:lnTo>
                <a:lnTo>
                  <a:pt x="352666" y="994397"/>
                </a:lnTo>
                <a:lnTo>
                  <a:pt x="330873" y="1030224"/>
                </a:lnTo>
                <a:lnTo>
                  <a:pt x="309765" y="1068311"/>
                </a:lnTo>
                <a:lnTo>
                  <a:pt x="291566" y="1107338"/>
                </a:lnTo>
                <a:lnTo>
                  <a:pt x="278574" y="1145946"/>
                </a:lnTo>
                <a:lnTo>
                  <a:pt x="270776" y="1184122"/>
                </a:lnTo>
                <a:lnTo>
                  <a:pt x="268185" y="1221879"/>
                </a:lnTo>
                <a:lnTo>
                  <a:pt x="271741" y="1273771"/>
                </a:lnTo>
                <a:lnTo>
                  <a:pt x="282422" y="1322133"/>
                </a:lnTo>
                <a:lnTo>
                  <a:pt x="300240" y="1366977"/>
                </a:lnTo>
                <a:lnTo>
                  <a:pt x="325183" y="1408290"/>
                </a:lnTo>
                <a:lnTo>
                  <a:pt x="356400" y="1445475"/>
                </a:lnTo>
                <a:lnTo>
                  <a:pt x="393065" y="1477873"/>
                </a:lnTo>
                <a:lnTo>
                  <a:pt x="435190" y="1505496"/>
                </a:lnTo>
                <a:lnTo>
                  <a:pt x="482765" y="1528318"/>
                </a:lnTo>
                <a:lnTo>
                  <a:pt x="524065" y="1543050"/>
                </a:lnTo>
                <a:lnTo>
                  <a:pt x="567512" y="1554505"/>
                </a:lnTo>
                <a:lnTo>
                  <a:pt x="613105" y="1562684"/>
                </a:lnTo>
                <a:lnTo>
                  <a:pt x="660857" y="1567599"/>
                </a:lnTo>
                <a:lnTo>
                  <a:pt x="710755" y="1569224"/>
                </a:lnTo>
                <a:lnTo>
                  <a:pt x="759104" y="1567383"/>
                </a:lnTo>
                <a:lnTo>
                  <a:pt x="805484" y="1561833"/>
                </a:lnTo>
                <a:lnTo>
                  <a:pt x="849871" y="1552575"/>
                </a:lnTo>
                <a:lnTo>
                  <a:pt x="892276" y="1539621"/>
                </a:lnTo>
                <a:lnTo>
                  <a:pt x="932713" y="1522958"/>
                </a:lnTo>
                <a:lnTo>
                  <a:pt x="979271" y="1497698"/>
                </a:lnTo>
                <a:lnTo>
                  <a:pt x="1020381" y="1468145"/>
                </a:lnTo>
                <a:lnTo>
                  <a:pt x="1056043" y="1434325"/>
                </a:lnTo>
                <a:lnTo>
                  <a:pt x="1086269" y="1396225"/>
                </a:lnTo>
                <a:lnTo>
                  <a:pt x="1110322" y="1354734"/>
                </a:lnTo>
                <a:lnTo>
                  <a:pt x="1127506" y="1310728"/>
                </a:lnTo>
                <a:lnTo>
                  <a:pt x="1137818" y="1264208"/>
                </a:lnTo>
                <a:lnTo>
                  <a:pt x="1141260" y="1215174"/>
                </a:lnTo>
                <a:close/>
              </a:path>
              <a:path w="1438275" h="156972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4703" y="3970413"/>
            <a:ext cx="41239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Com participar-hi?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5" y="658685"/>
              <a:ext cx="480695" cy="523875"/>
            </a:xfrm>
            <a:custGeom>
              <a:avLst/>
              <a:gdLst/>
              <a:ahLst/>
              <a:cxnLst/>
              <a:rect l="l" t="t" r="r" b="b"/>
              <a:pathLst>
                <a:path w="480694" h="523875">
                  <a:moveTo>
                    <a:pt x="373227" y="0"/>
                  </a:moveTo>
                  <a:lnTo>
                    <a:pt x="220548" y="0"/>
                  </a:lnTo>
                  <a:lnTo>
                    <a:pt x="211827" y="923"/>
                  </a:lnTo>
                  <a:lnTo>
                    <a:pt x="71539" y="171869"/>
                  </a:lnTo>
                  <a:lnTo>
                    <a:pt x="46461" y="207548"/>
                  </a:lnTo>
                  <a:lnTo>
                    <a:pt x="22859" y="248208"/>
                  </a:lnTo>
                  <a:lnTo>
                    <a:pt x="5710" y="290898"/>
                  </a:lnTo>
                  <a:lnTo>
                    <a:pt x="0" y="332663"/>
                  </a:lnTo>
                  <a:lnTo>
                    <a:pt x="1957" y="361203"/>
                  </a:lnTo>
                  <a:lnTo>
                    <a:pt x="17627" y="412466"/>
                  </a:lnTo>
                  <a:lnTo>
                    <a:pt x="48512" y="455641"/>
                  </a:lnTo>
                  <a:lnTo>
                    <a:pt x="91845" y="488654"/>
                  </a:lnTo>
                  <a:lnTo>
                    <a:pt x="146590" y="511060"/>
                  </a:lnTo>
                  <a:lnTo>
                    <a:pt x="209289" y="522304"/>
                  </a:lnTo>
                  <a:lnTo>
                    <a:pt x="243408" y="523709"/>
                  </a:lnTo>
                  <a:lnTo>
                    <a:pt x="276483" y="522119"/>
                  </a:lnTo>
                  <a:lnTo>
                    <a:pt x="337519" y="509393"/>
                  </a:lnTo>
                  <a:lnTo>
                    <a:pt x="391088" y="484359"/>
                  </a:lnTo>
                  <a:lnTo>
                    <a:pt x="433314" y="449511"/>
                  </a:lnTo>
                  <a:lnTo>
                    <a:pt x="463170" y="405736"/>
                  </a:lnTo>
                  <a:lnTo>
                    <a:pt x="472992" y="379869"/>
                  </a:lnTo>
                  <a:lnTo>
                    <a:pt x="241198" y="379869"/>
                  </a:lnTo>
                  <a:lnTo>
                    <a:pt x="230615" y="379064"/>
                  </a:lnTo>
                  <a:lnTo>
                    <a:pt x="193895" y="351756"/>
                  </a:lnTo>
                  <a:lnTo>
                    <a:pt x="190296" y="331927"/>
                  </a:lnTo>
                  <a:lnTo>
                    <a:pt x="191196" y="321142"/>
                  </a:lnTo>
                  <a:lnTo>
                    <a:pt x="221003" y="287118"/>
                  </a:lnTo>
                  <a:lnTo>
                    <a:pt x="241198" y="283984"/>
                  </a:lnTo>
                  <a:lnTo>
                    <a:pt x="473931" y="283984"/>
                  </a:lnTo>
                  <a:lnTo>
                    <a:pt x="472717" y="278736"/>
                  </a:lnTo>
                  <a:lnTo>
                    <a:pt x="450303" y="235673"/>
                  </a:lnTo>
                  <a:lnTo>
                    <a:pt x="417117" y="200640"/>
                  </a:lnTo>
                  <a:lnTo>
                    <a:pt x="377291" y="174447"/>
                  </a:lnTo>
                  <a:lnTo>
                    <a:pt x="334962" y="157211"/>
                  </a:lnTo>
                  <a:lnTo>
                    <a:pt x="294309" y="148996"/>
                  </a:lnTo>
                  <a:lnTo>
                    <a:pt x="289140" y="148996"/>
                  </a:lnTo>
                  <a:lnTo>
                    <a:pt x="382079" y="25819"/>
                  </a:lnTo>
                  <a:lnTo>
                    <a:pt x="384035" y="22872"/>
                  </a:lnTo>
                  <a:lnTo>
                    <a:pt x="385025" y="19672"/>
                  </a:lnTo>
                  <a:lnTo>
                    <a:pt x="385025" y="11798"/>
                  </a:lnTo>
                  <a:lnTo>
                    <a:pt x="383425" y="8000"/>
                  </a:lnTo>
                  <a:lnTo>
                    <a:pt x="377037" y="1600"/>
                  </a:lnTo>
                  <a:lnTo>
                    <a:pt x="373227" y="0"/>
                  </a:lnTo>
                  <a:close/>
                </a:path>
                <a:path w="480694" h="523875">
                  <a:moveTo>
                    <a:pt x="473931" y="283984"/>
                  </a:moveTo>
                  <a:lnTo>
                    <a:pt x="241198" y="283984"/>
                  </a:lnTo>
                  <a:lnTo>
                    <a:pt x="251775" y="284768"/>
                  </a:lnTo>
                  <a:lnTo>
                    <a:pt x="261388" y="287118"/>
                  </a:lnTo>
                  <a:lnTo>
                    <a:pt x="291189" y="321142"/>
                  </a:lnTo>
                  <a:lnTo>
                    <a:pt x="292087" y="331927"/>
                  </a:lnTo>
                  <a:lnTo>
                    <a:pt x="291189" y="342418"/>
                  </a:lnTo>
                  <a:lnTo>
                    <a:pt x="261388" y="376647"/>
                  </a:lnTo>
                  <a:lnTo>
                    <a:pt x="241198" y="379869"/>
                  </a:lnTo>
                  <a:lnTo>
                    <a:pt x="472992" y="379869"/>
                  </a:lnTo>
                  <a:lnTo>
                    <a:pt x="478296" y="355948"/>
                  </a:lnTo>
                  <a:lnTo>
                    <a:pt x="480186" y="328980"/>
                  </a:lnTo>
                  <a:lnTo>
                    <a:pt x="478319" y="302960"/>
                  </a:lnTo>
                  <a:lnTo>
                    <a:pt x="473931" y="28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7492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135" dirty="0"/>
              <a:t>adherir-se </a:t>
            </a:r>
            <a:r>
              <a:rPr spc="-75" dirty="0"/>
              <a:t>al</a:t>
            </a:r>
            <a:r>
              <a:rPr spc="-660" dirty="0"/>
              <a:t> </a:t>
            </a:r>
            <a:r>
              <a:rPr spc="-140" dirty="0"/>
              <a:t>programa?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23300" y="3407727"/>
            <a:ext cx="33096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territori. És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aquest el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sz="1500" b="1" spc="5" dirty="0">
                <a:solidFill>
                  <a:srgbClr val="231F20"/>
                </a:solidFill>
                <a:latin typeface="Arial"/>
                <a:cs typeface="Arial"/>
              </a:rPr>
              <a:t>sol·lici- 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ta la participació de les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5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dels 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seus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municipis.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3300" y="1205949"/>
            <a:ext cx="7683500" cy="222758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576705" algn="ctr">
              <a:lnSpc>
                <a:spcPct val="100000"/>
              </a:lnSpc>
              <a:spcBef>
                <a:spcPts val="1515"/>
              </a:spcBef>
            </a:pP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Com?</a:t>
            </a:r>
            <a:endParaRPr sz="2500">
              <a:latin typeface="Arial"/>
              <a:cs typeface="Arial"/>
            </a:endParaRPr>
          </a:p>
          <a:p>
            <a:pPr marL="4206240">
              <a:lnSpc>
                <a:spcPct val="100000"/>
              </a:lnSpc>
              <a:spcBef>
                <a:spcPts val="85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1.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Enviar una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carta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1500" b="1" spc="-3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compromís</a:t>
            </a:r>
            <a:endParaRPr sz="1500">
              <a:latin typeface="Arial"/>
              <a:cs typeface="Arial"/>
            </a:endParaRPr>
          </a:p>
          <a:p>
            <a:pPr marL="4314190" marR="5080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Char char="•"/>
              <a:tabLst>
                <a:tab pos="43268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Carta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signada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les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regidories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 Desenvolupament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Econòmic i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Educació  manifestant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compromís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participa-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ció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conjunta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L’ens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local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és el referent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7298" y="3335553"/>
            <a:ext cx="343916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11100"/>
              </a:lnSpc>
              <a:spcBef>
                <a:spcPts val="100"/>
              </a:spcBef>
              <a:buClr>
                <a:srgbClr val="01A1A9"/>
              </a:buClr>
              <a:buChar char="•"/>
              <a:tabLst>
                <a:tab pos="12192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Adreçada 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Secció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Teixit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Productiu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7298" y="4313554"/>
            <a:ext cx="3489960" cy="212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496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2. </a:t>
            </a:r>
            <a:r>
              <a:rPr sz="1500" b="1" spc="5" dirty="0">
                <a:solidFill>
                  <a:srgbClr val="01A1A9"/>
                </a:solidFill>
                <a:latin typeface="Arial"/>
                <a:cs typeface="Arial"/>
              </a:rPr>
              <a:t>Sol·licitar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el recurs al Catàleg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de  Serveis</a:t>
            </a:r>
            <a:endParaRPr sz="1500">
              <a:latin typeface="Arial"/>
              <a:cs typeface="Arial"/>
            </a:endParaRPr>
          </a:p>
          <a:p>
            <a:pPr marL="120650" marR="5080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Char char="•"/>
              <a:tabLst>
                <a:tab pos="13271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Recurs Cultura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Emprenedora 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l’Escola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(21064)</a:t>
            </a:r>
            <a:endParaRPr sz="1500">
              <a:latin typeface="Arial"/>
              <a:cs typeface="Arial"/>
            </a:endParaRPr>
          </a:p>
          <a:p>
            <a:pPr marL="120650" marR="267335" indent="-108585">
              <a:lnSpc>
                <a:spcPct val="111100"/>
              </a:lnSpc>
              <a:spcBef>
                <a:spcPts val="850"/>
              </a:spcBef>
              <a:buFont typeface="Arial"/>
              <a:buChar char="•"/>
              <a:tabLst>
                <a:tab pos="132715" algn="l"/>
              </a:tabLst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  <a:hlinkClick r:id="rId6"/>
              </a:rPr>
              <a:t>https://catalegdeserveis-cercador. 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  <a:hlinkClick r:id="rId6"/>
              </a:rPr>
              <a:t>diba.cat/fitxa?id=21064</a:t>
            </a:r>
            <a:endParaRPr sz="1500">
              <a:latin typeface="Arial"/>
              <a:cs typeface="Arial"/>
            </a:endParaRPr>
          </a:p>
          <a:p>
            <a:pPr marL="132080" indent="-120014">
              <a:lnSpc>
                <a:spcPct val="100000"/>
              </a:lnSpc>
              <a:spcBef>
                <a:spcPts val="1050"/>
              </a:spcBef>
              <a:buClr>
                <a:srgbClr val="01A1A9"/>
              </a:buClr>
              <a:buChar char="•"/>
              <a:tabLst>
                <a:tab pos="13271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Concessió per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 4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cursos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36035" y="1494079"/>
            <a:ext cx="2750185" cy="1511300"/>
            <a:chOff x="1836035" y="1494079"/>
            <a:chExt cx="2750185" cy="1511300"/>
          </a:xfrm>
        </p:grpSpPr>
        <p:sp>
          <p:nvSpPr>
            <p:cNvPr id="15" name="object 15"/>
            <p:cNvSpPr/>
            <p:nvPr/>
          </p:nvSpPr>
          <p:spPr>
            <a:xfrm>
              <a:off x="1836035" y="1494079"/>
              <a:ext cx="2749572" cy="15109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8341" y="1501876"/>
              <a:ext cx="237490" cy="442595"/>
            </a:xfrm>
            <a:custGeom>
              <a:avLst/>
              <a:gdLst/>
              <a:ahLst/>
              <a:cxnLst/>
              <a:rect l="l" t="t" r="r" b="b"/>
              <a:pathLst>
                <a:path w="237489" h="442594">
                  <a:moveTo>
                    <a:pt x="212488" y="0"/>
                  </a:moveTo>
                  <a:lnTo>
                    <a:pt x="206316" y="2222"/>
                  </a:lnTo>
                  <a:lnTo>
                    <a:pt x="20248" y="6680"/>
                  </a:lnTo>
                  <a:lnTo>
                    <a:pt x="7914" y="10764"/>
                  </a:lnTo>
                  <a:lnTo>
                    <a:pt x="1164" y="20196"/>
                  </a:lnTo>
                  <a:lnTo>
                    <a:pt x="0" y="31776"/>
                  </a:lnTo>
                  <a:lnTo>
                    <a:pt x="4424" y="42303"/>
                  </a:lnTo>
                  <a:lnTo>
                    <a:pt x="8794" y="95775"/>
                  </a:lnTo>
                  <a:lnTo>
                    <a:pt x="13872" y="149245"/>
                  </a:lnTo>
                  <a:lnTo>
                    <a:pt x="19696" y="202313"/>
                  </a:lnTo>
                  <a:lnTo>
                    <a:pt x="26405" y="255476"/>
                  </a:lnTo>
                  <a:lnTo>
                    <a:pt x="34058" y="308506"/>
                  </a:lnTo>
                  <a:lnTo>
                    <a:pt x="42736" y="361376"/>
                  </a:lnTo>
                  <a:lnTo>
                    <a:pt x="52519" y="414058"/>
                  </a:lnTo>
                  <a:lnTo>
                    <a:pt x="51903" y="423510"/>
                  </a:lnTo>
                  <a:lnTo>
                    <a:pt x="54961" y="432400"/>
                  </a:lnTo>
                  <a:lnTo>
                    <a:pt x="61710" y="439018"/>
                  </a:lnTo>
                  <a:lnTo>
                    <a:pt x="72166" y="441655"/>
                  </a:lnTo>
                  <a:lnTo>
                    <a:pt x="183507" y="442404"/>
                  </a:lnTo>
                  <a:lnTo>
                    <a:pt x="188957" y="439018"/>
                  </a:lnTo>
                  <a:lnTo>
                    <a:pt x="192321" y="434251"/>
                  </a:lnTo>
                  <a:lnTo>
                    <a:pt x="200119" y="431761"/>
                  </a:lnTo>
                  <a:lnTo>
                    <a:pt x="206735" y="425361"/>
                  </a:lnTo>
                  <a:lnTo>
                    <a:pt x="208546" y="399783"/>
                  </a:lnTo>
                  <a:lnTo>
                    <a:pt x="166019" y="399783"/>
                  </a:lnTo>
                  <a:lnTo>
                    <a:pt x="92854" y="399288"/>
                  </a:lnTo>
                  <a:lnTo>
                    <a:pt x="83616" y="349123"/>
                  </a:lnTo>
                  <a:lnTo>
                    <a:pt x="75535" y="299673"/>
                  </a:lnTo>
                  <a:lnTo>
                    <a:pt x="68325" y="249644"/>
                  </a:lnTo>
                  <a:lnTo>
                    <a:pt x="61982" y="199495"/>
                  </a:lnTo>
                  <a:lnTo>
                    <a:pt x="56414" y="149044"/>
                  </a:lnTo>
                  <a:lnTo>
                    <a:pt x="51606" y="98915"/>
                  </a:lnTo>
                  <a:lnTo>
                    <a:pt x="47426" y="48526"/>
                  </a:lnTo>
                  <a:lnTo>
                    <a:pt x="190327" y="45110"/>
                  </a:lnTo>
                  <a:lnTo>
                    <a:pt x="232824" y="45110"/>
                  </a:lnTo>
                  <a:lnTo>
                    <a:pt x="233431" y="36436"/>
                  </a:lnTo>
                  <a:lnTo>
                    <a:pt x="237349" y="27397"/>
                  </a:lnTo>
                  <a:lnTo>
                    <a:pt x="237250" y="17551"/>
                  </a:lnTo>
                  <a:lnTo>
                    <a:pt x="233127" y="8829"/>
                  </a:lnTo>
                  <a:lnTo>
                    <a:pt x="224972" y="3162"/>
                  </a:lnTo>
                  <a:lnTo>
                    <a:pt x="219473" y="330"/>
                  </a:lnTo>
                  <a:lnTo>
                    <a:pt x="212488" y="0"/>
                  </a:lnTo>
                  <a:close/>
                </a:path>
                <a:path w="237489" h="442594">
                  <a:moveTo>
                    <a:pt x="232824" y="45110"/>
                  </a:moveTo>
                  <a:lnTo>
                    <a:pt x="190327" y="45110"/>
                  </a:lnTo>
                  <a:lnTo>
                    <a:pt x="186790" y="95775"/>
                  </a:lnTo>
                  <a:lnTo>
                    <a:pt x="183135" y="149245"/>
                  </a:lnTo>
                  <a:lnTo>
                    <a:pt x="172363" y="308506"/>
                  </a:lnTo>
                  <a:lnTo>
                    <a:pt x="169543" y="349561"/>
                  </a:lnTo>
                  <a:lnTo>
                    <a:pt x="166019" y="399783"/>
                  </a:lnTo>
                  <a:lnTo>
                    <a:pt x="208546" y="399783"/>
                  </a:lnTo>
                  <a:lnTo>
                    <a:pt x="211294" y="360957"/>
                  </a:lnTo>
                  <a:lnTo>
                    <a:pt x="215582" y="298457"/>
                  </a:lnTo>
                  <a:lnTo>
                    <a:pt x="225949" y="144606"/>
                  </a:lnTo>
                  <a:lnTo>
                    <a:pt x="229645" y="90519"/>
                  </a:lnTo>
                  <a:lnTo>
                    <a:pt x="232824" y="4511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3276" y="2467717"/>
              <a:ext cx="150191" cy="1507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4119" y="2244975"/>
              <a:ext cx="150189" cy="1507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4119" y="2018319"/>
              <a:ext cx="150191" cy="1507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5" y="658685"/>
              <a:ext cx="480695" cy="523875"/>
            </a:xfrm>
            <a:custGeom>
              <a:avLst/>
              <a:gdLst/>
              <a:ahLst/>
              <a:cxnLst/>
              <a:rect l="l" t="t" r="r" b="b"/>
              <a:pathLst>
                <a:path w="480694" h="523875">
                  <a:moveTo>
                    <a:pt x="373227" y="0"/>
                  </a:moveTo>
                  <a:lnTo>
                    <a:pt x="220548" y="0"/>
                  </a:lnTo>
                  <a:lnTo>
                    <a:pt x="211827" y="923"/>
                  </a:lnTo>
                  <a:lnTo>
                    <a:pt x="71539" y="171869"/>
                  </a:lnTo>
                  <a:lnTo>
                    <a:pt x="46461" y="207548"/>
                  </a:lnTo>
                  <a:lnTo>
                    <a:pt x="22859" y="248208"/>
                  </a:lnTo>
                  <a:lnTo>
                    <a:pt x="5710" y="290898"/>
                  </a:lnTo>
                  <a:lnTo>
                    <a:pt x="0" y="332663"/>
                  </a:lnTo>
                  <a:lnTo>
                    <a:pt x="1957" y="361203"/>
                  </a:lnTo>
                  <a:lnTo>
                    <a:pt x="17627" y="412466"/>
                  </a:lnTo>
                  <a:lnTo>
                    <a:pt x="48512" y="455641"/>
                  </a:lnTo>
                  <a:lnTo>
                    <a:pt x="91845" y="488654"/>
                  </a:lnTo>
                  <a:lnTo>
                    <a:pt x="146590" y="511060"/>
                  </a:lnTo>
                  <a:lnTo>
                    <a:pt x="209289" y="522304"/>
                  </a:lnTo>
                  <a:lnTo>
                    <a:pt x="243408" y="523709"/>
                  </a:lnTo>
                  <a:lnTo>
                    <a:pt x="276483" y="522119"/>
                  </a:lnTo>
                  <a:lnTo>
                    <a:pt x="337519" y="509393"/>
                  </a:lnTo>
                  <a:lnTo>
                    <a:pt x="391088" y="484359"/>
                  </a:lnTo>
                  <a:lnTo>
                    <a:pt x="433314" y="449511"/>
                  </a:lnTo>
                  <a:lnTo>
                    <a:pt x="463170" y="405736"/>
                  </a:lnTo>
                  <a:lnTo>
                    <a:pt x="472992" y="379869"/>
                  </a:lnTo>
                  <a:lnTo>
                    <a:pt x="241198" y="379869"/>
                  </a:lnTo>
                  <a:lnTo>
                    <a:pt x="230615" y="379064"/>
                  </a:lnTo>
                  <a:lnTo>
                    <a:pt x="193895" y="351756"/>
                  </a:lnTo>
                  <a:lnTo>
                    <a:pt x="190296" y="331927"/>
                  </a:lnTo>
                  <a:lnTo>
                    <a:pt x="191196" y="321142"/>
                  </a:lnTo>
                  <a:lnTo>
                    <a:pt x="221003" y="287118"/>
                  </a:lnTo>
                  <a:lnTo>
                    <a:pt x="241198" y="283984"/>
                  </a:lnTo>
                  <a:lnTo>
                    <a:pt x="473931" y="283984"/>
                  </a:lnTo>
                  <a:lnTo>
                    <a:pt x="472717" y="278736"/>
                  </a:lnTo>
                  <a:lnTo>
                    <a:pt x="450303" y="235673"/>
                  </a:lnTo>
                  <a:lnTo>
                    <a:pt x="417117" y="200640"/>
                  </a:lnTo>
                  <a:lnTo>
                    <a:pt x="377291" y="174447"/>
                  </a:lnTo>
                  <a:lnTo>
                    <a:pt x="334962" y="157211"/>
                  </a:lnTo>
                  <a:lnTo>
                    <a:pt x="294309" y="148996"/>
                  </a:lnTo>
                  <a:lnTo>
                    <a:pt x="289140" y="148996"/>
                  </a:lnTo>
                  <a:lnTo>
                    <a:pt x="382079" y="25819"/>
                  </a:lnTo>
                  <a:lnTo>
                    <a:pt x="384035" y="22872"/>
                  </a:lnTo>
                  <a:lnTo>
                    <a:pt x="385025" y="19672"/>
                  </a:lnTo>
                  <a:lnTo>
                    <a:pt x="385025" y="11798"/>
                  </a:lnTo>
                  <a:lnTo>
                    <a:pt x="383425" y="8000"/>
                  </a:lnTo>
                  <a:lnTo>
                    <a:pt x="377037" y="1600"/>
                  </a:lnTo>
                  <a:lnTo>
                    <a:pt x="373227" y="0"/>
                  </a:lnTo>
                  <a:close/>
                </a:path>
                <a:path w="480694" h="523875">
                  <a:moveTo>
                    <a:pt x="473931" y="283984"/>
                  </a:moveTo>
                  <a:lnTo>
                    <a:pt x="241198" y="283984"/>
                  </a:lnTo>
                  <a:lnTo>
                    <a:pt x="251775" y="284768"/>
                  </a:lnTo>
                  <a:lnTo>
                    <a:pt x="261388" y="287118"/>
                  </a:lnTo>
                  <a:lnTo>
                    <a:pt x="291189" y="321142"/>
                  </a:lnTo>
                  <a:lnTo>
                    <a:pt x="292087" y="331927"/>
                  </a:lnTo>
                  <a:lnTo>
                    <a:pt x="291189" y="342418"/>
                  </a:lnTo>
                  <a:lnTo>
                    <a:pt x="261388" y="376647"/>
                  </a:lnTo>
                  <a:lnTo>
                    <a:pt x="241198" y="379869"/>
                  </a:lnTo>
                  <a:lnTo>
                    <a:pt x="472992" y="379869"/>
                  </a:lnTo>
                  <a:lnTo>
                    <a:pt x="478296" y="355948"/>
                  </a:lnTo>
                  <a:lnTo>
                    <a:pt x="480186" y="328980"/>
                  </a:lnTo>
                  <a:lnTo>
                    <a:pt x="478319" y="302960"/>
                  </a:lnTo>
                  <a:lnTo>
                    <a:pt x="473931" y="28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68281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Amb</a:t>
            </a:r>
            <a:r>
              <a:rPr spc="-295" dirty="0"/>
              <a:t> </a:t>
            </a:r>
            <a:r>
              <a:rPr spc="-95" dirty="0"/>
              <a:t>qui</a:t>
            </a:r>
            <a:r>
              <a:rPr spc="-290" dirty="0"/>
              <a:t> </a:t>
            </a:r>
            <a:r>
              <a:rPr spc="-130" dirty="0"/>
              <a:t>contactar</a:t>
            </a:r>
            <a:r>
              <a:rPr spc="-295" dirty="0"/>
              <a:t> </a:t>
            </a:r>
            <a:r>
              <a:rPr spc="-75" dirty="0"/>
              <a:t>en</a:t>
            </a:r>
            <a:r>
              <a:rPr spc="-295" dirty="0"/>
              <a:t> </a:t>
            </a:r>
            <a:r>
              <a:rPr spc="-100" dirty="0"/>
              <a:t>cas</a:t>
            </a:r>
            <a:r>
              <a:rPr spc="-295" dirty="0"/>
              <a:t> </a:t>
            </a:r>
            <a:r>
              <a:rPr spc="-70" dirty="0"/>
              <a:t>de</a:t>
            </a:r>
            <a:r>
              <a:rPr spc="-290" dirty="0"/>
              <a:t> </a:t>
            </a:r>
            <a:r>
              <a:rPr spc="-140" dirty="0"/>
              <a:t>dubte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823300" y="2080086"/>
            <a:ext cx="2810997" cy="333540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500" dirty="0">
                <a:solidFill>
                  <a:srgbClr val="FFC000"/>
                </a:solidFill>
                <a:latin typeface="Arial"/>
                <a:cs typeface="Arial"/>
              </a:rPr>
              <a:t>Assistència</a:t>
            </a:r>
            <a:r>
              <a:rPr sz="2500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br>
              <a:rPr lang="es-ES" sz="2500" spc="-90" dirty="0">
                <a:solidFill>
                  <a:srgbClr val="FFC000"/>
                </a:solidFill>
                <a:latin typeface="Arial"/>
                <a:cs typeface="Arial"/>
              </a:rPr>
            </a:br>
            <a:r>
              <a:rPr sz="2500" dirty="0">
                <a:solidFill>
                  <a:srgbClr val="FFC000"/>
                </a:solidFill>
                <a:latin typeface="Arial"/>
                <a:cs typeface="Arial"/>
              </a:rPr>
              <a:t>tècnica</a:t>
            </a:r>
            <a:endParaRPr sz="2500">
              <a:solidFill>
                <a:srgbClr val="FFC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Xarxa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Consultors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Glòria</a:t>
            </a:r>
            <a:r>
              <a:rPr sz="15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Sànchez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Claudia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Vallvé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Bruna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Coll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500" b="1" spc="-5" dirty="0">
                <a:solidFill>
                  <a:srgbClr val="FFC000"/>
                </a:solidFill>
                <a:latin typeface="Arial"/>
                <a:cs typeface="Arial"/>
              </a:rPr>
              <a:t>Contacte:</a:t>
            </a:r>
            <a:endParaRPr sz="1500">
              <a:solidFill>
                <a:srgbClr val="FFC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Bruna</a:t>
            </a:r>
            <a:r>
              <a:rPr sz="15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Coll</a:t>
            </a:r>
            <a:endParaRPr sz="1500" b="1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cueme@diba.cat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683 123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390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1700" y="2897624"/>
            <a:ext cx="3577168" cy="3604705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Gerència </a:t>
            </a:r>
            <a:br>
              <a:rPr lang="es-ES" sz="1500" b="1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de Serveis</a:t>
            </a:r>
            <a:r>
              <a:rPr sz="1500" b="1" spc="-25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d’Educació</a:t>
            </a:r>
            <a:endParaRPr sz="150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C/ Comte d’Urgell,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187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Escola Industrial</a:t>
            </a:r>
            <a:b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Edifici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Rellotge,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08036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Barcelona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Tel.: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934 022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950</a:t>
            </a:r>
            <a:endParaRPr lang="es-ES"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endParaRPr lang="es-ES" sz="1500" b="1" spc="-5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b="1" spc="-5" dirty="0">
                <a:solidFill>
                  <a:srgbClr val="8B192B"/>
                </a:solidFill>
                <a:latin typeface="Arial"/>
                <a:cs typeface="Arial"/>
              </a:rPr>
              <a:t>Contacte:</a:t>
            </a:r>
            <a:br>
              <a:rPr lang="es-ES_tradnl" sz="1500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Anna Roig</a:t>
            </a:r>
            <a:b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roigma@diba.cat</a:t>
            </a:r>
            <a:b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934 022</a:t>
            </a:r>
            <a:r>
              <a:rPr lang="es-ES"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953</a:t>
            </a: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697 909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423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16" y="1458011"/>
            <a:ext cx="1133856" cy="6431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00" y="1418387"/>
            <a:ext cx="1091184" cy="68275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241451" y="2187847"/>
            <a:ext cx="3630997" cy="4489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  <a:t>Diputació </a:t>
            </a:r>
            <a:b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  <a:t>de</a:t>
            </a:r>
            <a:r>
              <a:rPr lang="es-ES_tradnl" sz="2500" spc="-55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lang="es-ES_tradnl" sz="2500" dirty="0">
                <a:solidFill>
                  <a:srgbClr val="8B192B"/>
                </a:solidFill>
                <a:latin typeface="Arial"/>
                <a:cs typeface="Arial"/>
              </a:rPr>
              <a:t>Barcelona</a:t>
            </a:r>
            <a:endParaRPr lang="es-ES_tradnl" sz="2500">
              <a:solidFill>
                <a:srgbClr val="8B192B"/>
              </a:solidFill>
              <a:latin typeface="Arial"/>
              <a:cs typeface="Arial"/>
            </a:endParaRPr>
          </a:p>
          <a:p>
            <a:pPr marL="12700" marR="222250">
              <a:lnSpc>
                <a:spcPct val="111100"/>
              </a:lnSpc>
              <a:spcBef>
                <a:spcPts val="650"/>
              </a:spcBef>
            </a:pP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Gerència de Promoció </a:t>
            </a:r>
            <a:b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Econòmica</a:t>
            </a:r>
            <a:r>
              <a:rPr lang="es-ES_tradnl" sz="1500" b="1" spc="-100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i  Ocupació</a:t>
            </a:r>
            <a:endParaRPr lang="es-ES_tradnl" sz="1500">
              <a:solidFill>
                <a:srgbClr val="8B192B"/>
              </a:solidFill>
              <a:latin typeface="Arial"/>
              <a:cs typeface="Arial"/>
            </a:endParaRPr>
          </a:p>
          <a:p>
            <a:pPr marL="12700" marR="403225">
              <a:lnSpc>
                <a:spcPct val="111100"/>
              </a:lnSpc>
            </a:pPr>
            <a:b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  <a:t>Trav.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de les Corts, 131-159</a:t>
            </a:r>
          </a:p>
          <a:p>
            <a:pPr marL="12700" marR="403225">
              <a:lnSpc>
                <a:spcPct val="111100"/>
              </a:lnSpc>
            </a:pP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Recinte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Maternitat </a:t>
            </a:r>
            <a:b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Pavelló</a:t>
            </a:r>
            <a:r>
              <a:rPr lang="es-ES_tradnl"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Mestral</a:t>
            </a:r>
            <a:b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08028</a:t>
            </a:r>
            <a: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Barcelona</a:t>
            </a:r>
            <a:endParaRPr lang="es-ES_tradnl"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spc="-40" dirty="0">
                <a:solidFill>
                  <a:srgbClr val="231F20"/>
                </a:solidFill>
                <a:latin typeface="Arial"/>
                <a:cs typeface="Arial"/>
              </a:rPr>
              <a:t>Tel.: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934 022</a:t>
            </a:r>
            <a:r>
              <a:rPr lang="es-ES_tradnl"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817</a:t>
            </a:r>
            <a:endParaRPr lang="es-ES_tradnl"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endParaRPr lang="es-ES_tradnl" sz="1500" b="1" spc="-5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b="1" spc="-5" dirty="0">
                <a:solidFill>
                  <a:srgbClr val="8B192B"/>
                </a:solidFill>
                <a:latin typeface="Arial"/>
                <a:cs typeface="Arial"/>
              </a:rPr>
              <a:t>Contacte:</a:t>
            </a:r>
            <a:br>
              <a:rPr lang="es-ES_tradnl" sz="1500" b="1" spc="-2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b="1" spc="-20" dirty="0">
                <a:solidFill>
                  <a:srgbClr val="231F20"/>
                </a:solidFill>
                <a:latin typeface="Arial"/>
                <a:cs typeface="Arial"/>
              </a:rPr>
              <a:t>Yolanda </a:t>
            </a:r>
            <a:r>
              <a:rPr lang="es-ES_tradnl" sz="1500" b="1" dirty="0">
                <a:solidFill>
                  <a:srgbClr val="231F20"/>
                </a:solidFill>
                <a:latin typeface="Arial"/>
                <a:cs typeface="Arial"/>
              </a:rPr>
              <a:t>Larrubia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  <a:hlinkClick r:id="rId16"/>
              </a:rPr>
              <a:t>larrubiary@diba.cat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934 022 222 ext.</a:t>
            </a:r>
            <a:r>
              <a:rPr lang="es-ES_tradnl"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61355</a:t>
            </a:r>
            <a:endParaRPr lang="es-ES_tradnl"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674 962</a:t>
            </a:r>
            <a: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761</a:t>
            </a:r>
            <a:endParaRPr lang="es-ES_tradnl"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79989"/>
                </a:lnTo>
                <a:lnTo>
                  <a:pt x="10692003" y="377998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5905575"/>
            <a:ext cx="10058400" cy="16449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209" y="658685"/>
              <a:ext cx="363220" cy="516890"/>
            </a:xfrm>
            <a:custGeom>
              <a:avLst/>
              <a:gdLst/>
              <a:ahLst/>
              <a:cxnLst/>
              <a:rect l="l" t="t" r="r" b="b"/>
              <a:pathLst>
                <a:path w="363219" h="516890">
                  <a:moveTo>
                    <a:pt x="348399" y="0"/>
                  </a:moveTo>
                  <a:lnTo>
                    <a:pt x="197688" y="0"/>
                  </a:lnTo>
                  <a:lnTo>
                    <a:pt x="192265" y="1727"/>
                  </a:lnTo>
                  <a:lnTo>
                    <a:pt x="187363" y="5168"/>
                  </a:lnTo>
                  <a:lnTo>
                    <a:pt x="9601" y="143103"/>
                  </a:lnTo>
                  <a:lnTo>
                    <a:pt x="6642" y="145072"/>
                  </a:lnTo>
                  <a:lnTo>
                    <a:pt x="4305" y="147650"/>
                  </a:lnTo>
                  <a:lnTo>
                    <a:pt x="863" y="154050"/>
                  </a:lnTo>
                  <a:lnTo>
                    <a:pt x="0" y="157365"/>
                  </a:lnTo>
                  <a:lnTo>
                    <a:pt x="0" y="163271"/>
                  </a:lnTo>
                  <a:lnTo>
                    <a:pt x="990" y="166954"/>
                  </a:lnTo>
                  <a:lnTo>
                    <a:pt x="2959" y="171869"/>
                  </a:lnTo>
                  <a:lnTo>
                    <a:pt x="72771" y="262343"/>
                  </a:lnTo>
                  <a:lnTo>
                    <a:pt x="78435" y="265544"/>
                  </a:lnTo>
                  <a:lnTo>
                    <a:pt x="89255" y="265544"/>
                  </a:lnTo>
                  <a:lnTo>
                    <a:pt x="92951" y="264325"/>
                  </a:lnTo>
                  <a:lnTo>
                    <a:pt x="95897" y="261848"/>
                  </a:lnTo>
                  <a:lnTo>
                    <a:pt x="178511" y="198412"/>
                  </a:lnTo>
                  <a:lnTo>
                    <a:pt x="178511" y="501827"/>
                  </a:lnTo>
                  <a:lnTo>
                    <a:pt x="180467" y="506501"/>
                  </a:lnTo>
                  <a:lnTo>
                    <a:pt x="188341" y="514375"/>
                  </a:lnTo>
                  <a:lnTo>
                    <a:pt x="193001" y="516331"/>
                  </a:lnTo>
                  <a:lnTo>
                    <a:pt x="348399" y="516331"/>
                  </a:lnTo>
                  <a:lnTo>
                    <a:pt x="353072" y="514375"/>
                  </a:lnTo>
                  <a:lnTo>
                    <a:pt x="360946" y="506501"/>
                  </a:lnTo>
                  <a:lnTo>
                    <a:pt x="362915" y="501827"/>
                  </a:lnTo>
                  <a:lnTo>
                    <a:pt x="362915" y="14516"/>
                  </a:lnTo>
                  <a:lnTo>
                    <a:pt x="360946" y="9842"/>
                  </a:lnTo>
                  <a:lnTo>
                    <a:pt x="353072" y="19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66542" y="1876425"/>
            <a:ext cx="5199558" cy="2088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Durant un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escolar,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l’alumnat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crea 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gestiona 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escolar amb el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l’escola, l’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dministració local,  les empreses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altres entitats de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seva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localitat.</a:t>
            </a: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Cultura emprenedora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l’escola promou les 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competències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emprenedores entre l’alumnat  de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cicle superior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de primària per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millorar-ne 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l’èxit educatiu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posar les bases dels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seus 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projectes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vitals i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dels projectes professionals 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futurs.</a:t>
            </a:r>
            <a:endParaRPr lang="es-ES"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575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Què </a:t>
            </a:r>
            <a:r>
              <a:rPr spc="-75" dirty="0"/>
              <a:t>és</a:t>
            </a:r>
            <a:r>
              <a:rPr spc="-550" dirty="0"/>
              <a:t> </a:t>
            </a:r>
            <a:r>
              <a:rPr spc="-145" dirty="0"/>
              <a:t>CuEmE?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908300" y="4380415"/>
            <a:ext cx="2963545" cy="1924050"/>
            <a:chOff x="1835380" y="2839699"/>
            <a:chExt cx="2963545" cy="1924050"/>
          </a:xfrm>
        </p:grpSpPr>
        <p:sp>
          <p:nvSpPr>
            <p:cNvPr id="9" name="object 9"/>
            <p:cNvSpPr/>
            <p:nvPr/>
          </p:nvSpPr>
          <p:spPr>
            <a:xfrm>
              <a:off x="1910152" y="2903583"/>
              <a:ext cx="615315" cy="716915"/>
            </a:xfrm>
            <a:custGeom>
              <a:avLst/>
              <a:gdLst/>
              <a:ahLst/>
              <a:cxnLst/>
              <a:rect l="l" t="t" r="r" b="b"/>
              <a:pathLst>
                <a:path w="615314" h="716914">
                  <a:moveTo>
                    <a:pt x="46844" y="325548"/>
                  </a:moveTo>
                  <a:lnTo>
                    <a:pt x="43246" y="325619"/>
                  </a:lnTo>
                  <a:lnTo>
                    <a:pt x="38395" y="325645"/>
                  </a:lnTo>
                  <a:lnTo>
                    <a:pt x="21921" y="329454"/>
                  </a:lnTo>
                  <a:lnTo>
                    <a:pt x="9861" y="339431"/>
                  </a:lnTo>
                  <a:lnTo>
                    <a:pt x="2455" y="356056"/>
                  </a:lnTo>
                  <a:lnTo>
                    <a:pt x="64" y="378629"/>
                  </a:lnTo>
                  <a:lnTo>
                    <a:pt x="0" y="382696"/>
                  </a:lnTo>
                  <a:lnTo>
                    <a:pt x="1026" y="431952"/>
                  </a:lnTo>
                  <a:lnTo>
                    <a:pt x="2678" y="485258"/>
                  </a:lnTo>
                  <a:lnTo>
                    <a:pt x="4885" y="538546"/>
                  </a:lnTo>
                  <a:lnTo>
                    <a:pt x="7572" y="590719"/>
                  </a:lnTo>
                  <a:lnTo>
                    <a:pt x="23326" y="637019"/>
                  </a:lnTo>
                  <a:lnTo>
                    <a:pt x="288039" y="650295"/>
                  </a:lnTo>
                  <a:lnTo>
                    <a:pt x="291337" y="663089"/>
                  </a:lnTo>
                  <a:lnTo>
                    <a:pt x="341958" y="709451"/>
                  </a:lnTo>
                  <a:lnTo>
                    <a:pt x="379996" y="715813"/>
                  </a:lnTo>
                  <a:lnTo>
                    <a:pt x="419259" y="716533"/>
                  </a:lnTo>
                  <a:lnTo>
                    <a:pt x="453647" y="714811"/>
                  </a:lnTo>
                  <a:lnTo>
                    <a:pt x="518779" y="707670"/>
                  </a:lnTo>
                  <a:lnTo>
                    <a:pt x="576138" y="679289"/>
                  </a:lnTo>
                  <a:lnTo>
                    <a:pt x="586878" y="663089"/>
                  </a:lnTo>
                  <a:lnTo>
                    <a:pt x="400059" y="663089"/>
                  </a:lnTo>
                  <a:lnTo>
                    <a:pt x="376510" y="661510"/>
                  </a:lnTo>
                  <a:lnTo>
                    <a:pt x="342892" y="640386"/>
                  </a:lnTo>
                  <a:lnTo>
                    <a:pt x="340376" y="633658"/>
                  </a:lnTo>
                  <a:lnTo>
                    <a:pt x="341638" y="627559"/>
                  </a:lnTo>
                  <a:lnTo>
                    <a:pt x="341626" y="621239"/>
                  </a:lnTo>
                  <a:lnTo>
                    <a:pt x="340372" y="615141"/>
                  </a:lnTo>
                  <a:lnTo>
                    <a:pt x="337848" y="609414"/>
                  </a:lnTo>
                  <a:lnTo>
                    <a:pt x="337950" y="604956"/>
                  </a:lnTo>
                  <a:lnTo>
                    <a:pt x="338629" y="596320"/>
                  </a:lnTo>
                  <a:lnTo>
                    <a:pt x="285308" y="596320"/>
                  </a:lnTo>
                  <a:lnTo>
                    <a:pt x="61547" y="591811"/>
                  </a:lnTo>
                  <a:lnTo>
                    <a:pt x="58794" y="538546"/>
                  </a:lnTo>
                  <a:lnTo>
                    <a:pt x="56592" y="485258"/>
                  </a:lnTo>
                  <a:lnTo>
                    <a:pt x="54941" y="431952"/>
                  </a:lnTo>
                  <a:lnTo>
                    <a:pt x="53838" y="378629"/>
                  </a:lnTo>
                  <a:lnTo>
                    <a:pt x="107675" y="376677"/>
                  </a:lnTo>
                  <a:lnTo>
                    <a:pt x="134582" y="375297"/>
                  </a:lnTo>
                  <a:lnTo>
                    <a:pt x="177477" y="367225"/>
                  </a:lnTo>
                  <a:lnTo>
                    <a:pt x="185918" y="354105"/>
                  </a:lnTo>
                  <a:lnTo>
                    <a:pt x="205251" y="325783"/>
                  </a:lnTo>
                  <a:lnTo>
                    <a:pt x="49406" y="325783"/>
                  </a:lnTo>
                  <a:lnTo>
                    <a:pt x="46844" y="325548"/>
                  </a:lnTo>
                  <a:close/>
                </a:path>
                <a:path w="615314" h="716914">
                  <a:moveTo>
                    <a:pt x="600283" y="603114"/>
                  </a:moveTo>
                  <a:lnTo>
                    <a:pt x="547462" y="603114"/>
                  </a:lnTo>
                  <a:lnTo>
                    <a:pt x="547404" y="612353"/>
                  </a:lnTo>
                  <a:lnTo>
                    <a:pt x="546460" y="621288"/>
                  </a:lnTo>
                  <a:lnTo>
                    <a:pt x="495692" y="657739"/>
                  </a:lnTo>
                  <a:lnTo>
                    <a:pt x="444262" y="661484"/>
                  </a:lnTo>
                  <a:lnTo>
                    <a:pt x="424103" y="662521"/>
                  </a:lnTo>
                  <a:lnTo>
                    <a:pt x="400059" y="663089"/>
                  </a:lnTo>
                  <a:lnTo>
                    <a:pt x="586878" y="663089"/>
                  </a:lnTo>
                  <a:lnTo>
                    <a:pt x="590819" y="657144"/>
                  </a:lnTo>
                  <a:lnTo>
                    <a:pt x="598255" y="631859"/>
                  </a:lnTo>
                  <a:lnTo>
                    <a:pt x="600377" y="605096"/>
                  </a:lnTo>
                  <a:lnTo>
                    <a:pt x="600283" y="603114"/>
                  </a:lnTo>
                  <a:close/>
                </a:path>
                <a:path w="615314" h="716914">
                  <a:moveTo>
                    <a:pt x="599949" y="596091"/>
                  </a:moveTo>
                  <a:lnTo>
                    <a:pt x="338648" y="596091"/>
                  </a:lnTo>
                  <a:lnTo>
                    <a:pt x="450878" y="599901"/>
                  </a:lnTo>
                  <a:lnTo>
                    <a:pt x="473888" y="601111"/>
                  </a:lnTo>
                  <a:lnTo>
                    <a:pt x="498360" y="602898"/>
                  </a:lnTo>
                  <a:lnTo>
                    <a:pt x="523237" y="603991"/>
                  </a:lnTo>
                  <a:lnTo>
                    <a:pt x="547462" y="603114"/>
                  </a:lnTo>
                  <a:lnTo>
                    <a:pt x="600283" y="603114"/>
                  </a:lnTo>
                  <a:lnTo>
                    <a:pt x="599949" y="596091"/>
                  </a:lnTo>
                  <a:close/>
                </a:path>
                <a:path w="615314" h="716914">
                  <a:moveTo>
                    <a:pt x="360874" y="62374"/>
                  </a:moveTo>
                  <a:lnTo>
                    <a:pt x="294630" y="62374"/>
                  </a:lnTo>
                  <a:lnTo>
                    <a:pt x="317898" y="98778"/>
                  </a:lnTo>
                  <a:lnTo>
                    <a:pt x="326503" y="150752"/>
                  </a:lnTo>
                  <a:lnTo>
                    <a:pt x="325297" y="208333"/>
                  </a:lnTo>
                  <a:lnTo>
                    <a:pt x="319134" y="261557"/>
                  </a:lnTo>
                  <a:lnTo>
                    <a:pt x="312522" y="302553"/>
                  </a:lnTo>
                  <a:lnTo>
                    <a:pt x="312461" y="306138"/>
                  </a:lnTo>
                  <a:lnTo>
                    <a:pt x="312766" y="308766"/>
                  </a:lnTo>
                  <a:lnTo>
                    <a:pt x="312601" y="308779"/>
                  </a:lnTo>
                  <a:lnTo>
                    <a:pt x="303474" y="310816"/>
                  </a:lnTo>
                  <a:lnTo>
                    <a:pt x="296335" y="315221"/>
                  </a:lnTo>
                  <a:lnTo>
                    <a:pt x="291173" y="321384"/>
                  </a:lnTo>
                  <a:lnTo>
                    <a:pt x="287975" y="328693"/>
                  </a:lnTo>
                  <a:lnTo>
                    <a:pt x="281486" y="331347"/>
                  </a:lnTo>
                  <a:lnTo>
                    <a:pt x="276228" y="336922"/>
                  </a:lnTo>
                  <a:lnTo>
                    <a:pt x="274412" y="346270"/>
                  </a:lnTo>
                  <a:lnTo>
                    <a:pt x="270270" y="373384"/>
                  </a:lnTo>
                  <a:lnTo>
                    <a:pt x="269052" y="401396"/>
                  </a:lnTo>
                  <a:lnTo>
                    <a:pt x="272397" y="428514"/>
                  </a:lnTo>
                  <a:lnTo>
                    <a:pt x="281943" y="452950"/>
                  </a:lnTo>
                  <a:lnTo>
                    <a:pt x="280914" y="454943"/>
                  </a:lnTo>
                  <a:lnTo>
                    <a:pt x="280025" y="457102"/>
                  </a:lnTo>
                  <a:lnTo>
                    <a:pt x="279454" y="459604"/>
                  </a:lnTo>
                  <a:lnTo>
                    <a:pt x="274185" y="486105"/>
                  </a:lnTo>
                  <a:lnTo>
                    <a:pt x="271740" y="512414"/>
                  </a:lnTo>
                  <a:lnTo>
                    <a:pt x="273700" y="538019"/>
                  </a:lnTo>
                  <a:lnTo>
                    <a:pt x="273786" y="538546"/>
                  </a:lnTo>
                  <a:lnTo>
                    <a:pt x="281752" y="563757"/>
                  </a:lnTo>
                  <a:lnTo>
                    <a:pt x="281155" y="570234"/>
                  </a:lnTo>
                  <a:lnTo>
                    <a:pt x="282603" y="576965"/>
                  </a:lnTo>
                  <a:lnTo>
                    <a:pt x="286096" y="582553"/>
                  </a:lnTo>
                  <a:lnTo>
                    <a:pt x="285791" y="586935"/>
                  </a:lnTo>
                  <a:lnTo>
                    <a:pt x="285513" y="591811"/>
                  </a:lnTo>
                  <a:lnTo>
                    <a:pt x="285308" y="596320"/>
                  </a:lnTo>
                  <a:lnTo>
                    <a:pt x="338629" y="596320"/>
                  </a:lnTo>
                  <a:lnTo>
                    <a:pt x="338648" y="596091"/>
                  </a:lnTo>
                  <a:lnTo>
                    <a:pt x="599949" y="596091"/>
                  </a:lnTo>
                  <a:lnTo>
                    <a:pt x="599113" y="578514"/>
                  </a:lnTo>
                  <a:lnTo>
                    <a:pt x="610300" y="556069"/>
                  </a:lnTo>
                  <a:lnTo>
                    <a:pt x="611613" y="549156"/>
                  </a:lnTo>
                  <a:lnTo>
                    <a:pt x="509636" y="549156"/>
                  </a:lnTo>
                  <a:lnTo>
                    <a:pt x="489721" y="548641"/>
                  </a:lnTo>
                  <a:lnTo>
                    <a:pt x="469692" y="547101"/>
                  </a:lnTo>
                  <a:lnTo>
                    <a:pt x="450878" y="546002"/>
                  </a:lnTo>
                  <a:lnTo>
                    <a:pt x="360824" y="543116"/>
                  </a:lnTo>
                  <a:lnTo>
                    <a:pt x="330812" y="541850"/>
                  </a:lnTo>
                  <a:lnTo>
                    <a:pt x="326207" y="528697"/>
                  </a:lnTo>
                  <a:lnTo>
                    <a:pt x="324867" y="515038"/>
                  </a:lnTo>
                  <a:lnTo>
                    <a:pt x="325906" y="501139"/>
                  </a:lnTo>
                  <a:lnTo>
                    <a:pt x="328438" y="487265"/>
                  </a:lnTo>
                  <a:lnTo>
                    <a:pt x="613012" y="487265"/>
                  </a:lnTo>
                  <a:lnTo>
                    <a:pt x="611787" y="478515"/>
                  </a:lnTo>
                  <a:lnTo>
                    <a:pt x="611279" y="476102"/>
                  </a:lnTo>
                  <a:lnTo>
                    <a:pt x="610505" y="474006"/>
                  </a:lnTo>
                  <a:lnTo>
                    <a:pt x="609603" y="472076"/>
                  </a:lnTo>
                  <a:lnTo>
                    <a:pt x="611838" y="468329"/>
                  </a:lnTo>
                  <a:lnTo>
                    <a:pt x="613273" y="463808"/>
                  </a:lnTo>
                  <a:lnTo>
                    <a:pt x="613339" y="452950"/>
                  </a:lnTo>
                  <a:lnTo>
                    <a:pt x="613451" y="445228"/>
                  </a:lnTo>
                  <a:lnTo>
                    <a:pt x="559844" y="445228"/>
                  </a:lnTo>
                  <a:lnTo>
                    <a:pt x="436196" y="440619"/>
                  </a:lnTo>
                  <a:lnTo>
                    <a:pt x="381573" y="440619"/>
                  </a:lnTo>
                  <a:lnTo>
                    <a:pt x="362117" y="439781"/>
                  </a:lnTo>
                  <a:lnTo>
                    <a:pt x="345163" y="435932"/>
                  </a:lnTo>
                  <a:lnTo>
                    <a:pt x="328046" y="422700"/>
                  </a:lnTo>
                  <a:lnTo>
                    <a:pt x="321810" y="403943"/>
                  </a:lnTo>
                  <a:lnTo>
                    <a:pt x="322491" y="382696"/>
                  </a:lnTo>
                  <a:lnTo>
                    <a:pt x="326126" y="361992"/>
                  </a:lnTo>
                  <a:lnTo>
                    <a:pt x="363177" y="360277"/>
                  </a:lnTo>
                  <a:lnTo>
                    <a:pt x="400232" y="359370"/>
                  </a:lnTo>
                  <a:lnTo>
                    <a:pt x="605709" y="359367"/>
                  </a:lnTo>
                  <a:lnTo>
                    <a:pt x="596108" y="334635"/>
                  </a:lnTo>
                  <a:lnTo>
                    <a:pt x="562295" y="313046"/>
                  </a:lnTo>
                  <a:lnTo>
                    <a:pt x="515308" y="305484"/>
                  </a:lnTo>
                  <a:lnTo>
                    <a:pt x="512850" y="305337"/>
                  </a:lnTo>
                  <a:lnTo>
                    <a:pt x="366423" y="305337"/>
                  </a:lnTo>
                  <a:lnTo>
                    <a:pt x="372519" y="266476"/>
                  </a:lnTo>
                  <a:lnTo>
                    <a:pt x="377893" y="222192"/>
                  </a:lnTo>
                  <a:lnTo>
                    <a:pt x="380653" y="175310"/>
                  </a:lnTo>
                  <a:lnTo>
                    <a:pt x="378906" y="128655"/>
                  </a:lnTo>
                  <a:lnTo>
                    <a:pt x="370757" y="85050"/>
                  </a:lnTo>
                  <a:lnTo>
                    <a:pt x="360874" y="62374"/>
                  </a:lnTo>
                  <a:close/>
                </a:path>
                <a:path w="615314" h="716914">
                  <a:moveTo>
                    <a:pt x="613012" y="487265"/>
                  </a:moveTo>
                  <a:lnTo>
                    <a:pt x="328438" y="487265"/>
                  </a:lnTo>
                  <a:lnTo>
                    <a:pt x="353125" y="492109"/>
                  </a:lnTo>
                  <a:lnTo>
                    <a:pt x="378945" y="493813"/>
                  </a:lnTo>
                  <a:lnTo>
                    <a:pt x="429263" y="494275"/>
                  </a:lnTo>
                  <a:lnTo>
                    <a:pt x="561025" y="499190"/>
                  </a:lnTo>
                  <a:lnTo>
                    <a:pt x="547133" y="542683"/>
                  </a:lnTo>
                  <a:lnTo>
                    <a:pt x="509636" y="549156"/>
                  </a:lnTo>
                  <a:lnTo>
                    <a:pt x="611613" y="549156"/>
                  </a:lnTo>
                  <a:lnTo>
                    <a:pt x="615227" y="530129"/>
                  </a:lnTo>
                  <a:lnTo>
                    <a:pt x="615266" y="503382"/>
                  </a:lnTo>
                  <a:lnTo>
                    <a:pt x="613012" y="487265"/>
                  </a:lnTo>
                  <a:close/>
                </a:path>
                <a:path w="615314" h="716914">
                  <a:moveTo>
                    <a:pt x="605709" y="359367"/>
                  </a:moveTo>
                  <a:lnTo>
                    <a:pt x="437299" y="359367"/>
                  </a:lnTo>
                  <a:lnTo>
                    <a:pt x="474386" y="360367"/>
                  </a:lnTo>
                  <a:lnTo>
                    <a:pt x="495268" y="360385"/>
                  </a:lnTo>
                  <a:lnTo>
                    <a:pt x="518388" y="361292"/>
                  </a:lnTo>
                  <a:lnTo>
                    <a:pt x="539780" y="366683"/>
                  </a:lnTo>
                  <a:lnTo>
                    <a:pt x="555475" y="380153"/>
                  </a:lnTo>
                  <a:lnTo>
                    <a:pt x="559698" y="392811"/>
                  </a:lnTo>
                  <a:lnTo>
                    <a:pt x="561108" y="409604"/>
                  </a:lnTo>
                  <a:lnTo>
                    <a:pt x="560884" y="422700"/>
                  </a:lnTo>
                  <a:lnTo>
                    <a:pt x="560763" y="428514"/>
                  </a:lnTo>
                  <a:lnTo>
                    <a:pt x="559844" y="445228"/>
                  </a:lnTo>
                  <a:lnTo>
                    <a:pt x="613451" y="445228"/>
                  </a:lnTo>
                  <a:lnTo>
                    <a:pt x="613866" y="416641"/>
                  </a:lnTo>
                  <a:lnTo>
                    <a:pt x="610724" y="372286"/>
                  </a:lnTo>
                  <a:lnTo>
                    <a:pt x="605709" y="359367"/>
                  </a:lnTo>
                  <a:close/>
                </a:path>
                <a:path w="615314" h="716914">
                  <a:moveTo>
                    <a:pt x="419116" y="439983"/>
                  </a:moveTo>
                  <a:lnTo>
                    <a:pt x="401312" y="440127"/>
                  </a:lnTo>
                  <a:lnTo>
                    <a:pt x="381573" y="440619"/>
                  </a:lnTo>
                  <a:lnTo>
                    <a:pt x="436196" y="440619"/>
                  </a:lnTo>
                  <a:lnTo>
                    <a:pt x="419116" y="439983"/>
                  </a:lnTo>
                  <a:close/>
                </a:path>
                <a:path w="615314" h="716914">
                  <a:moveTo>
                    <a:pt x="51184" y="325238"/>
                  </a:moveTo>
                  <a:lnTo>
                    <a:pt x="46066" y="325340"/>
                  </a:lnTo>
                  <a:lnTo>
                    <a:pt x="48377" y="325518"/>
                  </a:lnTo>
                  <a:lnTo>
                    <a:pt x="46844" y="325548"/>
                  </a:lnTo>
                  <a:lnTo>
                    <a:pt x="49406" y="325783"/>
                  </a:lnTo>
                  <a:lnTo>
                    <a:pt x="52848" y="325712"/>
                  </a:lnTo>
                  <a:lnTo>
                    <a:pt x="51184" y="325238"/>
                  </a:lnTo>
                  <a:close/>
                </a:path>
                <a:path w="615314" h="716914">
                  <a:moveTo>
                    <a:pt x="205623" y="325238"/>
                  </a:moveTo>
                  <a:lnTo>
                    <a:pt x="51184" y="325238"/>
                  </a:lnTo>
                  <a:lnTo>
                    <a:pt x="52848" y="325712"/>
                  </a:lnTo>
                  <a:lnTo>
                    <a:pt x="49406" y="325783"/>
                  </a:lnTo>
                  <a:lnTo>
                    <a:pt x="205251" y="325783"/>
                  </a:lnTo>
                  <a:lnTo>
                    <a:pt x="205623" y="325238"/>
                  </a:lnTo>
                  <a:close/>
                </a:path>
                <a:path w="615314" h="716914">
                  <a:moveTo>
                    <a:pt x="280386" y="0"/>
                  </a:moveTo>
                  <a:lnTo>
                    <a:pt x="272877" y="1679"/>
                  </a:lnTo>
                  <a:lnTo>
                    <a:pt x="266551" y="5356"/>
                  </a:lnTo>
                  <a:lnTo>
                    <a:pt x="261521" y="10570"/>
                  </a:lnTo>
                  <a:lnTo>
                    <a:pt x="255329" y="14095"/>
                  </a:lnTo>
                  <a:lnTo>
                    <a:pt x="250115" y="19099"/>
                  </a:lnTo>
                  <a:lnTo>
                    <a:pt x="246289" y="25597"/>
                  </a:lnTo>
                  <a:lnTo>
                    <a:pt x="244262" y="33608"/>
                  </a:lnTo>
                  <a:lnTo>
                    <a:pt x="237383" y="85621"/>
                  </a:lnTo>
                  <a:lnTo>
                    <a:pt x="227973" y="135939"/>
                  </a:lnTo>
                  <a:lnTo>
                    <a:pt x="215017" y="184549"/>
                  </a:lnTo>
                  <a:lnTo>
                    <a:pt x="197504" y="231442"/>
                  </a:lnTo>
                  <a:lnTo>
                    <a:pt x="174422" y="276607"/>
                  </a:lnTo>
                  <a:lnTo>
                    <a:pt x="144757" y="320031"/>
                  </a:lnTo>
                  <a:lnTo>
                    <a:pt x="144402" y="320616"/>
                  </a:lnTo>
                  <a:lnTo>
                    <a:pt x="120027" y="322007"/>
                  </a:lnTo>
                  <a:lnTo>
                    <a:pt x="95653" y="323114"/>
                  </a:lnTo>
                  <a:lnTo>
                    <a:pt x="46904" y="324718"/>
                  </a:lnTo>
                  <a:lnTo>
                    <a:pt x="45783" y="325451"/>
                  </a:lnTo>
                  <a:lnTo>
                    <a:pt x="46844" y="325548"/>
                  </a:lnTo>
                  <a:lnTo>
                    <a:pt x="48377" y="325518"/>
                  </a:lnTo>
                  <a:lnTo>
                    <a:pt x="46066" y="325340"/>
                  </a:lnTo>
                  <a:lnTo>
                    <a:pt x="51184" y="325238"/>
                  </a:lnTo>
                  <a:lnTo>
                    <a:pt x="205623" y="325238"/>
                  </a:lnTo>
                  <a:lnTo>
                    <a:pt x="216568" y="309204"/>
                  </a:lnTo>
                  <a:lnTo>
                    <a:pt x="241117" y="263059"/>
                  </a:lnTo>
                  <a:lnTo>
                    <a:pt x="260381" y="215488"/>
                  </a:lnTo>
                  <a:lnTo>
                    <a:pt x="275178" y="166306"/>
                  </a:lnTo>
                  <a:lnTo>
                    <a:pt x="286322" y="115330"/>
                  </a:lnTo>
                  <a:lnTo>
                    <a:pt x="294630" y="62374"/>
                  </a:lnTo>
                  <a:lnTo>
                    <a:pt x="360874" y="62374"/>
                  </a:lnTo>
                  <a:lnTo>
                    <a:pt x="354313" y="47320"/>
                  </a:lnTo>
                  <a:lnTo>
                    <a:pt x="327680" y="18288"/>
                  </a:lnTo>
                  <a:lnTo>
                    <a:pt x="288966" y="779"/>
                  </a:lnTo>
                  <a:lnTo>
                    <a:pt x="280386" y="0"/>
                  </a:lnTo>
                  <a:close/>
                </a:path>
                <a:path w="615314" h="716914">
                  <a:moveTo>
                    <a:pt x="466117" y="302553"/>
                  </a:moveTo>
                  <a:lnTo>
                    <a:pt x="416047" y="302942"/>
                  </a:lnTo>
                  <a:lnTo>
                    <a:pt x="366423" y="305337"/>
                  </a:lnTo>
                  <a:lnTo>
                    <a:pt x="512850" y="305337"/>
                  </a:lnTo>
                  <a:lnTo>
                    <a:pt x="466117" y="30255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1763" y="4311532"/>
              <a:ext cx="384810" cy="241935"/>
            </a:xfrm>
            <a:custGeom>
              <a:avLst/>
              <a:gdLst/>
              <a:ahLst/>
              <a:cxnLst/>
              <a:rect l="l" t="t" r="r" b="b"/>
              <a:pathLst>
                <a:path w="384810" h="241935">
                  <a:moveTo>
                    <a:pt x="213560" y="0"/>
                  </a:moveTo>
                  <a:lnTo>
                    <a:pt x="198585" y="12718"/>
                  </a:lnTo>
                  <a:lnTo>
                    <a:pt x="194851" y="32033"/>
                  </a:lnTo>
                  <a:lnTo>
                    <a:pt x="207454" y="49202"/>
                  </a:lnTo>
                  <a:lnTo>
                    <a:pt x="271386" y="86705"/>
                  </a:lnTo>
                  <a:lnTo>
                    <a:pt x="222302" y="86897"/>
                  </a:lnTo>
                  <a:lnTo>
                    <a:pt x="173226" y="86674"/>
                  </a:lnTo>
                  <a:lnTo>
                    <a:pt x="124155" y="86026"/>
                  </a:lnTo>
                  <a:lnTo>
                    <a:pt x="75087" y="84943"/>
                  </a:lnTo>
                  <a:lnTo>
                    <a:pt x="26022" y="83416"/>
                  </a:lnTo>
                  <a:lnTo>
                    <a:pt x="6498" y="91140"/>
                  </a:lnTo>
                  <a:lnTo>
                    <a:pt x="26022" y="137353"/>
                  </a:lnTo>
                  <a:lnTo>
                    <a:pt x="78964" y="138988"/>
                  </a:lnTo>
                  <a:lnTo>
                    <a:pt x="131906" y="140107"/>
                  </a:lnTo>
                  <a:lnTo>
                    <a:pt x="184850" y="140719"/>
                  </a:lnTo>
                  <a:lnTo>
                    <a:pt x="237798" y="140834"/>
                  </a:lnTo>
                  <a:lnTo>
                    <a:pt x="290753" y="140464"/>
                  </a:lnTo>
                  <a:lnTo>
                    <a:pt x="285889" y="144541"/>
                  </a:lnTo>
                  <a:lnTo>
                    <a:pt x="229450" y="196154"/>
                  </a:lnTo>
                  <a:lnTo>
                    <a:pt x="220979" y="215304"/>
                  </a:lnTo>
                  <a:lnTo>
                    <a:pt x="229300" y="232796"/>
                  </a:lnTo>
                  <a:lnTo>
                    <a:pt x="247233" y="241502"/>
                  </a:lnTo>
                  <a:lnTo>
                    <a:pt x="267601" y="234292"/>
                  </a:lnTo>
                  <a:lnTo>
                    <a:pt x="349694" y="159235"/>
                  </a:lnTo>
                  <a:lnTo>
                    <a:pt x="361458" y="148925"/>
                  </a:lnTo>
                  <a:lnTo>
                    <a:pt x="373118" y="137446"/>
                  </a:lnTo>
                  <a:lnTo>
                    <a:pt x="381746" y="124232"/>
                  </a:lnTo>
                  <a:lnTo>
                    <a:pt x="384416" y="108714"/>
                  </a:lnTo>
                  <a:lnTo>
                    <a:pt x="378943" y="92913"/>
                  </a:lnTo>
                  <a:lnTo>
                    <a:pt x="367372" y="80931"/>
                  </a:lnTo>
                  <a:lnTo>
                    <a:pt x="352773" y="71501"/>
                  </a:lnTo>
                  <a:lnTo>
                    <a:pt x="338213" y="63350"/>
                  </a:lnTo>
                  <a:lnTo>
                    <a:pt x="234683" y="2618"/>
                  </a:lnTo>
                  <a:lnTo>
                    <a:pt x="213560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6423" y="2860408"/>
              <a:ext cx="282575" cy="634365"/>
            </a:xfrm>
            <a:custGeom>
              <a:avLst/>
              <a:gdLst/>
              <a:ahLst/>
              <a:cxnLst/>
              <a:rect l="l" t="t" r="r" b="b"/>
              <a:pathLst>
                <a:path w="282575" h="634364">
                  <a:moveTo>
                    <a:pt x="125323" y="0"/>
                  </a:moveTo>
                  <a:lnTo>
                    <a:pt x="114350" y="2002"/>
                  </a:lnTo>
                  <a:lnTo>
                    <a:pt x="104560" y="7840"/>
                  </a:lnTo>
                  <a:lnTo>
                    <a:pt x="97639" y="17257"/>
                  </a:lnTo>
                  <a:lnTo>
                    <a:pt x="95274" y="29997"/>
                  </a:lnTo>
                  <a:lnTo>
                    <a:pt x="96339" y="72981"/>
                  </a:lnTo>
                  <a:lnTo>
                    <a:pt x="97176" y="128246"/>
                  </a:lnTo>
                  <a:lnTo>
                    <a:pt x="97769" y="191833"/>
                  </a:lnTo>
                  <a:lnTo>
                    <a:pt x="98102" y="259785"/>
                  </a:lnTo>
                  <a:lnTo>
                    <a:pt x="98159" y="328142"/>
                  </a:lnTo>
                  <a:lnTo>
                    <a:pt x="97923" y="392947"/>
                  </a:lnTo>
                  <a:lnTo>
                    <a:pt x="97380" y="450241"/>
                  </a:lnTo>
                  <a:lnTo>
                    <a:pt x="96511" y="496066"/>
                  </a:lnTo>
                  <a:lnTo>
                    <a:pt x="95303" y="526464"/>
                  </a:lnTo>
                  <a:lnTo>
                    <a:pt x="93738" y="537476"/>
                  </a:lnTo>
                  <a:lnTo>
                    <a:pt x="93319" y="537476"/>
                  </a:lnTo>
                  <a:lnTo>
                    <a:pt x="92874" y="535470"/>
                  </a:lnTo>
                  <a:lnTo>
                    <a:pt x="92379" y="531202"/>
                  </a:lnTo>
                  <a:lnTo>
                    <a:pt x="86168" y="520534"/>
                  </a:lnTo>
                  <a:lnTo>
                    <a:pt x="64759" y="474041"/>
                  </a:lnTo>
                  <a:lnTo>
                    <a:pt x="50240" y="431469"/>
                  </a:lnTo>
                  <a:lnTo>
                    <a:pt x="46745" y="423891"/>
                  </a:lnTo>
                  <a:lnTo>
                    <a:pt x="41793" y="418698"/>
                  </a:lnTo>
                  <a:lnTo>
                    <a:pt x="35801" y="415712"/>
                  </a:lnTo>
                  <a:lnTo>
                    <a:pt x="29184" y="414756"/>
                  </a:lnTo>
                  <a:lnTo>
                    <a:pt x="16838" y="417656"/>
                  </a:lnTo>
                  <a:lnTo>
                    <a:pt x="6274" y="425632"/>
                  </a:lnTo>
                  <a:lnTo>
                    <a:pt x="0" y="437596"/>
                  </a:lnTo>
                  <a:lnTo>
                    <a:pt x="520" y="452462"/>
                  </a:lnTo>
                  <a:lnTo>
                    <a:pt x="20517" y="507915"/>
                  </a:lnTo>
                  <a:lnTo>
                    <a:pt x="47230" y="560463"/>
                  </a:lnTo>
                  <a:lnTo>
                    <a:pt x="71943" y="601945"/>
                  </a:lnTo>
                  <a:lnTo>
                    <a:pt x="107466" y="632396"/>
                  </a:lnTo>
                  <a:lnTo>
                    <a:pt x="114159" y="633869"/>
                  </a:lnTo>
                  <a:lnTo>
                    <a:pt x="117322" y="633869"/>
                  </a:lnTo>
                  <a:lnTo>
                    <a:pt x="133026" y="630087"/>
                  </a:lnTo>
                  <a:lnTo>
                    <a:pt x="147001" y="620672"/>
                  </a:lnTo>
                  <a:lnTo>
                    <a:pt x="159605" y="608521"/>
                  </a:lnTo>
                  <a:lnTo>
                    <a:pt x="171195" y="596531"/>
                  </a:lnTo>
                  <a:lnTo>
                    <a:pt x="273697" y="496481"/>
                  </a:lnTo>
                  <a:lnTo>
                    <a:pt x="282020" y="480731"/>
                  </a:lnTo>
                  <a:lnTo>
                    <a:pt x="279864" y="464580"/>
                  </a:lnTo>
                  <a:lnTo>
                    <a:pt x="270291" y="451984"/>
                  </a:lnTo>
                  <a:lnTo>
                    <a:pt x="256361" y="446900"/>
                  </a:lnTo>
                  <a:lnTo>
                    <a:pt x="251040" y="446900"/>
                  </a:lnTo>
                  <a:lnTo>
                    <a:pt x="245465" y="449046"/>
                  </a:lnTo>
                  <a:lnTo>
                    <a:pt x="145122" y="547027"/>
                  </a:lnTo>
                  <a:lnTo>
                    <a:pt x="146700" y="516419"/>
                  </a:lnTo>
                  <a:lnTo>
                    <a:pt x="148011" y="471261"/>
                  </a:lnTo>
                  <a:lnTo>
                    <a:pt x="149053" y="415189"/>
                  </a:lnTo>
                  <a:lnTo>
                    <a:pt x="149826" y="351839"/>
                  </a:lnTo>
                  <a:lnTo>
                    <a:pt x="150327" y="284846"/>
                  </a:lnTo>
                  <a:lnTo>
                    <a:pt x="150555" y="217847"/>
                  </a:lnTo>
                  <a:lnTo>
                    <a:pt x="150508" y="154478"/>
                  </a:lnTo>
                  <a:lnTo>
                    <a:pt x="150185" y="98373"/>
                  </a:lnTo>
                  <a:lnTo>
                    <a:pt x="149584" y="53170"/>
                  </a:lnTo>
                  <a:lnTo>
                    <a:pt x="146405" y="12462"/>
                  </a:lnTo>
                  <a:lnTo>
                    <a:pt x="133842" y="1341"/>
                  </a:lnTo>
                  <a:lnTo>
                    <a:pt x="125323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5380" y="2839699"/>
              <a:ext cx="2963213" cy="15576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3326" y="4486941"/>
              <a:ext cx="105346" cy="2336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9175" y="4483320"/>
              <a:ext cx="80645" cy="2531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4503" y="4492502"/>
              <a:ext cx="61594" cy="271145"/>
            </a:xfrm>
            <a:custGeom>
              <a:avLst/>
              <a:gdLst/>
              <a:ahLst/>
              <a:cxnLst/>
              <a:rect l="l" t="t" r="r" b="b"/>
              <a:pathLst>
                <a:path w="61595" h="271145">
                  <a:moveTo>
                    <a:pt x="22547" y="0"/>
                  </a:moveTo>
                  <a:lnTo>
                    <a:pt x="5536" y="11366"/>
                  </a:lnTo>
                  <a:lnTo>
                    <a:pt x="0" y="32773"/>
                  </a:lnTo>
                  <a:lnTo>
                    <a:pt x="5481" y="85722"/>
                  </a:lnTo>
                  <a:lnTo>
                    <a:pt x="7705" y="138734"/>
                  </a:lnTo>
                  <a:lnTo>
                    <a:pt x="6829" y="191792"/>
                  </a:lnTo>
                  <a:lnTo>
                    <a:pt x="3009" y="244876"/>
                  </a:lnTo>
                  <a:lnTo>
                    <a:pt x="9526" y="264254"/>
                  </a:lnTo>
                  <a:lnTo>
                    <a:pt x="56959" y="244876"/>
                  </a:lnTo>
                  <a:lnTo>
                    <a:pt x="60788" y="188056"/>
                  </a:lnTo>
                  <a:lnTo>
                    <a:pt x="61137" y="131502"/>
                  </a:lnTo>
                  <a:lnTo>
                    <a:pt x="58163" y="75021"/>
                  </a:lnTo>
                  <a:lnTo>
                    <a:pt x="52019" y="18422"/>
                  </a:lnTo>
                  <a:lnTo>
                    <a:pt x="41289" y="1432"/>
                  </a:lnTo>
                  <a:lnTo>
                    <a:pt x="22547" y="0"/>
                  </a:lnTo>
                  <a:close/>
                </a:path>
              </a:pathLst>
            </a:custGeom>
            <a:solidFill>
              <a:srgbClr val="008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9257" y="4477226"/>
              <a:ext cx="85725" cy="266065"/>
            </a:xfrm>
            <a:custGeom>
              <a:avLst/>
              <a:gdLst/>
              <a:ahLst/>
              <a:cxnLst/>
              <a:rect l="l" t="t" r="r" b="b"/>
              <a:pathLst>
                <a:path w="85725" h="266064">
                  <a:moveTo>
                    <a:pt x="21999" y="0"/>
                  </a:moveTo>
                  <a:lnTo>
                    <a:pt x="5124" y="11354"/>
                  </a:lnTo>
                  <a:lnTo>
                    <a:pt x="0" y="32759"/>
                  </a:lnTo>
                  <a:lnTo>
                    <a:pt x="33591" y="247275"/>
                  </a:lnTo>
                  <a:lnTo>
                    <a:pt x="44730" y="264240"/>
                  </a:lnTo>
                  <a:lnTo>
                    <a:pt x="63609" y="265679"/>
                  </a:lnTo>
                  <a:lnTo>
                    <a:pt x="80481" y="254328"/>
                  </a:lnTo>
                  <a:lnTo>
                    <a:pt x="85598" y="232924"/>
                  </a:lnTo>
                  <a:lnTo>
                    <a:pt x="52019" y="18408"/>
                  </a:lnTo>
                  <a:lnTo>
                    <a:pt x="40880" y="1437"/>
                  </a:lnTo>
                  <a:lnTo>
                    <a:pt x="21999" y="0"/>
                  </a:lnTo>
                  <a:close/>
                </a:path>
              </a:pathLst>
            </a:custGeom>
            <a:solidFill>
              <a:srgbClr val="A31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988950" y="4420936"/>
            <a:ext cx="401320" cy="643255"/>
          </a:xfrm>
          <a:custGeom>
            <a:avLst/>
            <a:gdLst/>
            <a:ahLst/>
            <a:cxnLst/>
            <a:rect l="l" t="t" r="r" b="b"/>
            <a:pathLst>
              <a:path w="401320" h="643254">
                <a:moveTo>
                  <a:pt x="65786" y="276555"/>
                </a:moveTo>
                <a:lnTo>
                  <a:pt x="57365" y="276555"/>
                </a:lnTo>
                <a:lnTo>
                  <a:pt x="51219" y="278383"/>
                </a:lnTo>
                <a:lnTo>
                  <a:pt x="46228" y="282054"/>
                </a:lnTo>
                <a:lnTo>
                  <a:pt x="37176" y="287152"/>
                </a:lnTo>
                <a:lnTo>
                  <a:pt x="32442" y="295067"/>
                </a:lnTo>
                <a:lnTo>
                  <a:pt x="31651" y="304441"/>
                </a:lnTo>
                <a:lnTo>
                  <a:pt x="34429" y="313918"/>
                </a:lnTo>
                <a:lnTo>
                  <a:pt x="29507" y="363747"/>
                </a:lnTo>
                <a:lnTo>
                  <a:pt x="25752" y="413599"/>
                </a:lnTo>
                <a:lnTo>
                  <a:pt x="23171" y="463489"/>
                </a:lnTo>
                <a:lnTo>
                  <a:pt x="21766" y="513432"/>
                </a:lnTo>
                <a:lnTo>
                  <a:pt x="21542" y="563443"/>
                </a:lnTo>
                <a:lnTo>
                  <a:pt x="22504" y="613536"/>
                </a:lnTo>
                <a:lnTo>
                  <a:pt x="23843" y="621216"/>
                </a:lnTo>
                <a:lnTo>
                  <a:pt x="27065" y="627384"/>
                </a:lnTo>
                <a:lnTo>
                  <a:pt x="31746" y="632055"/>
                </a:lnTo>
                <a:lnTo>
                  <a:pt x="37465" y="635241"/>
                </a:lnTo>
                <a:lnTo>
                  <a:pt x="41008" y="639978"/>
                </a:lnTo>
                <a:lnTo>
                  <a:pt x="46507" y="643216"/>
                </a:lnTo>
                <a:lnTo>
                  <a:pt x="54864" y="643216"/>
                </a:lnTo>
                <a:lnTo>
                  <a:pt x="126809" y="634917"/>
                </a:lnTo>
                <a:lnTo>
                  <a:pt x="196405" y="621537"/>
                </a:lnTo>
                <a:lnTo>
                  <a:pt x="213794" y="603172"/>
                </a:lnTo>
                <a:lnTo>
                  <a:pt x="212583" y="592340"/>
                </a:lnTo>
                <a:lnTo>
                  <a:pt x="71348" y="592340"/>
                </a:lnTo>
                <a:lnTo>
                  <a:pt x="70885" y="538781"/>
                </a:lnTo>
                <a:lnTo>
                  <a:pt x="71768" y="485305"/>
                </a:lnTo>
                <a:lnTo>
                  <a:pt x="73999" y="431896"/>
                </a:lnTo>
                <a:lnTo>
                  <a:pt x="77579" y="378536"/>
                </a:lnTo>
                <a:lnTo>
                  <a:pt x="82511" y="325208"/>
                </a:lnTo>
                <a:lnTo>
                  <a:pt x="127122" y="315019"/>
                </a:lnTo>
                <a:lnTo>
                  <a:pt x="173443" y="299287"/>
                </a:lnTo>
                <a:lnTo>
                  <a:pt x="213369" y="277494"/>
                </a:lnTo>
                <a:lnTo>
                  <a:pt x="70510" y="277494"/>
                </a:lnTo>
                <a:lnTo>
                  <a:pt x="68211" y="276872"/>
                </a:lnTo>
                <a:lnTo>
                  <a:pt x="65786" y="276555"/>
                </a:lnTo>
                <a:close/>
              </a:path>
              <a:path w="401320" h="643254">
                <a:moveTo>
                  <a:pt x="326943" y="48310"/>
                </a:moveTo>
                <a:lnTo>
                  <a:pt x="181914" y="48310"/>
                </a:lnTo>
                <a:lnTo>
                  <a:pt x="229963" y="53556"/>
                </a:lnTo>
                <a:lnTo>
                  <a:pt x="273915" y="70353"/>
                </a:lnTo>
                <a:lnTo>
                  <a:pt x="311268" y="100286"/>
                </a:lnTo>
                <a:lnTo>
                  <a:pt x="339521" y="144945"/>
                </a:lnTo>
                <a:lnTo>
                  <a:pt x="351573" y="188734"/>
                </a:lnTo>
                <a:lnTo>
                  <a:pt x="351648" y="189318"/>
                </a:lnTo>
                <a:lnTo>
                  <a:pt x="348671" y="227062"/>
                </a:lnTo>
                <a:lnTo>
                  <a:pt x="307955" y="286562"/>
                </a:lnTo>
                <a:lnTo>
                  <a:pt x="275584" y="309059"/>
                </a:lnTo>
                <a:lnTo>
                  <a:pt x="238769" y="327375"/>
                </a:lnTo>
                <a:lnTo>
                  <a:pt x="200186" y="342000"/>
                </a:lnTo>
                <a:lnTo>
                  <a:pt x="162509" y="353428"/>
                </a:lnTo>
                <a:lnTo>
                  <a:pt x="155405" y="356787"/>
                </a:lnTo>
                <a:lnTo>
                  <a:pt x="149507" y="362318"/>
                </a:lnTo>
                <a:lnTo>
                  <a:pt x="145585" y="369344"/>
                </a:lnTo>
                <a:lnTo>
                  <a:pt x="144411" y="377189"/>
                </a:lnTo>
                <a:lnTo>
                  <a:pt x="156083" y="579805"/>
                </a:lnTo>
                <a:lnTo>
                  <a:pt x="135024" y="583734"/>
                </a:lnTo>
                <a:lnTo>
                  <a:pt x="113887" y="587125"/>
                </a:lnTo>
                <a:lnTo>
                  <a:pt x="92664" y="589991"/>
                </a:lnTo>
                <a:lnTo>
                  <a:pt x="71348" y="592340"/>
                </a:lnTo>
                <a:lnTo>
                  <a:pt x="212583" y="592340"/>
                </a:lnTo>
                <a:lnTo>
                  <a:pt x="212378" y="590510"/>
                </a:lnTo>
                <a:lnTo>
                  <a:pt x="205371" y="579653"/>
                </a:lnTo>
                <a:lnTo>
                  <a:pt x="194767" y="395350"/>
                </a:lnTo>
                <a:lnTo>
                  <a:pt x="235708" y="381006"/>
                </a:lnTo>
                <a:lnTo>
                  <a:pt x="275664" y="363156"/>
                </a:lnTo>
                <a:lnTo>
                  <a:pt x="312938" y="341631"/>
                </a:lnTo>
                <a:lnTo>
                  <a:pt x="345834" y="316259"/>
                </a:lnTo>
                <a:lnTo>
                  <a:pt x="372654" y="286869"/>
                </a:lnTo>
                <a:lnTo>
                  <a:pt x="391703" y="253291"/>
                </a:lnTo>
                <a:lnTo>
                  <a:pt x="401284" y="215354"/>
                </a:lnTo>
                <a:lnTo>
                  <a:pt x="399700" y="172886"/>
                </a:lnTo>
                <a:lnTo>
                  <a:pt x="385254" y="125717"/>
                </a:lnTo>
                <a:lnTo>
                  <a:pt x="357271" y="78110"/>
                </a:lnTo>
                <a:lnTo>
                  <a:pt x="326943" y="48310"/>
                </a:lnTo>
                <a:close/>
              </a:path>
              <a:path w="401320" h="643254">
                <a:moveTo>
                  <a:pt x="254039" y="172250"/>
                </a:moveTo>
                <a:lnTo>
                  <a:pt x="172542" y="172250"/>
                </a:lnTo>
                <a:lnTo>
                  <a:pt x="180276" y="172569"/>
                </a:lnTo>
                <a:lnTo>
                  <a:pt x="187918" y="173745"/>
                </a:lnTo>
                <a:lnTo>
                  <a:pt x="194927" y="176107"/>
                </a:lnTo>
                <a:lnTo>
                  <a:pt x="200761" y="179984"/>
                </a:lnTo>
                <a:lnTo>
                  <a:pt x="210130" y="194542"/>
                </a:lnTo>
                <a:lnTo>
                  <a:pt x="209326" y="208584"/>
                </a:lnTo>
                <a:lnTo>
                  <a:pt x="164088" y="248875"/>
                </a:lnTo>
                <a:lnTo>
                  <a:pt x="102331" y="270722"/>
                </a:lnTo>
                <a:lnTo>
                  <a:pt x="70510" y="277494"/>
                </a:lnTo>
                <a:lnTo>
                  <a:pt x="213369" y="277494"/>
                </a:lnTo>
                <a:lnTo>
                  <a:pt x="215205" y="276493"/>
                </a:lnTo>
                <a:lnTo>
                  <a:pt x="246136" y="245118"/>
                </a:lnTo>
                <a:lnTo>
                  <a:pt x="259969" y="203644"/>
                </a:lnTo>
                <a:lnTo>
                  <a:pt x="257198" y="178503"/>
                </a:lnTo>
                <a:lnTo>
                  <a:pt x="254039" y="172250"/>
                </a:lnTo>
                <a:close/>
              </a:path>
              <a:path w="401320" h="643254">
                <a:moveTo>
                  <a:pt x="91647" y="185978"/>
                </a:moveTo>
                <a:lnTo>
                  <a:pt x="61810" y="185978"/>
                </a:lnTo>
                <a:lnTo>
                  <a:pt x="65316" y="188048"/>
                </a:lnTo>
                <a:lnTo>
                  <a:pt x="69405" y="189318"/>
                </a:lnTo>
                <a:lnTo>
                  <a:pt x="75780" y="189318"/>
                </a:lnTo>
                <a:lnTo>
                  <a:pt x="77622" y="189141"/>
                </a:lnTo>
                <a:lnTo>
                  <a:pt x="79527" y="188734"/>
                </a:lnTo>
                <a:lnTo>
                  <a:pt x="91647" y="185978"/>
                </a:lnTo>
                <a:close/>
              </a:path>
              <a:path w="401320" h="643254">
                <a:moveTo>
                  <a:pt x="181330" y="0"/>
                </a:moveTo>
                <a:lnTo>
                  <a:pt x="137658" y="3022"/>
                </a:lnTo>
                <a:lnTo>
                  <a:pt x="94202" y="11726"/>
                </a:lnTo>
                <a:lnTo>
                  <a:pt x="52032" y="25572"/>
                </a:lnTo>
                <a:lnTo>
                  <a:pt x="12217" y="44018"/>
                </a:lnTo>
                <a:lnTo>
                  <a:pt x="0" y="64117"/>
                </a:lnTo>
                <a:lnTo>
                  <a:pt x="3037" y="75273"/>
                </a:lnTo>
                <a:lnTo>
                  <a:pt x="10528" y="84378"/>
                </a:lnTo>
                <a:lnTo>
                  <a:pt x="14674" y="107611"/>
                </a:lnTo>
                <a:lnTo>
                  <a:pt x="27714" y="152442"/>
                </a:lnTo>
                <a:lnTo>
                  <a:pt x="48755" y="186308"/>
                </a:lnTo>
                <a:lnTo>
                  <a:pt x="58902" y="186308"/>
                </a:lnTo>
                <a:lnTo>
                  <a:pt x="60375" y="186194"/>
                </a:lnTo>
                <a:lnTo>
                  <a:pt x="61810" y="185978"/>
                </a:lnTo>
                <a:lnTo>
                  <a:pt x="91647" y="185978"/>
                </a:lnTo>
                <a:lnTo>
                  <a:pt x="140804" y="175215"/>
                </a:lnTo>
                <a:lnTo>
                  <a:pt x="168478" y="172250"/>
                </a:lnTo>
                <a:lnTo>
                  <a:pt x="254039" y="172250"/>
                </a:lnTo>
                <a:lnTo>
                  <a:pt x="246297" y="156922"/>
                </a:lnTo>
                <a:lnTo>
                  <a:pt x="228786" y="139916"/>
                </a:lnTo>
                <a:lnTo>
                  <a:pt x="227577" y="139306"/>
                </a:lnTo>
                <a:lnTo>
                  <a:pt x="75069" y="139306"/>
                </a:lnTo>
                <a:lnTo>
                  <a:pt x="69729" y="123822"/>
                </a:lnTo>
                <a:lnTo>
                  <a:pt x="65276" y="108072"/>
                </a:lnTo>
                <a:lnTo>
                  <a:pt x="61659" y="92105"/>
                </a:lnTo>
                <a:lnTo>
                  <a:pt x="58826" y="75971"/>
                </a:lnTo>
                <a:lnTo>
                  <a:pt x="88338" y="64475"/>
                </a:lnTo>
                <a:lnTo>
                  <a:pt x="119113" y="55764"/>
                </a:lnTo>
                <a:lnTo>
                  <a:pt x="150516" y="50241"/>
                </a:lnTo>
                <a:lnTo>
                  <a:pt x="181914" y="48310"/>
                </a:lnTo>
                <a:lnTo>
                  <a:pt x="326943" y="48310"/>
                </a:lnTo>
                <a:lnTo>
                  <a:pt x="321146" y="42615"/>
                </a:lnTo>
                <a:lnTo>
                  <a:pt x="278621" y="18353"/>
                </a:lnTo>
                <a:lnTo>
                  <a:pt x="231436" y="4441"/>
                </a:lnTo>
                <a:lnTo>
                  <a:pt x="181330" y="0"/>
                </a:lnTo>
                <a:close/>
              </a:path>
              <a:path w="401320" h="643254">
                <a:moveTo>
                  <a:pt x="169011" y="122897"/>
                </a:moveTo>
                <a:lnTo>
                  <a:pt x="145274" y="124511"/>
                </a:lnTo>
                <a:lnTo>
                  <a:pt x="121421" y="128568"/>
                </a:lnTo>
                <a:lnTo>
                  <a:pt x="97877" y="133892"/>
                </a:lnTo>
                <a:lnTo>
                  <a:pt x="75069" y="139306"/>
                </a:lnTo>
                <a:lnTo>
                  <a:pt x="227577" y="139306"/>
                </a:lnTo>
                <a:lnTo>
                  <a:pt x="187888" y="124193"/>
                </a:lnTo>
                <a:lnTo>
                  <a:pt x="169011" y="122897"/>
                </a:lnTo>
                <a:close/>
              </a:path>
            </a:pathLst>
          </a:custGeom>
          <a:solidFill>
            <a:srgbClr val="AA4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9183" y="5183444"/>
            <a:ext cx="183464" cy="185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9171" y="5475582"/>
            <a:ext cx="183464" cy="185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9183" y="5820298"/>
            <a:ext cx="183464" cy="1856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137343" y="7016292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1FA4B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03134" y="1315758"/>
                </a:moveTo>
                <a:lnTo>
                  <a:pt x="1080655" y="1282230"/>
                </a:lnTo>
                <a:lnTo>
                  <a:pt x="1066927" y="1279537"/>
                </a:lnTo>
                <a:lnTo>
                  <a:pt x="783945" y="1279537"/>
                </a:lnTo>
                <a:lnTo>
                  <a:pt x="839978" y="1239735"/>
                </a:lnTo>
                <a:lnTo>
                  <a:pt x="882510" y="1207503"/>
                </a:lnTo>
                <a:lnTo>
                  <a:pt x="920889" y="1176121"/>
                </a:lnTo>
                <a:lnTo>
                  <a:pt x="955154" y="1145590"/>
                </a:lnTo>
                <a:lnTo>
                  <a:pt x="985266" y="1115923"/>
                </a:lnTo>
                <a:lnTo>
                  <a:pt x="1011262" y="1087094"/>
                </a:lnTo>
                <a:lnTo>
                  <a:pt x="1042644" y="1043393"/>
                </a:lnTo>
                <a:lnTo>
                  <a:pt x="1065060" y="997419"/>
                </a:lnTo>
                <a:lnTo>
                  <a:pt x="1078522" y="949185"/>
                </a:lnTo>
                <a:lnTo>
                  <a:pt x="1083017" y="898664"/>
                </a:lnTo>
                <a:lnTo>
                  <a:pt x="1078687" y="844791"/>
                </a:lnTo>
                <a:lnTo>
                  <a:pt x="1065733" y="795782"/>
                </a:lnTo>
                <a:lnTo>
                  <a:pt x="1044143" y="751662"/>
                </a:lnTo>
                <a:lnTo>
                  <a:pt x="1013904" y="712419"/>
                </a:lnTo>
                <a:lnTo>
                  <a:pt x="975055" y="678053"/>
                </a:lnTo>
                <a:lnTo>
                  <a:pt x="936917" y="653681"/>
                </a:lnTo>
                <a:lnTo>
                  <a:pt x="894499" y="633730"/>
                </a:lnTo>
                <a:lnTo>
                  <a:pt x="847813" y="618210"/>
                </a:lnTo>
                <a:lnTo>
                  <a:pt x="796823" y="607136"/>
                </a:lnTo>
                <a:lnTo>
                  <a:pt x="741565" y="600481"/>
                </a:lnTo>
                <a:lnTo>
                  <a:pt x="682015" y="598258"/>
                </a:lnTo>
                <a:lnTo>
                  <a:pt x="625805" y="600862"/>
                </a:lnTo>
                <a:lnTo>
                  <a:pt x="572541" y="608660"/>
                </a:lnTo>
                <a:lnTo>
                  <a:pt x="522211" y="621652"/>
                </a:lnTo>
                <a:lnTo>
                  <a:pt x="474814" y="639826"/>
                </a:lnTo>
                <a:lnTo>
                  <a:pt x="431253" y="662762"/>
                </a:lnTo>
                <a:lnTo>
                  <a:pt x="392493" y="689965"/>
                </a:lnTo>
                <a:lnTo>
                  <a:pt x="358508" y="721436"/>
                </a:lnTo>
                <a:lnTo>
                  <a:pt x="329311" y="757174"/>
                </a:lnTo>
                <a:lnTo>
                  <a:pt x="305739" y="796531"/>
                </a:lnTo>
                <a:lnTo>
                  <a:pt x="288721" y="838822"/>
                </a:lnTo>
                <a:lnTo>
                  <a:pt x="278244" y="884047"/>
                </a:lnTo>
                <a:lnTo>
                  <a:pt x="274320" y="932192"/>
                </a:lnTo>
                <a:lnTo>
                  <a:pt x="274320" y="940244"/>
                </a:lnTo>
                <a:lnTo>
                  <a:pt x="555955" y="961694"/>
                </a:lnTo>
                <a:lnTo>
                  <a:pt x="595757" y="950976"/>
                </a:lnTo>
                <a:lnTo>
                  <a:pt x="621030" y="902195"/>
                </a:lnTo>
                <a:lnTo>
                  <a:pt x="623684" y="895985"/>
                </a:lnTo>
                <a:lnTo>
                  <a:pt x="651167" y="868870"/>
                </a:lnTo>
                <a:lnTo>
                  <a:pt x="683361" y="862457"/>
                </a:lnTo>
                <a:lnTo>
                  <a:pt x="697395" y="863346"/>
                </a:lnTo>
                <a:lnTo>
                  <a:pt x="729449" y="893483"/>
                </a:lnTo>
                <a:lnTo>
                  <a:pt x="731647" y="916101"/>
                </a:lnTo>
                <a:lnTo>
                  <a:pt x="729132" y="934173"/>
                </a:lnTo>
                <a:lnTo>
                  <a:pt x="709015" y="974064"/>
                </a:lnTo>
                <a:lnTo>
                  <a:pt x="669315" y="1019035"/>
                </a:lnTo>
                <a:lnTo>
                  <a:pt x="613321" y="1069327"/>
                </a:lnTo>
                <a:lnTo>
                  <a:pt x="579424" y="1096479"/>
                </a:lnTo>
                <a:lnTo>
                  <a:pt x="547573" y="1120863"/>
                </a:lnTo>
                <a:lnTo>
                  <a:pt x="509460" y="1149489"/>
                </a:lnTo>
                <a:lnTo>
                  <a:pt x="465061" y="1182344"/>
                </a:lnTo>
                <a:lnTo>
                  <a:pt x="414401" y="1219441"/>
                </a:lnTo>
                <a:lnTo>
                  <a:pt x="357466" y="1260767"/>
                </a:lnTo>
                <a:lnTo>
                  <a:pt x="306501" y="1296974"/>
                </a:lnTo>
                <a:lnTo>
                  <a:pt x="291757" y="1307706"/>
                </a:lnTo>
                <a:lnTo>
                  <a:pt x="277075" y="1321295"/>
                </a:lnTo>
                <a:lnTo>
                  <a:pt x="266598" y="1337881"/>
                </a:lnTo>
                <a:lnTo>
                  <a:pt x="260311" y="1357503"/>
                </a:lnTo>
                <a:lnTo>
                  <a:pt x="258229" y="1380121"/>
                </a:lnTo>
                <a:lnTo>
                  <a:pt x="258229" y="1519605"/>
                </a:lnTo>
                <a:lnTo>
                  <a:pt x="280670" y="1553133"/>
                </a:lnTo>
                <a:lnTo>
                  <a:pt x="294436" y="1555813"/>
                </a:lnTo>
                <a:lnTo>
                  <a:pt x="1066927" y="1555813"/>
                </a:lnTo>
                <a:lnTo>
                  <a:pt x="1100442" y="1533359"/>
                </a:lnTo>
                <a:lnTo>
                  <a:pt x="1103134" y="1519605"/>
                </a:lnTo>
                <a:lnTo>
                  <a:pt x="1103134" y="131575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7739" y="3970413"/>
            <a:ext cx="501792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Per què fem CuEmE?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985478" y="3981246"/>
            <a:ext cx="5358811" cy="3074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1823299" y="1385951"/>
            <a:ext cx="3794474" cy="378052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383540" algn="l">
              <a:lnSpc>
                <a:spcPts val="2500"/>
              </a:lnSpc>
              <a:spcBef>
                <a:spcPts val="600"/>
              </a:spcBef>
            </a:pPr>
            <a:r>
              <a:rPr dirty="0"/>
              <a:t>Per </a:t>
            </a:r>
            <a:r>
              <a:rPr spc="-5" dirty="0"/>
              <a:t>què promovem  l’esperit</a:t>
            </a:r>
            <a:r>
              <a:rPr spc="-90" dirty="0"/>
              <a:t> </a:t>
            </a:r>
            <a:r>
              <a:rPr spc="-5" dirty="0"/>
              <a:t>emprenedor</a:t>
            </a:r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</a:rPr>
              <a:t>Capacita les persones per impulsar els </a:t>
            </a:r>
            <a:r>
              <a:rPr sz="1500" dirty="0">
                <a:solidFill>
                  <a:srgbClr val="231F20"/>
                </a:solidFill>
              </a:rPr>
              <a:t>seus </a:t>
            </a:r>
            <a:r>
              <a:rPr sz="1500" spc="-5" dirty="0">
                <a:solidFill>
                  <a:srgbClr val="231F20"/>
                </a:solidFill>
              </a:rPr>
              <a:t>projectes </a:t>
            </a:r>
            <a:r>
              <a:rPr sz="1500" dirty="0">
                <a:solidFill>
                  <a:srgbClr val="231F20"/>
                </a:solidFill>
              </a:rPr>
              <a:t>vitals i </a:t>
            </a:r>
            <a:r>
              <a:rPr sz="1500" spc="-5" dirty="0">
                <a:solidFill>
                  <a:srgbClr val="231F20"/>
                </a:solidFill>
              </a:rPr>
              <a:t>professionals.</a:t>
            </a:r>
            <a:endParaRPr lang="es-ES" sz="1500"/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</a:rPr>
              <a:t>Contribueix </a:t>
            </a:r>
            <a:r>
              <a:rPr sz="1500" dirty="0">
                <a:solidFill>
                  <a:srgbClr val="231F20"/>
                </a:solidFill>
              </a:rPr>
              <a:t>a </a:t>
            </a:r>
            <a:r>
              <a:rPr sz="1500" spc="-5" dirty="0">
                <a:solidFill>
                  <a:srgbClr val="231F20"/>
                </a:solidFill>
              </a:rPr>
              <a:t>la </a:t>
            </a:r>
            <a:r>
              <a:rPr sz="1500" dirty="0">
                <a:solidFill>
                  <a:srgbClr val="231F20"/>
                </a:solidFill>
              </a:rPr>
              <a:t>millora </a:t>
            </a:r>
            <a:r>
              <a:rPr sz="1500" spc="-5" dirty="0">
                <a:solidFill>
                  <a:srgbClr val="231F20"/>
                </a:solidFill>
              </a:rPr>
              <a:t>de l’èxit </a:t>
            </a:r>
            <a:r>
              <a:rPr sz="1500" dirty="0">
                <a:solidFill>
                  <a:srgbClr val="231F20"/>
                </a:solidFill>
              </a:rPr>
              <a:t>educatiu.</a:t>
            </a:r>
            <a:endParaRPr lang="es-ES" sz="1500"/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Incrementa </a:t>
            </a:r>
            <a:r>
              <a:rPr sz="1500" spc="-5" dirty="0">
                <a:solidFill>
                  <a:srgbClr val="231F20"/>
                </a:solidFill>
              </a:rPr>
              <a:t>el nivell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la qualitat del  </a:t>
            </a:r>
            <a:r>
              <a:rPr sz="1500" dirty="0">
                <a:solidFill>
                  <a:srgbClr val="231F20"/>
                </a:solidFill>
              </a:rPr>
              <a:t>treball.</a:t>
            </a:r>
            <a:endParaRPr sz="1500"/>
          </a:p>
          <a:p>
            <a:pPr marL="297815" marR="5080" indent="-285750" algn="l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Augmenta </a:t>
            </a:r>
            <a:r>
              <a:rPr sz="1500" spc="-5" dirty="0">
                <a:solidFill>
                  <a:srgbClr val="231F20"/>
                </a:solidFill>
              </a:rPr>
              <a:t>la implicació entre els </a:t>
            </a:r>
            <a:r>
              <a:rPr sz="1500" dirty="0">
                <a:solidFill>
                  <a:srgbClr val="231F20"/>
                </a:solidFill>
              </a:rPr>
              <a:t>sis-  temes </a:t>
            </a:r>
            <a:r>
              <a:rPr sz="1500" spc="-5" dirty="0">
                <a:solidFill>
                  <a:srgbClr val="231F20"/>
                </a:solidFill>
              </a:rPr>
              <a:t>educatiu </a:t>
            </a:r>
            <a:r>
              <a:rPr sz="1500" dirty="0">
                <a:solidFill>
                  <a:srgbClr val="231F20"/>
                </a:solidFill>
              </a:rPr>
              <a:t>i</a:t>
            </a:r>
            <a:r>
              <a:rPr sz="1500" spc="-2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productiu.</a:t>
            </a:r>
            <a:endParaRPr sz="1500"/>
          </a:p>
          <a:p>
            <a:pPr marL="297815" marR="153670" indent="-285750" algn="l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Promou territoris </a:t>
            </a:r>
            <a:r>
              <a:rPr sz="1500" spc="-5" dirty="0">
                <a:solidFill>
                  <a:srgbClr val="231F20"/>
                </a:solidFill>
              </a:rPr>
              <a:t>amb</a:t>
            </a:r>
            <a:r>
              <a:rPr sz="1500" spc="-9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ecosistemes  emprenedors.</a:t>
            </a:r>
            <a:endParaRPr sz="1500"/>
          </a:p>
        </p:txBody>
      </p:sp>
      <p:sp>
        <p:nvSpPr>
          <p:cNvPr id="16" name="object 16"/>
          <p:cNvSpPr txBox="1"/>
          <p:nvPr/>
        </p:nvSpPr>
        <p:spPr>
          <a:xfrm>
            <a:off x="6017298" y="1385951"/>
            <a:ext cx="3837304" cy="232012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1381125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Per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què amb un 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model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cooperatiu</a:t>
            </a:r>
            <a:endParaRPr sz="25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gestiona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manera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democràtica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cipativa.</a:t>
            </a:r>
            <a:endParaRPr sz="15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Promou valors com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solidaritat,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igualtat d’oportunitats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l’equitat.</a:t>
            </a:r>
            <a:endParaRPr sz="15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Reforça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responsabilitat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social.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2310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Per què </a:t>
            </a:r>
            <a:r>
              <a:rPr spc="-100" dirty="0"/>
              <a:t>fem</a:t>
            </a:r>
            <a:r>
              <a:rPr spc="-725" dirty="0"/>
              <a:t> </a:t>
            </a:r>
            <a:r>
              <a:rPr spc="-145" dirty="0"/>
              <a:t>CuEmE?</a:t>
            </a:r>
          </a:p>
        </p:txBody>
      </p:sp>
      <p:sp>
        <p:nvSpPr>
          <p:cNvPr id="25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40180" cy="7560309"/>
            </a:xfrm>
            <a:custGeom>
              <a:avLst/>
              <a:gdLst/>
              <a:ahLst/>
              <a:cxnLst/>
              <a:rect l="l" t="t" r="r" b="b"/>
              <a:pathLst>
                <a:path w="1440180" h="7560309">
                  <a:moveTo>
                    <a:pt x="1440002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40002" y="7560005"/>
                  </a:lnTo>
                  <a:lnTo>
                    <a:pt x="1440002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23300" y="1385951"/>
            <a:ext cx="1366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2500" spc="-2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l’escola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3300" y="1995551"/>
            <a:ext cx="3318510" cy="193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competència clau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es-ES" sz="1500" spc="-9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currículum.</a:t>
            </a:r>
            <a:endParaRPr lang="es-ES" sz="15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97815" marR="37973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Ho preveu la legislació educativa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vigent:</a:t>
            </a:r>
            <a:endParaRPr lang="es-ES" sz="1500">
              <a:latin typeface="Arial"/>
              <a:cs typeface="Arial"/>
            </a:endParaRPr>
          </a:p>
          <a:p>
            <a:pPr marL="543560" marR="5080" lvl="1" indent="-171450">
              <a:lnSpc>
                <a:spcPct val="111100"/>
              </a:lnSpc>
              <a:buClr>
                <a:srgbClr val="1FA4B8"/>
              </a:buClr>
              <a:buFont typeface="Arial" charset="0"/>
              <a:buChar char="•"/>
              <a:tabLst>
                <a:tab pos="492759" algn="l"/>
              </a:tabLst>
            </a:pP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 Llei orgànica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3/2020, </a:t>
            </a: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de 3/12 d’edu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cació</a:t>
            </a:r>
            <a:endParaRPr lang="es-ES" sz="1200">
              <a:latin typeface="Arial"/>
              <a:cs typeface="Arial"/>
            </a:endParaRPr>
          </a:p>
          <a:p>
            <a:pPr marL="543560" marR="249554" lvl="1" indent="-171450">
              <a:lnSpc>
                <a:spcPct val="111100"/>
              </a:lnSpc>
              <a:buClr>
                <a:srgbClr val="1FA4B8"/>
              </a:buClr>
              <a:buFont typeface="Arial" charset="0"/>
              <a:buChar char="•"/>
              <a:tabLst>
                <a:tab pos="492759" algn="l"/>
              </a:tabLst>
            </a:pP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 Llei 12/2009,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10/7, d’educació de Catalunya</a:t>
            </a:r>
            <a:r>
              <a:rPr lang="es-ES"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(LEC)</a:t>
            </a:r>
            <a:endParaRPr lang="es-ES" sz="12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2213" y="2761119"/>
            <a:ext cx="4718083" cy="412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3300" y="4037375"/>
            <a:ext cx="3497579" cy="15690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1235075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Al cicle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superior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primària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etapa important en l’evolució dels  nens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 nenes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 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l’autonomia, l’au-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toconcepte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inclusió en els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grups.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17907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Per</a:t>
            </a:r>
            <a:r>
              <a:rPr spc="-360" dirty="0"/>
              <a:t> </a:t>
            </a:r>
            <a:r>
              <a:rPr spc="-140" dirty="0"/>
              <a:t>què?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17298" y="1385951"/>
            <a:ext cx="355472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Amb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suport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l’entorn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7298" y="1741551"/>
            <a:ext cx="3669029" cy="74993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150"/>
              </a:spcBef>
              <a:buClr>
                <a:srgbClr val="1FA4B8"/>
              </a:buClr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Permet connectar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amb la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realitat.</a:t>
            </a:r>
            <a:endParaRPr sz="1500">
              <a:latin typeface="Arial"/>
              <a:cs typeface="Arial"/>
            </a:endParaRPr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Enriqueix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l’experiència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d’aprenentatge.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23300" y="1385951"/>
            <a:ext cx="3508375" cy="27120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58800">
              <a:lnSpc>
                <a:spcPts val="2500"/>
              </a:lnSpc>
              <a:spcBef>
                <a:spcPts val="600"/>
              </a:spcBef>
            </a:pPr>
            <a:r>
              <a:rPr sz="2500" spc="-15" dirty="0">
                <a:solidFill>
                  <a:srgbClr val="01A1A9"/>
                </a:solidFill>
                <a:latin typeface="Arial"/>
                <a:cs typeface="Arial"/>
              </a:rPr>
              <a:t>Treballar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els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valors,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habilitats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capacitats  vinculats a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l’emprenedoria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curiositat,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iniciativa,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comunicació,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responsabilitat,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creativitat,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planifi-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cació,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treball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 equip, l’autoconfiança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solució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problemes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presa de  decisions…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92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Amb </a:t>
            </a:r>
            <a:r>
              <a:rPr spc="-114" dirty="0"/>
              <a:t>quins</a:t>
            </a:r>
            <a:r>
              <a:rPr spc="-535" dirty="0"/>
              <a:t> </a:t>
            </a:r>
            <a:r>
              <a:rPr spc="-140" dirty="0"/>
              <a:t>objectius?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6017297" y="1385951"/>
            <a:ext cx="4094645" cy="4820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pc="-5" dirty="0"/>
              <a:t>Reforçar</a:t>
            </a:r>
            <a:r>
              <a:rPr spc="-15" dirty="0"/>
              <a:t> </a:t>
            </a:r>
            <a:r>
              <a:rPr dirty="0"/>
              <a:t>totes</a:t>
            </a:r>
          </a:p>
          <a:p>
            <a:pPr marL="12700">
              <a:lnSpc>
                <a:spcPts val="2750"/>
              </a:lnSpc>
            </a:pPr>
            <a:r>
              <a:rPr spc="-5" dirty="0"/>
              <a:t>les </a:t>
            </a:r>
            <a:r>
              <a:rPr dirty="0"/>
              <a:t>competències</a:t>
            </a:r>
            <a:r>
              <a:rPr spc="-30" dirty="0"/>
              <a:t> </a:t>
            </a:r>
            <a:r>
              <a:rPr dirty="0"/>
              <a:t>clau</a:t>
            </a: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dirty="0">
                <a:solidFill>
                  <a:srgbClr val="231F20"/>
                </a:solidFill>
              </a:rPr>
              <a:t>A través </a:t>
            </a:r>
            <a:r>
              <a:rPr sz="1500" spc="-5" dirty="0">
                <a:solidFill>
                  <a:srgbClr val="231F20"/>
                </a:solidFill>
              </a:rPr>
              <a:t>del projecte es </a:t>
            </a:r>
            <a:r>
              <a:rPr sz="1500" dirty="0">
                <a:solidFill>
                  <a:srgbClr val="231F20"/>
                </a:solidFill>
              </a:rPr>
              <a:t>treballen, </a:t>
            </a:r>
            <a:r>
              <a:rPr sz="1500" spc="-5" dirty="0">
                <a:solidFill>
                  <a:srgbClr val="231F20"/>
                </a:solidFill>
              </a:rPr>
              <a:t>de  </a:t>
            </a:r>
            <a:r>
              <a:rPr sz="1500" dirty="0">
                <a:solidFill>
                  <a:srgbClr val="231F20"/>
                </a:solidFill>
              </a:rPr>
              <a:t>forma transversal, totes </a:t>
            </a:r>
            <a:r>
              <a:rPr sz="1500" spc="-5" dirty="0">
                <a:solidFill>
                  <a:srgbClr val="231F20"/>
                </a:solidFill>
              </a:rPr>
              <a:t>les</a:t>
            </a:r>
            <a:r>
              <a:rPr sz="1500" spc="-100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competències  clau </a:t>
            </a:r>
            <a:r>
              <a:rPr sz="1500" spc="-5" dirty="0">
                <a:solidFill>
                  <a:srgbClr val="231F20"/>
                </a:solidFill>
              </a:rPr>
              <a:t>del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currículum: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Comunicació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lingüística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Matemàtica</a:t>
            </a:r>
            <a:endParaRPr sz="1500"/>
          </a:p>
          <a:p>
            <a:pPr marL="372110" marR="28575" indent="-360045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Coneixement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interacció amb el món </a:t>
            </a:r>
            <a:r>
              <a:rPr sz="1500" dirty="0">
                <a:solidFill>
                  <a:srgbClr val="231F20"/>
                </a:solidFill>
              </a:rPr>
              <a:t>físic</a:t>
            </a:r>
            <a:endParaRPr sz="1500"/>
          </a:p>
          <a:p>
            <a:pPr marL="372110" marR="101600" indent="-360045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Digital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en </a:t>
            </a:r>
            <a:r>
              <a:rPr sz="1500" dirty="0">
                <a:solidFill>
                  <a:srgbClr val="231F20"/>
                </a:solidFill>
              </a:rPr>
              <a:t>tractament </a:t>
            </a:r>
            <a:r>
              <a:rPr sz="1500" spc="-5" dirty="0">
                <a:solidFill>
                  <a:srgbClr val="231F20"/>
                </a:solidFill>
              </a:rPr>
              <a:t>de la informa</a:t>
            </a:r>
            <a:r>
              <a:rPr sz="1500" dirty="0">
                <a:solidFill>
                  <a:srgbClr val="231F20"/>
                </a:solidFill>
              </a:rPr>
              <a:t>ció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Social i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ciutadana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Cultural </a:t>
            </a:r>
            <a:r>
              <a:rPr sz="1500" dirty="0">
                <a:solidFill>
                  <a:srgbClr val="231F20"/>
                </a:solidFill>
              </a:rPr>
              <a:t>i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artística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Aprendre a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aprendre</a:t>
            </a:r>
            <a:endParaRPr sz="1500"/>
          </a:p>
          <a:p>
            <a:pPr marL="372110" marR="588645" indent="-360045">
              <a:lnSpc>
                <a:spcPct val="111100"/>
              </a:lnSpc>
              <a:spcBef>
                <a:spcPts val="855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Autonomia i </a:t>
            </a:r>
            <a:r>
              <a:rPr sz="1500" spc="-5" dirty="0">
                <a:solidFill>
                  <a:srgbClr val="231F20"/>
                </a:solidFill>
              </a:rPr>
              <a:t>iniciativa</a:t>
            </a:r>
            <a:r>
              <a:rPr sz="1500" spc="-9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personal  </a:t>
            </a:r>
            <a:r>
              <a:rPr sz="1500" dirty="0">
                <a:solidFill>
                  <a:srgbClr val="231F20"/>
                </a:solidFill>
              </a:rPr>
              <a:t>(esperit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emprenedor)</a:t>
            </a:r>
            <a:endParaRPr sz="1500"/>
          </a:p>
        </p:txBody>
      </p:sp>
      <p:grpSp>
        <p:nvGrpSpPr>
          <p:cNvPr id="9" name="object 9"/>
          <p:cNvGrpSpPr/>
          <p:nvPr/>
        </p:nvGrpSpPr>
        <p:grpSpPr>
          <a:xfrm>
            <a:off x="3378568" y="5555272"/>
            <a:ext cx="252095" cy="248285"/>
            <a:chOff x="3378568" y="5555272"/>
            <a:chExt cx="252095" cy="248285"/>
          </a:xfrm>
        </p:grpSpPr>
        <p:sp>
          <p:nvSpPr>
            <p:cNvPr id="10" name="object 10"/>
            <p:cNvSpPr/>
            <p:nvPr/>
          </p:nvSpPr>
          <p:spPr>
            <a:xfrm>
              <a:off x="3400923" y="5575539"/>
              <a:ext cx="203285" cy="2041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78568" y="5555272"/>
              <a:ext cx="251776" cy="248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36884" y="4625841"/>
            <a:ext cx="565785" cy="855344"/>
            <a:chOff x="3336884" y="4625841"/>
            <a:chExt cx="565785" cy="855344"/>
          </a:xfrm>
        </p:grpSpPr>
        <p:sp>
          <p:nvSpPr>
            <p:cNvPr id="13" name="object 13"/>
            <p:cNvSpPr/>
            <p:nvPr/>
          </p:nvSpPr>
          <p:spPr>
            <a:xfrm>
              <a:off x="3360399" y="4641231"/>
              <a:ext cx="520065" cy="800735"/>
            </a:xfrm>
            <a:custGeom>
              <a:avLst/>
              <a:gdLst/>
              <a:ahLst/>
              <a:cxnLst/>
              <a:rect l="l" t="t" r="r" b="b"/>
              <a:pathLst>
                <a:path w="520064" h="800735">
                  <a:moveTo>
                    <a:pt x="299230" y="0"/>
                  </a:moveTo>
                  <a:lnTo>
                    <a:pt x="218630" y="7907"/>
                  </a:lnTo>
                  <a:lnTo>
                    <a:pt x="167736" y="24386"/>
                  </a:lnTo>
                  <a:lnTo>
                    <a:pt x="120555" y="49276"/>
                  </a:lnTo>
                  <a:lnTo>
                    <a:pt x="78793" y="82104"/>
                  </a:lnTo>
                  <a:lnTo>
                    <a:pt x="44153" y="122398"/>
                  </a:lnTo>
                  <a:lnTo>
                    <a:pt x="22186" y="161093"/>
                  </a:lnTo>
                  <a:lnTo>
                    <a:pt x="7362" y="203112"/>
                  </a:lnTo>
                  <a:lnTo>
                    <a:pt x="0" y="247009"/>
                  </a:lnTo>
                  <a:lnTo>
                    <a:pt x="417" y="291336"/>
                  </a:lnTo>
                  <a:lnTo>
                    <a:pt x="8932" y="334648"/>
                  </a:lnTo>
                  <a:lnTo>
                    <a:pt x="25865" y="375496"/>
                  </a:lnTo>
                  <a:lnTo>
                    <a:pt x="55925" y="375608"/>
                  </a:lnTo>
                  <a:lnTo>
                    <a:pt x="85288" y="369097"/>
                  </a:lnTo>
                  <a:lnTo>
                    <a:pt x="112565" y="356435"/>
                  </a:lnTo>
                  <a:lnTo>
                    <a:pt x="136367" y="338095"/>
                  </a:lnTo>
                  <a:lnTo>
                    <a:pt x="129763" y="333408"/>
                  </a:lnTo>
                  <a:lnTo>
                    <a:pt x="135103" y="292680"/>
                  </a:lnTo>
                  <a:lnTo>
                    <a:pt x="144751" y="252805"/>
                  </a:lnTo>
                  <a:lnTo>
                    <a:pt x="160383" y="215601"/>
                  </a:lnTo>
                  <a:lnTo>
                    <a:pt x="183675" y="182888"/>
                  </a:lnTo>
                  <a:lnTo>
                    <a:pt x="216355" y="158176"/>
                  </a:lnTo>
                  <a:lnTo>
                    <a:pt x="255285" y="145363"/>
                  </a:lnTo>
                  <a:lnTo>
                    <a:pt x="294837" y="146851"/>
                  </a:lnTo>
                  <a:lnTo>
                    <a:pt x="329382" y="165045"/>
                  </a:lnTo>
                  <a:lnTo>
                    <a:pt x="345529" y="185262"/>
                  </a:lnTo>
                  <a:lnTo>
                    <a:pt x="355230" y="209372"/>
                  </a:lnTo>
                  <a:lnTo>
                    <a:pt x="358753" y="235509"/>
                  </a:lnTo>
                  <a:lnTo>
                    <a:pt x="356369" y="261806"/>
                  </a:lnTo>
                  <a:lnTo>
                    <a:pt x="337427" y="310356"/>
                  </a:lnTo>
                  <a:lnTo>
                    <a:pt x="306560" y="353068"/>
                  </a:lnTo>
                  <a:lnTo>
                    <a:pt x="276302" y="384756"/>
                  </a:lnTo>
                  <a:lnTo>
                    <a:pt x="242944" y="413169"/>
                  </a:lnTo>
                  <a:lnTo>
                    <a:pt x="206860" y="438027"/>
                  </a:lnTo>
                  <a:lnTo>
                    <a:pt x="168422" y="459050"/>
                  </a:lnTo>
                  <a:lnTo>
                    <a:pt x="146759" y="469335"/>
                  </a:lnTo>
                  <a:lnTo>
                    <a:pt x="125655" y="480736"/>
                  </a:lnTo>
                  <a:lnTo>
                    <a:pt x="93098" y="513025"/>
                  </a:lnTo>
                  <a:lnTo>
                    <a:pt x="83306" y="555030"/>
                  </a:lnTo>
                  <a:lnTo>
                    <a:pt x="82093" y="620577"/>
                  </a:lnTo>
                  <a:lnTo>
                    <a:pt x="82172" y="671516"/>
                  </a:lnTo>
                  <a:lnTo>
                    <a:pt x="83043" y="722448"/>
                  </a:lnTo>
                  <a:lnTo>
                    <a:pt x="84970" y="779902"/>
                  </a:lnTo>
                  <a:lnTo>
                    <a:pt x="205747" y="800172"/>
                  </a:lnTo>
                  <a:lnTo>
                    <a:pt x="217025" y="793783"/>
                  </a:lnTo>
                  <a:lnTo>
                    <a:pt x="220340" y="787040"/>
                  </a:lnTo>
                  <a:lnTo>
                    <a:pt x="222638" y="780487"/>
                  </a:lnTo>
                  <a:lnTo>
                    <a:pt x="229530" y="736972"/>
                  </a:lnTo>
                  <a:lnTo>
                    <a:pt x="226634" y="691958"/>
                  </a:lnTo>
                  <a:lnTo>
                    <a:pt x="223026" y="646720"/>
                  </a:lnTo>
                  <a:lnTo>
                    <a:pt x="227782" y="602534"/>
                  </a:lnTo>
                  <a:lnTo>
                    <a:pt x="248495" y="560650"/>
                  </a:lnTo>
                  <a:lnTo>
                    <a:pt x="281476" y="527184"/>
                  </a:lnTo>
                  <a:lnTo>
                    <a:pt x="322054" y="498934"/>
                  </a:lnTo>
                  <a:lnTo>
                    <a:pt x="365559" y="472701"/>
                  </a:lnTo>
                  <a:lnTo>
                    <a:pt x="407322" y="445283"/>
                  </a:lnTo>
                  <a:lnTo>
                    <a:pt x="446315" y="410325"/>
                  </a:lnTo>
                  <a:lnTo>
                    <a:pt x="478261" y="368770"/>
                  </a:lnTo>
                  <a:lnTo>
                    <a:pt x="501981" y="322190"/>
                  </a:lnTo>
                  <a:lnTo>
                    <a:pt x="516294" y="272156"/>
                  </a:lnTo>
                  <a:lnTo>
                    <a:pt x="520022" y="220239"/>
                  </a:lnTo>
                  <a:lnTo>
                    <a:pt x="512035" y="168583"/>
                  </a:lnTo>
                  <a:lnTo>
                    <a:pt x="492803" y="119903"/>
                  </a:lnTo>
                  <a:lnTo>
                    <a:pt x="463583" y="76631"/>
                  </a:lnTo>
                  <a:lnTo>
                    <a:pt x="425636" y="41198"/>
                  </a:lnTo>
                  <a:lnTo>
                    <a:pt x="380220" y="16035"/>
                  </a:lnTo>
                  <a:lnTo>
                    <a:pt x="326824" y="2331"/>
                  </a:lnTo>
                  <a:lnTo>
                    <a:pt x="299230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6884" y="4625841"/>
              <a:ext cx="565785" cy="855344"/>
            </a:xfrm>
            <a:custGeom>
              <a:avLst/>
              <a:gdLst/>
              <a:ahLst/>
              <a:cxnLst/>
              <a:rect l="l" t="t" r="r" b="b"/>
              <a:pathLst>
                <a:path w="565785" h="855345">
                  <a:moveTo>
                    <a:pt x="393594" y="189474"/>
                  </a:moveTo>
                  <a:lnTo>
                    <a:pt x="289219" y="189474"/>
                  </a:lnTo>
                  <a:lnTo>
                    <a:pt x="315799" y="193201"/>
                  </a:lnTo>
                  <a:lnTo>
                    <a:pt x="339981" y="205441"/>
                  </a:lnTo>
                  <a:lnTo>
                    <a:pt x="362402" y="236410"/>
                  </a:lnTo>
                  <a:lnTo>
                    <a:pt x="365820" y="274353"/>
                  </a:lnTo>
                  <a:lnTo>
                    <a:pt x="355706" y="313231"/>
                  </a:lnTo>
                  <a:lnTo>
                    <a:pt x="337530" y="347008"/>
                  </a:lnTo>
                  <a:lnTo>
                    <a:pt x="289938" y="394214"/>
                  </a:lnTo>
                  <a:lnTo>
                    <a:pt x="230354" y="425303"/>
                  </a:lnTo>
                  <a:lnTo>
                    <a:pt x="189705" y="440147"/>
                  </a:lnTo>
                  <a:lnTo>
                    <a:pt x="148873" y="457587"/>
                  </a:lnTo>
                  <a:lnTo>
                    <a:pt x="113531" y="482416"/>
                  </a:lnTo>
                  <a:lnTo>
                    <a:pt x="89422" y="519322"/>
                  </a:lnTo>
                  <a:lnTo>
                    <a:pt x="82563" y="551463"/>
                  </a:lnTo>
                  <a:lnTo>
                    <a:pt x="81998" y="586366"/>
                  </a:lnTo>
                  <a:lnTo>
                    <a:pt x="84316" y="621500"/>
                  </a:lnTo>
                  <a:lnTo>
                    <a:pt x="86108" y="654335"/>
                  </a:lnTo>
                  <a:lnTo>
                    <a:pt x="88279" y="829278"/>
                  </a:lnTo>
                  <a:lnTo>
                    <a:pt x="114213" y="855237"/>
                  </a:lnTo>
                  <a:lnTo>
                    <a:pt x="180337" y="854035"/>
                  </a:lnTo>
                  <a:lnTo>
                    <a:pt x="246318" y="849890"/>
                  </a:lnTo>
                  <a:lnTo>
                    <a:pt x="272732" y="802887"/>
                  </a:lnTo>
                  <a:lnTo>
                    <a:pt x="139600" y="802887"/>
                  </a:lnTo>
                  <a:lnTo>
                    <a:pt x="135611" y="690849"/>
                  </a:lnTo>
                  <a:lnTo>
                    <a:pt x="134969" y="634822"/>
                  </a:lnTo>
                  <a:lnTo>
                    <a:pt x="137060" y="579354"/>
                  </a:lnTo>
                  <a:lnTo>
                    <a:pt x="151561" y="529376"/>
                  </a:lnTo>
                  <a:lnTo>
                    <a:pt x="182466" y="500680"/>
                  </a:lnTo>
                  <a:lnTo>
                    <a:pt x="224664" y="482389"/>
                  </a:lnTo>
                  <a:lnTo>
                    <a:pt x="272772" y="463734"/>
                  </a:lnTo>
                  <a:lnTo>
                    <a:pt x="310016" y="442975"/>
                  </a:lnTo>
                  <a:lnTo>
                    <a:pt x="344628" y="415890"/>
                  </a:lnTo>
                  <a:lnTo>
                    <a:pt x="374712" y="383468"/>
                  </a:lnTo>
                  <a:lnTo>
                    <a:pt x="398369" y="346698"/>
                  </a:lnTo>
                  <a:lnTo>
                    <a:pt x="413702" y="306569"/>
                  </a:lnTo>
                  <a:lnTo>
                    <a:pt x="418811" y="264073"/>
                  </a:lnTo>
                  <a:lnTo>
                    <a:pt x="411799" y="220198"/>
                  </a:lnTo>
                  <a:lnTo>
                    <a:pt x="393594" y="189474"/>
                  </a:lnTo>
                  <a:close/>
                </a:path>
                <a:path w="565785" h="855345">
                  <a:moveTo>
                    <a:pt x="476444" y="53022"/>
                  </a:moveTo>
                  <a:lnTo>
                    <a:pt x="322770" y="53022"/>
                  </a:lnTo>
                  <a:lnTo>
                    <a:pt x="370165" y="58353"/>
                  </a:lnTo>
                  <a:lnTo>
                    <a:pt x="414584" y="73849"/>
                  </a:lnTo>
                  <a:lnTo>
                    <a:pt x="453747" y="101365"/>
                  </a:lnTo>
                  <a:lnTo>
                    <a:pt x="482606" y="137165"/>
                  </a:lnTo>
                  <a:lnTo>
                    <a:pt x="502272" y="178922"/>
                  </a:lnTo>
                  <a:lnTo>
                    <a:pt x="512821" y="224067"/>
                  </a:lnTo>
                  <a:lnTo>
                    <a:pt x="514326" y="270033"/>
                  </a:lnTo>
                  <a:lnTo>
                    <a:pt x="505843" y="319687"/>
                  </a:lnTo>
                  <a:lnTo>
                    <a:pt x="488305" y="362809"/>
                  </a:lnTo>
                  <a:lnTo>
                    <a:pt x="463105" y="400161"/>
                  </a:lnTo>
                  <a:lnTo>
                    <a:pt x="431638" y="432503"/>
                  </a:lnTo>
                  <a:lnTo>
                    <a:pt x="395297" y="460596"/>
                  </a:lnTo>
                  <a:lnTo>
                    <a:pt x="355476" y="485201"/>
                  </a:lnTo>
                  <a:lnTo>
                    <a:pt x="313569" y="507080"/>
                  </a:lnTo>
                  <a:lnTo>
                    <a:pt x="270969" y="526992"/>
                  </a:lnTo>
                  <a:lnTo>
                    <a:pt x="248313" y="541036"/>
                  </a:lnTo>
                  <a:lnTo>
                    <a:pt x="227630" y="580224"/>
                  </a:lnTo>
                  <a:lnTo>
                    <a:pt x="223588" y="655210"/>
                  </a:lnTo>
                  <a:lnTo>
                    <a:pt x="222520" y="703522"/>
                  </a:lnTo>
                  <a:lnTo>
                    <a:pt x="220804" y="800157"/>
                  </a:lnTo>
                  <a:lnTo>
                    <a:pt x="200522" y="801321"/>
                  </a:lnTo>
                  <a:lnTo>
                    <a:pt x="180231" y="802079"/>
                  </a:lnTo>
                  <a:lnTo>
                    <a:pt x="139600" y="802887"/>
                  </a:lnTo>
                  <a:lnTo>
                    <a:pt x="272732" y="802887"/>
                  </a:lnTo>
                  <a:lnTo>
                    <a:pt x="275731" y="664038"/>
                  </a:lnTo>
                  <a:lnTo>
                    <a:pt x="275112" y="647592"/>
                  </a:lnTo>
                  <a:lnTo>
                    <a:pt x="273888" y="628786"/>
                  </a:lnTo>
                  <a:lnTo>
                    <a:pt x="273958" y="610471"/>
                  </a:lnTo>
                  <a:lnTo>
                    <a:pt x="300673" y="571731"/>
                  </a:lnTo>
                  <a:lnTo>
                    <a:pt x="331967" y="559835"/>
                  </a:lnTo>
                  <a:lnTo>
                    <a:pt x="380517" y="536543"/>
                  </a:lnTo>
                  <a:lnTo>
                    <a:pt x="425944" y="507585"/>
                  </a:lnTo>
                  <a:lnTo>
                    <a:pt x="467155" y="473015"/>
                  </a:lnTo>
                  <a:lnTo>
                    <a:pt x="503061" y="432885"/>
                  </a:lnTo>
                  <a:lnTo>
                    <a:pt x="528819" y="393261"/>
                  </a:lnTo>
                  <a:lnTo>
                    <a:pt x="548069" y="350433"/>
                  </a:lnTo>
                  <a:lnTo>
                    <a:pt x="560490" y="305451"/>
                  </a:lnTo>
                  <a:lnTo>
                    <a:pt x="565760" y="259365"/>
                  </a:lnTo>
                  <a:lnTo>
                    <a:pt x="563557" y="213227"/>
                  </a:lnTo>
                  <a:lnTo>
                    <a:pt x="553559" y="168088"/>
                  </a:lnTo>
                  <a:lnTo>
                    <a:pt x="535444" y="124998"/>
                  </a:lnTo>
                  <a:lnTo>
                    <a:pt x="508891" y="85007"/>
                  </a:lnTo>
                  <a:lnTo>
                    <a:pt x="477469" y="53691"/>
                  </a:lnTo>
                  <a:lnTo>
                    <a:pt x="476444" y="53022"/>
                  </a:lnTo>
                  <a:close/>
                </a:path>
                <a:path w="565785" h="855345">
                  <a:moveTo>
                    <a:pt x="312780" y="0"/>
                  </a:moveTo>
                  <a:lnTo>
                    <a:pt x="267514" y="2698"/>
                  </a:lnTo>
                  <a:lnTo>
                    <a:pt x="222871" y="11137"/>
                  </a:lnTo>
                  <a:lnTo>
                    <a:pt x="179985" y="24962"/>
                  </a:lnTo>
                  <a:lnTo>
                    <a:pt x="139984" y="43819"/>
                  </a:lnTo>
                  <a:lnTo>
                    <a:pt x="104002" y="67354"/>
                  </a:lnTo>
                  <a:lnTo>
                    <a:pt x="69173" y="99460"/>
                  </a:lnTo>
                  <a:lnTo>
                    <a:pt x="41321" y="136367"/>
                  </a:lnTo>
                  <a:lnTo>
                    <a:pt x="20482" y="177057"/>
                  </a:lnTo>
                  <a:lnTo>
                    <a:pt x="6696" y="220511"/>
                  </a:lnTo>
                  <a:lnTo>
                    <a:pt x="0" y="265712"/>
                  </a:lnTo>
                  <a:lnTo>
                    <a:pt x="430" y="311640"/>
                  </a:lnTo>
                  <a:lnTo>
                    <a:pt x="8026" y="357277"/>
                  </a:lnTo>
                  <a:lnTo>
                    <a:pt x="22824" y="401605"/>
                  </a:lnTo>
                  <a:lnTo>
                    <a:pt x="29796" y="411054"/>
                  </a:lnTo>
                  <a:lnTo>
                    <a:pt x="34107" y="418466"/>
                  </a:lnTo>
                  <a:lnTo>
                    <a:pt x="40508" y="423665"/>
                  </a:lnTo>
                  <a:lnTo>
                    <a:pt x="48777" y="425731"/>
                  </a:lnTo>
                  <a:lnTo>
                    <a:pt x="58688" y="423741"/>
                  </a:lnTo>
                  <a:lnTo>
                    <a:pt x="86177" y="413378"/>
                  </a:lnTo>
                  <a:lnTo>
                    <a:pt x="113814" y="404490"/>
                  </a:lnTo>
                  <a:lnTo>
                    <a:pt x="141854" y="397004"/>
                  </a:lnTo>
                  <a:lnTo>
                    <a:pt x="170550" y="390848"/>
                  </a:lnTo>
                  <a:lnTo>
                    <a:pt x="179779" y="386524"/>
                  </a:lnTo>
                  <a:lnTo>
                    <a:pt x="186031" y="378667"/>
                  </a:lnTo>
                  <a:lnTo>
                    <a:pt x="189074" y="368922"/>
                  </a:lnTo>
                  <a:lnTo>
                    <a:pt x="188975" y="366464"/>
                  </a:lnTo>
                  <a:lnTo>
                    <a:pt x="64137" y="366464"/>
                  </a:lnTo>
                  <a:lnTo>
                    <a:pt x="52399" y="322865"/>
                  </a:lnTo>
                  <a:lnTo>
                    <a:pt x="49690" y="279808"/>
                  </a:lnTo>
                  <a:lnTo>
                    <a:pt x="55350" y="238150"/>
                  </a:lnTo>
                  <a:lnTo>
                    <a:pt x="68721" y="198745"/>
                  </a:lnTo>
                  <a:lnTo>
                    <a:pt x="89144" y="162447"/>
                  </a:lnTo>
                  <a:lnTo>
                    <a:pt x="115959" y="130111"/>
                  </a:lnTo>
                  <a:lnTo>
                    <a:pt x="148508" y="102592"/>
                  </a:lnTo>
                  <a:lnTo>
                    <a:pt x="186131" y="80745"/>
                  </a:lnTo>
                  <a:lnTo>
                    <a:pt x="228170" y="65424"/>
                  </a:lnTo>
                  <a:lnTo>
                    <a:pt x="274679" y="55998"/>
                  </a:lnTo>
                  <a:lnTo>
                    <a:pt x="322770" y="53022"/>
                  </a:lnTo>
                  <a:lnTo>
                    <a:pt x="476444" y="53022"/>
                  </a:lnTo>
                  <a:lnTo>
                    <a:pt x="441016" y="29887"/>
                  </a:lnTo>
                  <a:lnTo>
                    <a:pt x="400663" y="13240"/>
                  </a:lnTo>
                  <a:lnTo>
                    <a:pt x="357540" y="3395"/>
                  </a:lnTo>
                  <a:lnTo>
                    <a:pt x="312780" y="0"/>
                  </a:lnTo>
                  <a:close/>
                </a:path>
                <a:path w="565785" h="855345">
                  <a:moveTo>
                    <a:pt x="298365" y="138283"/>
                  </a:moveTo>
                  <a:lnTo>
                    <a:pt x="249265" y="143148"/>
                  </a:lnTo>
                  <a:lnTo>
                    <a:pt x="207375" y="161401"/>
                  </a:lnTo>
                  <a:lnTo>
                    <a:pt x="175250" y="188264"/>
                  </a:lnTo>
                  <a:lnTo>
                    <a:pt x="152371" y="221929"/>
                  </a:lnTo>
                  <a:lnTo>
                    <a:pt x="138219" y="260592"/>
                  </a:lnTo>
                  <a:lnTo>
                    <a:pt x="132272" y="302446"/>
                  </a:lnTo>
                  <a:lnTo>
                    <a:pt x="134012" y="345687"/>
                  </a:lnTo>
                  <a:lnTo>
                    <a:pt x="116272" y="350059"/>
                  </a:lnTo>
                  <a:lnTo>
                    <a:pt x="98751" y="354971"/>
                  </a:lnTo>
                  <a:lnTo>
                    <a:pt x="81391" y="360435"/>
                  </a:lnTo>
                  <a:lnTo>
                    <a:pt x="64137" y="366464"/>
                  </a:lnTo>
                  <a:lnTo>
                    <a:pt x="188975" y="366464"/>
                  </a:lnTo>
                  <a:lnTo>
                    <a:pt x="188673" y="358933"/>
                  </a:lnTo>
                  <a:lnTo>
                    <a:pt x="182816" y="314645"/>
                  </a:lnTo>
                  <a:lnTo>
                    <a:pt x="187376" y="272402"/>
                  </a:lnTo>
                  <a:lnTo>
                    <a:pt x="204887" y="234807"/>
                  </a:lnTo>
                  <a:lnTo>
                    <a:pt x="237885" y="204463"/>
                  </a:lnTo>
                  <a:lnTo>
                    <a:pt x="262496" y="193486"/>
                  </a:lnTo>
                  <a:lnTo>
                    <a:pt x="289219" y="189474"/>
                  </a:lnTo>
                  <a:lnTo>
                    <a:pt x="393594" y="189474"/>
                  </a:lnTo>
                  <a:lnTo>
                    <a:pt x="386580" y="177636"/>
                  </a:lnTo>
                  <a:lnTo>
                    <a:pt x="346453" y="150055"/>
                  </a:lnTo>
                  <a:lnTo>
                    <a:pt x="298365" y="13828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31287" y="6200919"/>
            <a:ext cx="248285" cy="252095"/>
            <a:chOff x="3431287" y="6200919"/>
            <a:chExt cx="248285" cy="252095"/>
          </a:xfrm>
        </p:grpSpPr>
        <p:sp>
          <p:nvSpPr>
            <p:cNvPr id="16" name="object 16"/>
            <p:cNvSpPr/>
            <p:nvPr/>
          </p:nvSpPr>
          <p:spPr>
            <a:xfrm>
              <a:off x="3455075" y="6222950"/>
              <a:ext cx="204433" cy="204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1287" y="6200919"/>
              <a:ext cx="248232" cy="251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753761" y="6159243"/>
            <a:ext cx="855344" cy="565785"/>
            <a:chOff x="3753761" y="6159243"/>
            <a:chExt cx="855344" cy="565785"/>
          </a:xfrm>
        </p:grpSpPr>
        <p:sp>
          <p:nvSpPr>
            <p:cNvPr id="19" name="object 19"/>
            <p:cNvSpPr/>
            <p:nvPr/>
          </p:nvSpPr>
          <p:spPr>
            <a:xfrm>
              <a:off x="3793375" y="6181940"/>
              <a:ext cx="800735" cy="521334"/>
            </a:xfrm>
            <a:custGeom>
              <a:avLst/>
              <a:gdLst/>
              <a:ahLst/>
              <a:cxnLst/>
              <a:rect l="l" t="t" r="r" b="b"/>
              <a:pathLst>
                <a:path w="800735" h="521334">
                  <a:moveTo>
                    <a:pt x="533222" y="0"/>
                  </a:moveTo>
                  <a:lnTo>
                    <a:pt x="477273" y="6550"/>
                  </a:lnTo>
                  <a:lnTo>
                    <a:pt x="424687" y="26644"/>
                  </a:lnTo>
                  <a:lnTo>
                    <a:pt x="424581" y="56707"/>
                  </a:lnTo>
                  <a:lnTo>
                    <a:pt x="431091" y="86075"/>
                  </a:lnTo>
                  <a:lnTo>
                    <a:pt x="443751" y="113360"/>
                  </a:lnTo>
                  <a:lnTo>
                    <a:pt x="462089" y="137172"/>
                  </a:lnTo>
                  <a:lnTo>
                    <a:pt x="466788" y="130556"/>
                  </a:lnTo>
                  <a:lnTo>
                    <a:pt x="507516" y="135902"/>
                  </a:lnTo>
                  <a:lnTo>
                    <a:pt x="547389" y="145553"/>
                  </a:lnTo>
                  <a:lnTo>
                    <a:pt x="584585" y="161183"/>
                  </a:lnTo>
                  <a:lnTo>
                    <a:pt x="617283" y="184467"/>
                  </a:lnTo>
                  <a:lnTo>
                    <a:pt x="642005" y="217153"/>
                  </a:lnTo>
                  <a:lnTo>
                    <a:pt x="654826" y="256082"/>
                  </a:lnTo>
                  <a:lnTo>
                    <a:pt x="653343" y="295631"/>
                  </a:lnTo>
                  <a:lnTo>
                    <a:pt x="635152" y="330174"/>
                  </a:lnTo>
                  <a:lnTo>
                    <a:pt x="602162" y="352401"/>
                  </a:lnTo>
                  <a:lnTo>
                    <a:pt x="562305" y="359587"/>
                  </a:lnTo>
                  <a:lnTo>
                    <a:pt x="554253" y="359587"/>
                  </a:lnTo>
                  <a:lnTo>
                    <a:pt x="513367" y="349663"/>
                  </a:lnTo>
                  <a:lnTo>
                    <a:pt x="467755" y="323804"/>
                  </a:lnTo>
                  <a:lnTo>
                    <a:pt x="415431" y="277096"/>
                  </a:lnTo>
                  <a:lnTo>
                    <a:pt x="387015" y="243738"/>
                  </a:lnTo>
                  <a:lnTo>
                    <a:pt x="362153" y="207656"/>
                  </a:lnTo>
                  <a:lnTo>
                    <a:pt x="341134" y="169214"/>
                  </a:lnTo>
                  <a:lnTo>
                    <a:pt x="330852" y="147558"/>
                  </a:lnTo>
                  <a:lnTo>
                    <a:pt x="319446" y="126458"/>
                  </a:lnTo>
                  <a:lnTo>
                    <a:pt x="287146" y="93903"/>
                  </a:lnTo>
                  <a:lnTo>
                    <a:pt x="245147" y="84100"/>
                  </a:lnTo>
                  <a:lnTo>
                    <a:pt x="177297" y="82877"/>
                  </a:lnTo>
                  <a:lnTo>
                    <a:pt x="126356" y="82996"/>
                  </a:lnTo>
                  <a:lnTo>
                    <a:pt x="59987" y="84334"/>
                  </a:lnTo>
                  <a:lnTo>
                    <a:pt x="20294" y="85775"/>
                  </a:lnTo>
                  <a:lnTo>
                    <a:pt x="0" y="206540"/>
                  </a:lnTo>
                  <a:lnTo>
                    <a:pt x="6400" y="217830"/>
                  </a:lnTo>
                  <a:lnTo>
                    <a:pt x="53839" y="229990"/>
                  </a:lnTo>
                  <a:lnTo>
                    <a:pt x="65493" y="230339"/>
                  </a:lnTo>
                  <a:lnTo>
                    <a:pt x="76986" y="230058"/>
                  </a:lnTo>
                  <a:lnTo>
                    <a:pt x="88552" y="229315"/>
                  </a:lnTo>
                  <a:lnTo>
                    <a:pt x="135116" y="224799"/>
                  </a:lnTo>
                  <a:lnTo>
                    <a:pt x="146727" y="224055"/>
                  </a:lnTo>
                  <a:lnTo>
                    <a:pt x="158280" y="223774"/>
                  </a:lnTo>
                  <a:lnTo>
                    <a:pt x="168240" y="224022"/>
                  </a:lnTo>
                  <a:lnTo>
                    <a:pt x="178130" y="224834"/>
                  </a:lnTo>
                  <a:lnTo>
                    <a:pt x="239527" y="249280"/>
                  </a:lnTo>
                  <a:lnTo>
                    <a:pt x="272997" y="282263"/>
                  </a:lnTo>
                  <a:lnTo>
                    <a:pt x="301248" y="322845"/>
                  </a:lnTo>
                  <a:lnTo>
                    <a:pt x="327483" y="366359"/>
                  </a:lnTo>
                  <a:lnTo>
                    <a:pt x="354901" y="408139"/>
                  </a:lnTo>
                  <a:lnTo>
                    <a:pt x="388578" y="445928"/>
                  </a:lnTo>
                  <a:lnTo>
                    <a:pt x="428465" y="477172"/>
                  </a:lnTo>
                  <a:lnTo>
                    <a:pt x="473143" y="500807"/>
                  </a:lnTo>
                  <a:lnTo>
                    <a:pt x="521193" y="515768"/>
                  </a:lnTo>
                  <a:lnTo>
                    <a:pt x="571195" y="520992"/>
                  </a:lnTo>
                  <a:lnTo>
                    <a:pt x="579932" y="520827"/>
                  </a:lnTo>
                  <a:lnTo>
                    <a:pt x="631593" y="512828"/>
                  </a:lnTo>
                  <a:lnTo>
                    <a:pt x="680273" y="493589"/>
                  </a:lnTo>
                  <a:lnTo>
                    <a:pt x="723543" y="464370"/>
                  </a:lnTo>
                  <a:lnTo>
                    <a:pt x="758974" y="426428"/>
                  </a:lnTo>
                  <a:lnTo>
                    <a:pt x="784136" y="381025"/>
                  </a:lnTo>
                  <a:lnTo>
                    <a:pt x="797866" y="327625"/>
                  </a:lnTo>
                  <a:lnTo>
                    <a:pt x="800193" y="300033"/>
                  </a:lnTo>
                  <a:lnTo>
                    <a:pt x="799871" y="272338"/>
                  </a:lnTo>
                  <a:lnTo>
                    <a:pt x="792281" y="219429"/>
                  </a:lnTo>
                  <a:lnTo>
                    <a:pt x="775804" y="168531"/>
                  </a:lnTo>
                  <a:lnTo>
                    <a:pt x="750914" y="121351"/>
                  </a:lnTo>
                  <a:lnTo>
                    <a:pt x="718087" y="79591"/>
                  </a:lnTo>
                  <a:lnTo>
                    <a:pt x="677798" y="44958"/>
                  </a:lnTo>
                  <a:lnTo>
                    <a:pt x="644659" y="25594"/>
                  </a:lnTo>
                  <a:lnTo>
                    <a:pt x="608896" y="11510"/>
                  </a:lnTo>
                  <a:lnTo>
                    <a:pt x="571441" y="2911"/>
                  </a:lnTo>
                  <a:lnTo>
                    <a:pt x="533222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3761" y="6159243"/>
              <a:ext cx="855344" cy="565785"/>
            </a:xfrm>
            <a:custGeom>
              <a:avLst/>
              <a:gdLst/>
              <a:ahLst/>
              <a:cxnLst/>
              <a:rect l="l" t="t" r="r" b="b"/>
              <a:pathLst>
                <a:path w="855345" h="565784">
                  <a:moveTo>
                    <a:pt x="329558" y="273871"/>
                  </a:moveTo>
                  <a:lnTo>
                    <a:pt x="226396" y="273871"/>
                  </a:lnTo>
                  <a:lnTo>
                    <a:pt x="244707" y="273940"/>
                  </a:lnTo>
                  <a:lnTo>
                    <a:pt x="259679" y="277205"/>
                  </a:lnTo>
                  <a:lnTo>
                    <a:pt x="274418" y="287376"/>
                  </a:lnTo>
                  <a:lnTo>
                    <a:pt x="283458" y="300661"/>
                  </a:lnTo>
                  <a:lnTo>
                    <a:pt x="289524" y="315909"/>
                  </a:lnTo>
                  <a:lnTo>
                    <a:pt x="295341" y="331967"/>
                  </a:lnTo>
                  <a:lnTo>
                    <a:pt x="318641" y="380516"/>
                  </a:lnTo>
                  <a:lnTo>
                    <a:pt x="347606" y="425939"/>
                  </a:lnTo>
                  <a:lnTo>
                    <a:pt x="382178" y="467150"/>
                  </a:lnTo>
                  <a:lnTo>
                    <a:pt x="422303" y="503061"/>
                  </a:lnTo>
                  <a:lnTo>
                    <a:pt x="461931" y="528814"/>
                  </a:lnTo>
                  <a:lnTo>
                    <a:pt x="504762" y="548061"/>
                  </a:lnTo>
                  <a:lnTo>
                    <a:pt x="549747" y="560479"/>
                  </a:lnTo>
                  <a:lnTo>
                    <a:pt x="595834" y="565747"/>
                  </a:lnTo>
                  <a:lnTo>
                    <a:pt x="641973" y="563542"/>
                  </a:lnTo>
                  <a:lnTo>
                    <a:pt x="687113" y="553541"/>
                  </a:lnTo>
                  <a:lnTo>
                    <a:pt x="730203" y="535423"/>
                  </a:lnTo>
                  <a:lnTo>
                    <a:pt x="761971" y="514326"/>
                  </a:lnTo>
                  <a:lnTo>
                    <a:pt x="585155" y="514326"/>
                  </a:lnTo>
                  <a:lnTo>
                    <a:pt x="535498" y="505843"/>
                  </a:lnTo>
                  <a:lnTo>
                    <a:pt x="492375" y="488303"/>
                  </a:lnTo>
                  <a:lnTo>
                    <a:pt x="455025" y="463101"/>
                  </a:lnTo>
                  <a:lnTo>
                    <a:pt x="422685" y="431632"/>
                  </a:lnTo>
                  <a:lnTo>
                    <a:pt x="394594" y="395288"/>
                  </a:lnTo>
                  <a:lnTo>
                    <a:pt x="369990" y="355465"/>
                  </a:lnTo>
                  <a:lnTo>
                    <a:pt x="348111" y="313557"/>
                  </a:lnTo>
                  <a:lnTo>
                    <a:pt x="329558" y="273871"/>
                  </a:lnTo>
                  <a:close/>
                </a:path>
                <a:path w="855345" h="565784">
                  <a:moveTo>
                    <a:pt x="729903" y="49678"/>
                  </a:moveTo>
                  <a:lnTo>
                    <a:pt x="575374" y="49678"/>
                  </a:lnTo>
                  <a:lnTo>
                    <a:pt x="617032" y="55340"/>
                  </a:lnTo>
                  <a:lnTo>
                    <a:pt x="656438" y="68713"/>
                  </a:lnTo>
                  <a:lnTo>
                    <a:pt x="692737" y="89137"/>
                  </a:lnTo>
                  <a:lnTo>
                    <a:pt x="725074" y="115952"/>
                  </a:lnTo>
                  <a:lnTo>
                    <a:pt x="752595" y="148500"/>
                  </a:lnTo>
                  <a:lnTo>
                    <a:pt x="774443" y="186122"/>
                  </a:lnTo>
                  <a:lnTo>
                    <a:pt x="789764" y="228157"/>
                  </a:lnTo>
                  <a:lnTo>
                    <a:pt x="799190" y="274666"/>
                  </a:lnTo>
                  <a:lnTo>
                    <a:pt x="802166" y="322758"/>
                  </a:lnTo>
                  <a:lnTo>
                    <a:pt x="796835" y="370153"/>
                  </a:lnTo>
                  <a:lnTo>
                    <a:pt x="781339" y="414571"/>
                  </a:lnTo>
                  <a:lnTo>
                    <a:pt x="753823" y="453735"/>
                  </a:lnTo>
                  <a:lnTo>
                    <a:pt x="718018" y="482599"/>
                  </a:lnTo>
                  <a:lnTo>
                    <a:pt x="676261" y="502266"/>
                  </a:lnTo>
                  <a:lnTo>
                    <a:pt x="631119" y="512815"/>
                  </a:lnTo>
                  <a:lnTo>
                    <a:pt x="585155" y="514326"/>
                  </a:lnTo>
                  <a:lnTo>
                    <a:pt x="761971" y="514326"/>
                  </a:lnTo>
                  <a:lnTo>
                    <a:pt x="801502" y="477447"/>
                  </a:lnTo>
                  <a:lnTo>
                    <a:pt x="825301" y="440997"/>
                  </a:lnTo>
                  <a:lnTo>
                    <a:pt x="841945" y="400646"/>
                  </a:lnTo>
                  <a:lnTo>
                    <a:pt x="851787" y="357526"/>
                  </a:lnTo>
                  <a:lnTo>
                    <a:pt x="855182" y="312768"/>
                  </a:lnTo>
                  <a:lnTo>
                    <a:pt x="852484" y="267503"/>
                  </a:lnTo>
                  <a:lnTo>
                    <a:pt x="844048" y="222863"/>
                  </a:lnTo>
                  <a:lnTo>
                    <a:pt x="830226" y="179978"/>
                  </a:lnTo>
                  <a:lnTo>
                    <a:pt x="811375" y="139981"/>
                  </a:lnTo>
                  <a:lnTo>
                    <a:pt x="787847" y="104002"/>
                  </a:lnTo>
                  <a:lnTo>
                    <a:pt x="755737" y="69173"/>
                  </a:lnTo>
                  <a:lnTo>
                    <a:pt x="729903" y="49678"/>
                  </a:lnTo>
                  <a:close/>
                </a:path>
                <a:path w="855345" h="565784">
                  <a:moveTo>
                    <a:pt x="387837" y="134960"/>
                  </a:moveTo>
                  <a:lnTo>
                    <a:pt x="220354" y="134960"/>
                  </a:lnTo>
                  <a:lnTo>
                    <a:pt x="275821" y="137047"/>
                  </a:lnTo>
                  <a:lnTo>
                    <a:pt x="325802" y="151548"/>
                  </a:lnTo>
                  <a:lnTo>
                    <a:pt x="354502" y="182451"/>
                  </a:lnTo>
                  <a:lnTo>
                    <a:pt x="372770" y="224578"/>
                  </a:lnTo>
                  <a:lnTo>
                    <a:pt x="391454" y="272747"/>
                  </a:lnTo>
                  <a:lnTo>
                    <a:pt x="412209" y="309999"/>
                  </a:lnTo>
                  <a:lnTo>
                    <a:pt x="439295" y="344616"/>
                  </a:lnTo>
                  <a:lnTo>
                    <a:pt x="471720" y="374701"/>
                  </a:lnTo>
                  <a:lnTo>
                    <a:pt x="508494" y="398357"/>
                  </a:lnTo>
                  <a:lnTo>
                    <a:pt x="548626" y="413686"/>
                  </a:lnTo>
                  <a:lnTo>
                    <a:pt x="591126" y="418791"/>
                  </a:lnTo>
                  <a:lnTo>
                    <a:pt x="635002" y="411774"/>
                  </a:lnTo>
                  <a:lnTo>
                    <a:pt x="677550" y="386569"/>
                  </a:lnTo>
                  <a:lnTo>
                    <a:pt x="691812" y="365817"/>
                  </a:lnTo>
                  <a:lnTo>
                    <a:pt x="580838" y="365817"/>
                  </a:lnTo>
                  <a:lnTo>
                    <a:pt x="541962" y="355705"/>
                  </a:lnTo>
                  <a:lnTo>
                    <a:pt x="508180" y="337530"/>
                  </a:lnTo>
                  <a:lnTo>
                    <a:pt x="460976" y="289933"/>
                  </a:lnTo>
                  <a:lnTo>
                    <a:pt x="429897" y="230354"/>
                  </a:lnTo>
                  <a:lnTo>
                    <a:pt x="415046" y="189697"/>
                  </a:lnTo>
                  <a:lnTo>
                    <a:pt x="397601" y="148863"/>
                  </a:lnTo>
                  <a:lnTo>
                    <a:pt x="387837" y="134960"/>
                  </a:lnTo>
                  <a:close/>
                </a:path>
                <a:path w="855345" h="565784">
                  <a:moveTo>
                    <a:pt x="673244" y="182816"/>
                  </a:moveTo>
                  <a:lnTo>
                    <a:pt x="540533" y="182816"/>
                  </a:lnTo>
                  <a:lnTo>
                    <a:pt x="582781" y="187373"/>
                  </a:lnTo>
                  <a:lnTo>
                    <a:pt x="620384" y="204877"/>
                  </a:lnTo>
                  <a:lnTo>
                    <a:pt x="650738" y="237860"/>
                  </a:lnTo>
                  <a:lnTo>
                    <a:pt x="661705" y="262480"/>
                  </a:lnTo>
                  <a:lnTo>
                    <a:pt x="665709" y="289208"/>
                  </a:lnTo>
                  <a:lnTo>
                    <a:pt x="662011" y="315540"/>
                  </a:lnTo>
                  <a:lnTo>
                    <a:pt x="661914" y="315909"/>
                  </a:lnTo>
                  <a:lnTo>
                    <a:pt x="649734" y="339955"/>
                  </a:lnTo>
                  <a:lnTo>
                    <a:pt x="618774" y="362392"/>
                  </a:lnTo>
                  <a:lnTo>
                    <a:pt x="580838" y="365817"/>
                  </a:lnTo>
                  <a:lnTo>
                    <a:pt x="691812" y="365817"/>
                  </a:lnTo>
                  <a:lnTo>
                    <a:pt x="705124" y="346448"/>
                  </a:lnTo>
                  <a:lnTo>
                    <a:pt x="716893" y="298360"/>
                  </a:lnTo>
                  <a:lnTo>
                    <a:pt x="712022" y="249239"/>
                  </a:lnTo>
                  <a:lnTo>
                    <a:pt x="693775" y="207367"/>
                  </a:lnTo>
                  <a:lnTo>
                    <a:pt x="673244" y="182816"/>
                  </a:lnTo>
                  <a:close/>
                </a:path>
                <a:path w="855345" h="565784">
                  <a:moveTo>
                    <a:pt x="268823" y="81990"/>
                  </a:moveTo>
                  <a:lnTo>
                    <a:pt x="233684" y="84300"/>
                  </a:lnTo>
                  <a:lnTo>
                    <a:pt x="200840" y="86082"/>
                  </a:lnTo>
                  <a:lnTo>
                    <a:pt x="25898" y="88254"/>
                  </a:lnTo>
                  <a:lnTo>
                    <a:pt x="15989" y="90388"/>
                  </a:lnTo>
                  <a:lnTo>
                    <a:pt x="7640" y="95976"/>
                  </a:lnTo>
                  <a:lnTo>
                    <a:pt x="1936" y="104192"/>
                  </a:lnTo>
                  <a:lnTo>
                    <a:pt x="96" y="113541"/>
                  </a:lnTo>
                  <a:lnTo>
                    <a:pt x="0" y="116263"/>
                  </a:lnTo>
                  <a:lnTo>
                    <a:pt x="629" y="152368"/>
                  </a:lnTo>
                  <a:lnTo>
                    <a:pt x="2500" y="213320"/>
                  </a:lnTo>
                  <a:lnTo>
                    <a:pt x="6441" y="251817"/>
                  </a:lnTo>
                  <a:lnTo>
                    <a:pt x="191150" y="275719"/>
                  </a:lnTo>
                  <a:lnTo>
                    <a:pt x="207594" y="275097"/>
                  </a:lnTo>
                  <a:lnTo>
                    <a:pt x="226396" y="273871"/>
                  </a:lnTo>
                  <a:lnTo>
                    <a:pt x="329558" y="273871"/>
                  </a:lnTo>
                  <a:lnTo>
                    <a:pt x="296666" y="234607"/>
                  </a:lnTo>
                  <a:lnTo>
                    <a:pt x="248249" y="225071"/>
                  </a:lnTo>
                  <a:lnTo>
                    <a:pt x="55019" y="220804"/>
                  </a:lnTo>
                  <a:lnTo>
                    <a:pt x="53856" y="200520"/>
                  </a:lnTo>
                  <a:lnTo>
                    <a:pt x="53092" y="179774"/>
                  </a:lnTo>
                  <a:lnTo>
                    <a:pt x="52627" y="159914"/>
                  </a:lnTo>
                  <a:lnTo>
                    <a:pt x="52301" y="139587"/>
                  </a:lnTo>
                  <a:lnTo>
                    <a:pt x="164328" y="135607"/>
                  </a:lnTo>
                  <a:lnTo>
                    <a:pt x="220354" y="134960"/>
                  </a:lnTo>
                  <a:lnTo>
                    <a:pt x="387837" y="134960"/>
                  </a:lnTo>
                  <a:lnTo>
                    <a:pt x="372794" y="113541"/>
                  </a:lnTo>
                  <a:lnTo>
                    <a:pt x="335854" y="89422"/>
                  </a:lnTo>
                  <a:lnTo>
                    <a:pt x="303724" y="82560"/>
                  </a:lnTo>
                  <a:lnTo>
                    <a:pt x="268823" y="81990"/>
                  </a:lnTo>
                  <a:close/>
                </a:path>
                <a:path w="855345" h="565784">
                  <a:moveTo>
                    <a:pt x="589477" y="0"/>
                  </a:moveTo>
                  <a:lnTo>
                    <a:pt x="543548" y="430"/>
                  </a:lnTo>
                  <a:lnTo>
                    <a:pt x="497911" y="8026"/>
                  </a:lnTo>
                  <a:lnTo>
                    <a:pt x="453583" y="22824"/>
                  </a:lnTo>
                  <a:lnTo>
                    <a:pt x="444134" y="29783"/>
                  </a:lnTo>
                  <a:lnTo>
                    <a:pt x="436720" y="34100"/>
                  </a:lnTo>
                  <a:lnTo>
                    <a:pt x="431516" y="40502"/>
                  </a:lnTo>
                  <a:lnTo>
                    <a:pt x="429446" y="48771"/>
                  </a:lnTo>
                  <a:lnTo>
                    <a:pt x="431434" y="58688"/>
                  </a:lnTo>
                  <a:lnTo>
                    <a:pt x="441804" y="86172"/>
                  </a:lnTo>
                  <a:lnTo>
                    <a:pt x="450695" y="113810"/>
                  </a:lnTo>
                  <a:lnTo>
                    <a:pt x="458178" y="141852"/>
                  </a:lnTo>
                  <a:lnTo>
                    <a:pt x="464327" y="170550"/>
                  </a:lnTo>
                  <a:lnTo>
                    <a:pt x="468656" y="179774"/>
                  </a:lnTo>
                  <a:lnTo>
                    <a:pt x="476513" y="186026"/>
                  </a:lnTo>
                  <a:lnTo>
                    <a:pt x="486255" y="189072"/>
                  </a:lnTo>
                  <a:lnTo>
                    <a:pt x="496242" y="188673"/>
                  </a:lnTo>
                  <a:lnTo>
                    <a:pt x="540533" y="182816"/>
                  </a:lnTo>
                  <a:lnTo>
                    <a:pt x="673244" y="182816"/>
                  </a:lnTo>
                  <a:lnTo>
                    <a:pt x="666915" y="175246"/>
                  </a:lnTo>
                  <a:lnTo>
                    <a:pt x="633251" y="152368"/>
                  </a:lnTo>
                  <a:lnTo>
                    <a:pt x="594589" y="138214"/>
                  </a:lnTo>
                  <a:lnTo>
                    <a:pt x="564938" y="133999"/>
                  </a:lnTo>
                  <a:lnTo>
                    <a:pt x="509488" y="133999"/>
                  </a:lnTo>
                  <a:lnTo>
                    <a:pt x="505035" y="115952"/>
                  </a:lnTo>
                  <a:lnTo>
                    <a:pt x="500211" y="98738"/>
                  </a:lnTo>
                  <a:lnTo>
                    <a:pt x="494747" y="81375"/>
                  </a:lnTo>
                  <a:lnTo>
                    <a:pt x="488724" y="64124"/>
                  </a:lnTo>
                  <a:lnTo>
                    <a:pt x="532320" y="52387"/>
                  </a:lnTo>
                  <a:lnTo>
                    <a:pt x="575374" y="49678"/>
                  </a:lnTo>
                  <a:lnTo>
                    <a:pt x="729903" y="49678"/>
                  </a:lnTo>
                  <a:lnTo>
                    <a:pt x="718827" y="41321"/>
                  </a:lnTo>
                  <a:lnTo>
                    <a:pt x="678134" y="20482"/>
                  </a:lnTo>
                  <a:lnTo>
                    <a:pt x="634678" y="6696"/>
                  </a:lnTo>
                  <a:lnTo>
                    <a:pt x="589477" y="0"/>
                  </a:lnTo>
                  <a:close/>
                </a:path>
                <a:path w="855345" h="565784">
                  <a:moveTo>
                    <a:pt x="552734" y="132265"/>
                  </a:moveTo>
                  <a:lnTo>
                    <a:pt x="509488" y="133999"/>
                  </a:lnTo>
                  <a:lnTo>
                    <a:pt x="564938" y="133999"/>
                  </a:lnTo>
                  <a:lnTo>
                    <a:pt x="552734" y="13226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392665" y="5887808"/>
            <a:ext cx="248285" cy="252095"/>
            <a:chOff x="3392665" y="5887808"/>
            <a:chExt cx="248285" cy="252095"/>
          </a:xfrm>
        </p:grpSpPr>
        <p:sp>
          <p:nvSpPr>
            <p:cNvPr id="22" name="object 22"/>
            <p:cNvSpPr/>
            <p:nvPr/>
          </p:nvSpPr>
          <p:spPr>
            <a:xfrm>
              <a:off x="3412933" y="5913958"/>
              <a:ext cx="204166" cy="2032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2665" y="5887808"/>
              <a:ext cx="248213" cy="2517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467267" y="5654452"/>
            <a:ext cx="855344" cy="565785"/>
            <a:chOff x="2467267" y="5654452"/>
            <a:chExt cx="855344" cy="565785"/>
          </a:xfrm>
        </p:grpSpPr>
        <p:sp>
          <p:nvSpPr>
            <p:cNvPr id="25" name="object 25"/>
            <p:cNvSpPr/>
            <p:nvPr/>
          </p:nvSpPr>
          <p:spPr>
            <a:xfrm>
              <a:off x="2482643" y="5676684"/>
              <a:ext cx="800735" cy="520065"/>
            </a:xfrm>
            <a:custGeom>
              <a:avLst/>
              <a:gdLst/>
              <a:ahLst/>
              <a:cxnLst/>
              <a:rect l="l" t="t" r="r" b="b"/>
              <a:pathLst>
                <a:path w="800735" h="520064">
                  <a:moveTo>
                    <a:pt x="220259" y="0"/>
                  </a:moveTo>
                  <a:lnTo>
                    <a:pt x="168597" y="7992"/>
                  </a:lnTo>
                  <a:lnTo>
                    <a:pt x="119917" y="27227"/>
                  </a:lnTo>
                  <a:lnTo>
                    <a:pt x="76645" y="56444"/>
                  </a:lnTo>
                  <a:lnTo>
                    <a:pt x="41211" y="94385"/>
                  </a:lnTo>
                  <a:lnTo>
                    <a:pt x="16043" y="139788"/>
                  </a:lnTo>
                  <a:lnTo>
                    <a:pt x="2328" y="193195"/>
                  </a:lnTo>
                  <a:lnTo>
                    <a:pt x="0" y="220788"/>
                  </a:lnTo>
                  <a:lnTo>
                    <a:pt x="320" y="248488"/>
                  </a:lnTo>
                  <a:lnTo>
                    <a:pt x="7909" y="301391"/>
                  </a:lnTo>
                  <a:lnTo>
                    <a:pt x="24387" y="352286"/>
                  </a:lnTo>
                  <a:lnTo>
                    <a:pt x="49277" y="399469"/>
                  </a:lnTo>
                  <a:lnTo>
                    <a:pt x="82104" y="441235"/>
                  </a:lnTo>
                  <a:lnTo>
                    <a:pt x="122392" y="475881"/>
                  </a:lnTo>
                  <a:lnTo>
                    <a:pt x="161088" y="497838"/>
                  </a:lnTo>
                  <a:lnTo>
                    <a:pt x="203110" y="512658"/>
                  </a:lnTo>
                  <a:lnTo>
                    <a:pt x="247010" y="520020"/>
                  </a:lnTo>
                  <a:lnTo>
                    <a:pt x="291340" y="519606"/>
                  </a:lnTo>
                  <a:lnTo>
                    <a:pt x="334654" y="511095"/>
                  </a:lnTo>
                  <a:lnTo>
                    <a:pt x="375503" y="494169"/>
                  </a:lnTo>
                  <a:lnTo>
                    <a:pt x="375615" y="464108"/>
                  </a:lnTo>
                  <a:lnTo>
                    <a:pt x="369104" y="434744"/>
                  </a:lnTo>
                  <a:lnTo>
                    <a:pt x="356442" y="407464"/>
                  </a:lnTo>
                  <a:lnTo>
                    <a:pt x="338102" y="383654"/>
                  </a:lnTo>
                  <a:lnTo>
                    <a:pt x="333403" y="390258"/>
                  </a:lnTo>
                  <a:lnTo>
                    <a:pt x="292677" y="384926"/>
                  </a:lnTo>
                  <a:lnTo>
                    <a:pt x="252807" y="375280"/>
                  </a:lnTo>
                  <a:lnTo>
                    <a:pt x="215611" y="359645"/>
                  </a:lnTo>
                  <a:lnTo>
                    <a:pt x="182908" y="336346"/>
                  </a:lnTo>
                  <a:lnTo>
                    <a:pt x="158186" y="303662"/>
                  </a:lnTo>
                  <a:lnTo>
                    <a:pt x="145365" y="264736"/>
                  </a:lnTo>
                  <a:lnTo>
                    <a:pt x="146848" y="225188"/>
                  </a:lnTo>
                  <a:lnTo>
                    <a:pt x="165039" y="190639"/>
                  </a:lnTo>
                  <a:lnTo>
                    <a:pt x="185259" y="174490"/>
                  </a:lnTo>
                  <a:lnTo>
                    <a:pt x="209373" y="164785"/>
                  </a:lnTo>
                  <a:lnTo>
                    <a:pt x="235514" y="161257"/>
                  </a:lnTo>
                  <a:lnTo>
                    <a:pt x="261813" y="163639"/>
                  </a:lnTo>
                  <a:lnTo>
                    <a:pt x="310359" y="182602"/>
                  </a:lnTo>
                  <a:lnTo>
                    <a:pt x="353075" y="213461"/>
                  </a:lnTo>
                  <a:lnTo>
                    <a:pt x="384760" y="243725"/>
                  </a:lnTo>
                  <a:lnTo>
                    <a:pt x="413176" y="277083"/>
                  </a:lnTo>
                  <a:lnTo>
                    <a:pt x="438038" y="313168"/>
                  </a:lnTo>
                  <a:lnTo>
                    <a:pt x="459057" y="351612"/>
                  </a:lnTo>
                  <a:lnTo>
                    <a:pt x="469339" y="373266"/>
                  </a:lnTo>
                  <a:lnTo>
                    <a:pt x="480745" y="394363"/>
                  </a:lnTo>
                  <a:lnTo>
                    <a:pt x="513044" y="426923"/>
                  </a:lnTo>
                  <a:lnTo>
                    <a:pt x="555041" y="436715"/>
                  </a:lnTo>
                  <a:lnTo>
                    <a:pt x="620586" y="437932"/>
                  </a:lnTo>
                  <a:lnTo>
                    <a:pt x="671528" y="437851"/>
                  </a:lnTo>
                  <a:lnTo>
                    <a:pt x="722460" y="436980"/>
                  </a:lnTo>
                  <a:lnTo>
                    <a:pt x="779897" y="435051"/>
                  </a:lnTo>
                  <a:lnTo>
                    <a:pt x="800191" y="314286"/>
                  </a:lnTo>
                  <a:lnTo>
                    <a:pt x="793791" y="302983"/>
                  </a:lnTo>
                  <a:lnTo>
                    <a:pt x="787034" y="299669"/>
                  </a:lnTo>
                  <a:lnTo>
                    <a:pt x="780494" y="297383"/>
                  </a:lnTo>
                  <a:lnTo>
                    <a:pt x="736983" y="290495"/>
                  </a:lnTo>
                  <a:lnTo>
                    <a:pt x="691967" y="293389"/>
                  </a:lnTo>
                  <a:lnTo>
                    <a:pt x="646729" y="296997"/>
                  </a:lnTo>
                  <a:lnTo>
                    <a:pt x="602554" y="292252"/>
                  </a:lnTo>
                  <a:lnTo>
                    <a:pt x="560662" y="271539"/>
                  </a:lnTo>
                  <a:lnTo>
                    <a:pt x="527190" y="238557"/>
                  </a:lnTo>
                  <a:lnTo>
                    <a:pt x="498937" y="197975"/>
                  </a:lnTo>
                  <a:lnTo>
                    <a:pt x="472703" y="154462"/>
                  </a:lnTo>
                  <a:lnTo>
                    <a:pt x="445290" y="112687"/>
                  </a:lnTo>
                  <a:lnTo>
                    <a:pt x="410332" y="73700"/>
                  </a:lnTo>
                  <a:lnTo>
                    <a:pt x="368778" y="41757"/>
                  </a:lnTo>
                  <a:lnTo>
                    <a:pt x="322200" y="18040"/>
                  </a:lnTo>
                  <a:lnTo>
                    <a:pt x="272169" y="3727"/>
                  </a:lnTo>
                  <a:lnTo>
                    <a:pt x="220259" y="0"/>
                  </a:lnTo>
                  <a:close/>
                </a:path>
              </a:pathLst>
            </a:custGeom>
            <a:solidFill>
              <a:srgbClr val="28A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67267" y="5654452"/>
              <a:ext cx="855344" cy="565785"/>
            </a:xfrm>
            <a:custGeom>
              <a:avLst/>
              <a:gdLst/>
              <a:ahLst/>
              <a:cxnLst/>
              <a:rect l="l" t="t" r="r" b="b"/>
              <a:pathLst>
                <a:path w="855345" h="565785">
                  <a:moveTo>
                    <a:pt x="259348" y="0"/>
                  </a:moveTo>
                  <a:lnTo>
                    <a:pt x="213209" y="2204"/>
                  </a:lnTo>
                  <a:lnTo>
                    <a:pt x="168069" y="12203"/>
                  </a:lnTo>
                  <a:lnTo>
                    <a:pt x="124979" y="30319"/>
                  </a:lnTo>
                  <a:lnTo>
                    <a:pt x="84988" y="56876"/>
                  </a:lnTo>
                  <a:lnTo>
                    <a:pt x="53679" y="88295"/>
                  </a:lnTo>
                  <a:lnTo>
                    <a:pt x="29880" y="124746"/>
                  </a:lnTo>
                  <a:lnTo>
                    <a:pt x="13237" y="165098"/>
                  </a:lnTo>
                  <a:lnTo>
                    <a:pt x="3395" y="208220"/>
                  </a:lnTo>
                  <a:lnTo>
                    <a:pt x="0" y="252979"/>
                  </a:lnTo>
                  <a:lnTo>
                    <a:pt x="2697" y="298244"/>
                  </a:lnTo>
                  <a:lnTo>
                    <a:pt x="11134" y="342885"/>
                  </a:lnTo>
                  <a:lnTo>
                    <a:pt x="24955" y="385768"/>
                  </a:lnTo>
                  <a:lnTo>
                    <a:pt x="43807" y="425764"/>
                  </a:lnTo>
                  <a:lnTo>
                    <a:pt x="67335" y="461740"/>
                  </a:lnTo>
                  <a:lnTo>
                    <a:pt x="99445" y="496569"/>
                  </a:lnTo>
                  <a:lnTo>
                    <a:pt x="136355" y="524421"/>
                  </a:lnTo>
                  <a:lnTo>
                    <a:pt x="177047" y="545259"/>
                  </a:lnTo>
                  <a:lnTo>
                    <a:pt x="220503" y="559046"/>
                  </a:lnTo>
                  <a:lnTo>
                    <a:pt x="265705" y="565742"/>
                  </a:lnTo>
                  <a:lnTo>
                    <a:pt x="311633" y="565312"/>
                  </a:lnTo>
                  <a:lnTo>
                    <a:pt x="357271" y="557716"/>
                  </a:lnTo>
                  <a:lnTo>
                    <a:pt x="401599" y="542918"/>
                  </a:lnTo>
                  <a:lnTo>
                    <a:pt x="411048" y="535959"/>
                  </a:lnTo>
                  <a:lnTo>
                    <a:pt x="418461" y="531647"/>
                  </a:lnTo>
                  <a:lnTo>
                    <a:pt x="423664" y="525245"/>
                  </a:lnTo>
                  <a:lnTo>
                    <a:pt x="425730" y="516972"/>
                  </a:lnTo>
                  <a:lnTo>
                    <a:pt x="425547" y="516063"/>
                  </a:lnTo>
                  <a:lnTo>
                    <a:pt x="279807" y="516063"/>
                  </a:lnTo>
                  <a:lnTo>
                    <a:pt x="238149" y="510401"/>
                  </a:lnTo>
                  <a:lnTo>
                    <a:pt x="198744" y="497029"/>
                  </a:lnTo>
                  <a:lnTo>
                    <a:pt x="162444" y="476605"/>
                  </a:lnTo>
                  <a:lnTo>
                    <a:pt x="130107" y="449790"/>
                  </a:lnTo>
                  <a:lnTo>
                    <a:pt x="102587" y="417241"/>
                  </a:lnTo>
                  <a:lnTo>
                    <a:pt x="80739" y="379620"/>
                  </a:lnTo>
                  <a:lnTo>
                    <a:pt x="65417" y="337585"/>
                  </a:lnTo>
                  <a:lnTo>
                    <a:pt x="55991" y="291076"/>
                  </a:lnTo>
                  <a:lnTo>
                    <a:pt x="53016" y="242984"/>
                  </a:lnTo>
                  <a:lnTo>
                    <a:pt x="58347" y="195589"/>
                  </a:lnTo>
                  <a:lnTo>
                    <a:pt x="73842" y="151170"/>
                  </a:lnTo>
                  <a:lnTo>
                    <a:pt x="101358" y="112007"/>
                  </a:lnTo>
                  <a:lnTo>
                    <a:pt x="137164" y="83148"/>
                  </a:lnTo>
                  <a:lnTo>
                    <a:pt x="178919" y="63482"/>
                  </a:lnTo>
                  <a:lnTo>
                    <a:pt x="224057" y="52934"/>
                  </a:lnTo>
                  <a:lnTo>
                    <a:pt x="270014" y="51428"/>
                  </a:lnTo>
                  <a:lnTo>
                    <a:pt x="415562" y="51428"/>
                  </a:lnTo>
                  <a:lnTo>
                    <a:pt x="393251" y="36931"/>
                  </a:lnTo>
                  <a:lnTo>
                    <a:pt x="350419" y="17686"/>
                  </a:lnTo>
                  <a:lnTo>
                    <a:pt x="305435" y="5268"/>
                  </a:lnTo>
                  <a:lnTo>
                    <a:pt x="259348" y="0"/>
                  </a:lnTo>
                  <a:close/>
                </a:path>
                <a:path w="855345" h="565785">
                  <a:moveTo>
                    <a:pt x="399102" y="431755"/>
                  </a:moveTo>
                  <a:lnTo>
                    <a:pt x="345693" y="431755"/>
                  </a:lnTo>
                  <a:lnTo>
                    <a:pt x="350145" y="449790"/>
                  </a:lnTo>
                  <a:lnTo>
                    <a:pt x="354971" y="467005"/>
                  </a:lnTo>
                  <a:lnTo>
                    <a:pt x="360435" y="484367"/>
                  </a:lnTo>
                  <a:lnTo>
                    <a:pt x="366458" y="501618"/>
                  </a:lnTo>
                  <a:lnTo>
                    <a:pt x="322862" y="513355"/>
                  </a:lnTo>
                  <a:lnTo>
                    <a:pt x="279807" y="516063"/>
                  </a:lnTo>
                  <a:lnTo>
                    <a:pt x="425547" y="516063"/>
                  </a:lnTo>
                  <a:lnTo>
                    <a:pt x="423735" y="507053"/>
                  </a:lnTo>
                  <a:lnTo>
                    <a:pt x="413372" y="479570"/>
                  </a:lnTo>
                  <a:lnTo>
                    <a:pt x="404485" y="451932"/>
                  </a:lnTo>
                  <a:lnTo>
                    <a:pt x="399102" y="431755"/>
                  </a:lnTo>
                  <a:close/>
                </a:path>
                <a:path w="855345" h="565785">
                  <a:moveTo>
                    <a:pt x="393043" y="199936"/>
                  </a:moveTo>
                  <a:lnTo>
                    <a:pt x="274343" y="199936"/>
                  </a:lnTo>
                  <a:lnTo>
                    <a:pt x="313220" y="210049"/>
                  </a:lnTo>
                  <a:lnTo>
                    <a:pt x="347002" y="228225"/>
                  </a:lnTo>
                  <a:lnTo>
                    <a:pt x="394206" y="275817"/>
                  </a:lnTo>
                  <a:lnTo>
                    <a:pt x="425284" y="335400"/>
                  </a:lnTo>
                  <a:lnTo>
                    <a:pt x="440136" y="376050"/>
                  </a:lnTo>
                  <a:lnTo>
                    <a:pt x="457579" y="416880"/>
                  </a:lnTo>
                  <a:lnTo>
                    <a:pt x="482383" y="452200"/>
                  </a:lnTo>
                  <a:lnTo>
                    <a:pt x="519315" y="476319"/>
                  </a:lnTo>
                  <a:lnTo>
                    <a:pt x="551452" y="483187"/>
                  </a:lnTo>
                  <a:lnTo>
                    <a:pt x="586357" y="483757"/>
                  </a:lnTo>
                  <a:lnTo>
                    <a:pt x="621498" y="481443"/>
                  </a:lnTo>
                  <a:lnTo>
                    <a:pt x="654342" y="479659"/>
                  </a:lnTo>
                  <a:lnTo>
                    <a:pt x="829284" y="477488"/>
                  </a:lnTo>
                  <a:lnTo>
                    <a:pt x="855182" y="449484"/>
                  </a:lnTo>
                  <a:lnTo>
                    <a:pt x="854860" y="430783"/>
                  </a:lnTo>
                  <a:lnTo>
                    <a:pt x="634828" y="430783"/>
                  </a:lnTo>
                  <a:lnTo>
                    <a:pt x="579361" y="428694"/>
                  </a:lnTo>
                  <a:lnTo>
                    <a:pt x="529380" y="414199"/>
                  </a:lnTo>
                  <a:lnTo>
                    <a:pt x="500680" y="383295"/>
                  </a:lnTo>
                  <a:lnTo>
                    <a:pt x="482411" y="341166"/>
                  </a:lnTo>
                  <a:lnTo>
                    <a:pt x="463727" y="292995"/>
                  </a:lnTo>
                  <a:lnTo>
                    <a:pt x="442972" y="255747"/>
                  </a:lnTo>
                  <a:lnTo>
                    <a:pt x="415887" y="221131"/>
                  </a:lnTo>
                  <a:lnTo>
                    <a:pt x="393043" y="199936"/>
                  </a:lnTo>
                  <a:close/>
                </a:path>
                <a:path w="855345" h="565785">
                  <a:moveTo>
                    <a:pt x="264056" y="146951"/>
                  </a:moveTo>
                  <a:lnTo>
                    <a:pt x="220179" y="153968"/>
                  </a:lnTo>
                  <a:lnTo>
                    <a:pt x="177631" y="179173"/>
                  </a:lnTo>
                  <a:lnTo>
                    <a:pt x="150055" y="219295"/>
                  </a:lnTo>
                  <a:lnTo>
                    <a:pt x="138278" y="267387"/>
                  </a:lnTo>
                  <a:lnTo>
                    <a:pt x="143128" y="316503"/>
                  </a:lnTo>
                  <a:lnTo>
                    <a:pt x="161392" y="358383"/>
                  </a:lnTo>
                  <a:lnTo>
                    <a:pt x="188260" y="390503"/>
                  </a:lnTo>
                  <a:lnTo>
                    <a:pt x="221927" y="413381"/>
                  </a:lnTo>
                  <a:lnTo>
                    <a:pt x="260591" y="427537"/>
                  </a:lnTo>
                  <a:lnTo>
                    <a:pt x="302448" y="433489"/>
                  </a:lnTo>
                  <a:lnTo>
                    <a:pt x="345693" y="431755"/>
                  </a:lnTo>
                  <a:lnTo>
                    <a:pt x="399102" y="431755"/>
                  </a:lnTo>
                  <a:lnTo>
                    <a:pt x="397003" y="423889"/>
                  </a:lnTo>
                  <a:lnTo>
                    <a:pt x="390855" y="395192"/>
                  </a:lnTo>
                  <a:lnTo>
                    <a:pt x="386522" y="385968"/>
                  </a:lnTo>
                  <a:lnTo>
                    <a:pt x="382703" y="382931"/>
                  </a:lnTo>
                  <a:lnTo>
                    <a:pt x="314649" y="382931"/>
                  </a:lnTo>
                  <a:lnTo>
                    <a:pt x="272399" y="378374"/>
                  </a:lnTo>
                  <a:lnTo>
                    <a:pt x="234792" y="360867"/>
                  </a:lnTo>
                  <a:lnTo>
                    <a:pt x="204431" y="327882"/>
                  </a:lnTo>
                  <a:lnTo>
                    <a:pt x="193467" y="303264"/>
                  </a:lnTo>
                  <a:lnTo>
                    <a:pt x="189461" y="276539"/>
                  </a:lnTo>
                  <a:lnTo>
                    <a:pt x="193159" y="250213"/>
                  </a:lnTo>
                  <a:lnTo>
                    <a:pt x="193260" y="249832"/>
                  </a:lnTo>
                  <a:lnTo>
                    <a:pt x="205447" y="225786"/>
                  </a:lnTo>
                  <a:lnTo>
                    <a:pt x="236407" y="203357"/>
                  </a:lnTo>
                  <a:lnTo>
                    <a:pt x="274343" y="199936"/>
                  </a:lnTo>
                  <a:lnTo>
                    <a:pt x="393043" y="199936"/>
                  </a:lnTo>
                  <a:lnTo>
                    <a:pt x="383462" y="191046"/>
                  </a:lnTo>
                  <a:lnTo>
                    <a:pt x="346688" y="167388"/>
                  </a:lnTo>
                  <a:lnTo>
                    <a:pt x="306555" y="152058"/>
                  </a:lnTo>
                  <a:lnTo>
                    <a:pt x="264056" y="146951"/>
                  </a:lnTo>
                  <a:close/>
                </a:path>
                <a:path w="855345" h="565785">
                  <a:moveTo>
                    <a:pt x="415562" y="51428"/>
                  </a:moveTo>
                  <a:lnTo>
                    <a:pt x="270014" y="51428"/>
                  </a:lnTo>
                  <a:lnTo>
                    <a:pt x="319675" y="59908"/>
                  </a:lnTo>
                  <a:lnTo>
                    <a:pt x="362801" y="77444"/>
                  </a:lnTo>
                  <a:lnTo>
                    <a:pt x="400154" y="102644"/>
                  </a:lnTo>
                  <a:lnTo>
                    <a:pt x="432495" y="134113"/>
                  </a:lnTo>
                  <a:lnTo>
                    <a:pt x="460587" y="170457"/>
                  </a:lnTo>
                  <a:lnTo>
                    <a:pt x="485191" y="210282"/>
                  </a:lnTo>
                  <a:lnTo>
                    <a:pt x="507070" y="252194"/>
                  </a:lnTo>
                  <a:lnTo>
                    <a:pt x="526986" y="294798"/>
                  </a:lnTo>
                  <a:lnTo>
                    <a:pt x="541028" y="317450"/>
                  </a:lnTo>
                  <a:lnTo>
                    <a:pt x="580218" y="338127"/>
                  </a:lnTo>
                  <a:lnTo>
                    <a:pt x="655209" y="342179"/>
                  </a:lnTo>
                  <a:lnTo>
                    <a:pt x="800138" y="344938"/>
                  </a:lnTo>
                  <a:lnTo>
                    <a:pt x="801315" y="365222"/>
                  </a:lnTo>
                  <a:lnTo>
                    <a:pt x="802072" y="385418"/>
                  </a:lnTo>
                  <a:lnTo>
                    <a:pt x="802554" y="405828"/>
                  </a:lnTo>
                  <a:lnTo>
                    <a:pt x="802881" y="426154"/>
                  </a:lnTo>
                  <a:lnTo>
                    <a:pt x="690854" y="430139"/>
                  </a:lnTo>
                  <a:lnTo>
                    <a:pt x="634828" y="430783"/>
                  </a:lnTo>
                  <a:lnTo>
                    <a:pt x="854860" y="430783"/>
                  </a:lnTo>
                  <a:lnTo>
                    <a:pt x="854033" y="385418"/>
                  </a:lnTo>
                  <a:lnTo>
                    <a:pt x="849896" y="319436"/>
                  </a:lnTo>
                  <a:lnTo>
                    <a:pt x="749483" y="291876"/>
                  </a:lnTo>
                  <a:lnTo>
                    <a:pt x="628786" y="291876"/>
                  </a:lnTo>
                  <a:lnTo>
                    <a:pt x="610475" y="291804"/>
                  </a:lnTo>
                  <a:lnTo>
                    <a:pt x="571723" y="265080"/>
                  </a:lnTo>
                  <a:lnTo>
                    <a:pt x="559841" y="233775"/>
                  </a:lnTo>
                  <a:lnTo>
                    <a:pt x="536540" y="185226"/>
                  </a:lnTo>
                  <a:lnTo>
                    <a:pt x="507576" y="139803"/>
                  </a:lnTo>
                  <a:lnTo>
                    <a:pt x="473003" y="98592"/>
                  </a:lnTo>
                  <a:lnTo>
                    <a:pt x="432879" y="62680"/>
                  </a:lnTo>
                  <a:lnTo>
                    <a:pt x="415562" y="51428"/>
                  </a:lnTo>
                  <a:close/>
                </a:path>
                <a:path w="855345" h="565785">
                  <a:moveTo>
                    <a:pt x="368916" y="376670"/>
                  </a:moveTo>
                  <a:lnTo>
                    <a:pt x="358940" y="377069"/>
                  </a:lnTo>
                  <a:lnTo>
                    <a:pt x="314649" y="382931"/>
                  </a:lnTo>
                  <a:lnTo>
                    <a:pt x="382703" y="382931"/>
                  </a:lnTo>
                  <a:lnTo>
                    <a:pt x="378660" y="379715"/>
                  </a:lnTo>
                  <a:lnTo>
                    <a:pt x="368916" y="376670"/>
                  </a:lnTo>
                  <a:close/>
                </a:path>
                <a:path w="855345" h="565785">
                  <a:moveTo>
                    <a:pt x="664032" y="290023"/>
                  </a:moveTo>
                  <a:lnTo>
                    <a:pt x="647588" y="290650"/>
                  </a:lnTo>
                  <a:lnTo>
                    <a:pt x="628786" y="291876"/>
                  </a:lnTo>
                  <a:lnTo>
                    <a:pt x="749483" y="291876"/>
                  </a:lnTo>
                  <a:lnTo>
                    <a:pt x="664032" y="290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313230" y="4772168"/>
            <a:ext cx="955040" cy="712470"/>
            <a:chOff x="2313230" y="4772168"/>
            <a:chExt cx="955040" cy="712470"/>
          </a:xfrm>
        </p:grpSpPr>
        <p:sp>
          <p:nvSpPr>
            <p:cNvPr id="28" name="object 28"/>
            <p:cNvSpPr/>
            <p:nvPr/>
          </p:nvSpPr>
          <p:spPr>
            <a:xfrm>
              <a:off x="2699724" y="4975428"/>
              <a:ext cx="213464" cy="173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13230" y="4772168"/>
              <a:ext cx="955040" cy="712470"/>
            </a:xfrm>
            <a:custGeom>
              <a:avLst/>
              <a:gdLst/>
              <a:ahLst/>
              <a:cxnLst/>
              <a:rect l="l" t="t" r="r" b="b"/>
              <a:pathLst>
                <a:path w="955039" h="712470">
                  <a:moveTo>
                    <a:pt x="596562" y="511349"/>
                  </a:moveTo>
                  <a:lnTo>
                    <a:pt x="346289" y="511349"/>
                  </a:lnTo>
                  <a:lnTo>
                    <a:pt x="372243" y="519676"/>
                  </a:lnTo>
                  <a:lnTo>
                    <a:pt x="398649" y="526016"/>
                  </a:lnTo>
                  <a:lnTo>
                    <a:pt x="425386" y="530382"/>
                  </a:lnTo>
                  <a:lnTo>
                    <a:pt x="452334" y="532787"/>
                  </a:lnTo>
                  <a:lnTo>
                    <a:pt x="431417" y="680526"/>
                  </a:lnTo>
                  <a:lnTo>
                    <a:pt x="436627" y="701090"/>
                  </a:lnTo>
                  <a:lnTo>
                    <a:pt x="452946" y="712025"/>
                  </a:lnTo>
                  <a:lnTo>
                    <a:pt x="471004" y="710658"/>
                  </a:lnTo>
                  <a:lnTo>
                    <a:pt x="481429" y="694318"/>
                  </a:lnTo>
                  <a:lnTo>
                    <a:pt x="504391" y="531987"/>
                  </a:lnTo>
                  <a:lnTo>
                    <a:pt x="532347" y="528415"/>
                  </a:lnTo>
                  <a:lnTo>
                    <a:pt x="560028" y="522684"/>
                  </a:lnTo>
                  <a:lnTo>
                    <a:pt x="587307" y="514809"/>
                  </a:lnTo>
                  <a:lnTo>
                    <a:pt x="596562" y="511349"/>
                  </a:lnTo>
                  <a:close/>
                </a:path>
                <a:path w="955039" h="712470">
                  <a:moveTo>
                    <a:pt x="673389" y="504809"/>
                  </a:moveTo>
                  <a:lnTo>
                    <a:pt x="614055" y="504809"/>
                  </a:lnTo>
                  <a:lnTo>
                    <a:pt x="708505" y="674519"/>
                  </a:lnTo>
                  <a:lnTo>
                    <a:pt x="724641" y="686840"/>
                  </a:lnTo>
                  <a:lnTo>
                    <a:pt x="743081" y="683325"/>
                  </a:lnTo>
                  <a:lnTo>
                    <a:pt x="755425" y="668863"/>
                  </a:lnTo>
                  <a:lnTo>
                    <a:pt x="753273" y="648344"/>
                  </a:lnTo>
                  <a:lnTo>
                    <a:pt x="673389" y="504809"/>
                  </a:lnTo>
                  <a:close/>
                </a:path>
                <a:path w="955039" h="712470">
                  <a:moveTo>
                    <a:pt x="283789" y="417610"/>
                  </a:moveTo>
                  <a:lnTo>
                    <a:pt x="204442" y="417610"/>
                  </a:lnTo>
                  <a:lnTo>
                    <a:pt x="226119" y="438874"/>
                  </a:lnTo>
                  <a:lnTo>
                    <a:pt x="249057" y="457992"/>
                  </a:lnTo>
                  <a:lnTo>
                    <a:pt x="273129" y="474959"/>
                  </a:lnTo>
                  <a:lnTo>
                    <a:pt x="298206" y="489772"/>
                  </a:lnTo>
                  <a:lnTo>
                    <a:pt x="198042" y="629129"/>
                  </a:lnTo>
                  <a:lnTo>
                    <a:pt x="194076" y="648456"/>
                  </a:lnTo>
                  <a:lnTo>
                    <a:pt x="205847" y="662485"/>
                  </a:lnTo>
                  <a:lnTo>
                    <a:pt x="224907" y="666380"/>
                  </a:lnTo>
                  <a:lnTo>
                    <a:pt x="242809" y="655304"/>
                  </a:lnTo>
                  <a:lnTo>
                    <a:pt x="346289" y="511349"/>
                  </a:lnTo>
                  <a:lnTo>
                    <a:pt x="596562" y="511349"/>
                  </a:lnTo>
                  <a:lnTo>
                    <a:pt x="614055" y="504809"/>
                  </a:lnTo>
                  <a:lnTo>
                    <a:pt x="673389" y="504809"/>
                  </a:lnTo>
                  <a:lnTo>
                    <a:pt x="660398" y="481466"/>
                  </a:lnTo>
                  <a:lnTo>
                    <a:pt x="474533" y="481415"/>
                  </a:lnTo>
                  <a:lnTo>
                    <a:pt x="431133" y="478685"/>
                  </a:lnTo>
                  <a:lnTo>
                    <a:pt x="388342" y="469909"/>
                  </a:lnTo>
                  <a:lnTo>
                    <a:pt x="346769" y="455108"/>
                  </a:lnTo>
                  <a:lnTo>
                    <a:pt x="307025" y="434300"/>
                  </a:lnTo>
                  <a:lnTo>
                    <a:pt x="283789" y="417610"/>
                  </a:lnTo>
                  <a:close/>
                </a:path>
                <a:path w="955039" h="712470">
                  <a:moveTo>
                    <a:pt x="819819" y="413839"/>
                  </a:moveTo>
                  <a:lnTo>
                    <a:pt x="743430" y="413839"/>
                  </a:lnTo>
                  <a:lnTo>
                    <a:pt x="770899" y="438595"/>
                  </a:lnTo>
                  <a:lnTo>
                    <a:pt x="797318" y="464396"/>
                  </a:lnTo>
                  <a:lnTo>
                    <a:pt x="822663" y="491261"/>
                  </a:lnTo>
                  <a:lnTo>
                    <a:pt x="846910" y="519210"/>
                  </a:lnTo>
                  <a:lnTo>
                    <a:pt x="864633" y="527899"/>
                  </a:lnTo>
                  <a:lnTo>
                    <a:pt x="881206" y="520065"/>
                  </a:lnTo>
                  <a:lnTo>
                    <a:pt x="889797" y="502633"/>
                  </a:lnTo>
                  <a:lnTo>
                    <a:pt x="883575" y="482533"/>
                  </a:lnTo>
                  <a:lnTo>
                    <a:pt x="861234" y="456701"/>
                  </a:lnTo>
                  <a:lnTo>
                    <a:pt x="837947" y="431804"/>
                  </a:lnTo>
                  <a:lnTo>
                    <a:pt x="819819" y="413839"/>
                  </a:lnTo>
                  <a:close/>
                </a:path>
                <a:path w="955039" h="712470">
                  <a:moveTo>
                    <a:pt x="17920" y="214019"/>
                  </a:moveTo>
                  <a:lnTo>
                    <a:pt x="3965" y="225725"/>
                  </a:lnTo>
                  <a:lnTo>
                    <a:pt x="0" y="244866"/>
                  </a:lnTo>
                  <a:lnTo>
                    <a:pt x="10856" y="262988"/>
                  </a:lnTo>
                  <a:lnTo>
                    <a:pt x="49735" y="292467"/>
                  </a:lnTo>
                  <a:lnTo>
                    <a:pt x="88079" y="322595"/>
                  </a:lnTo>
                  <a:lnTo>
                    <a:pt x="125917" y="353353"/>
                  </a:lnTo>
                  <a:lnTo>
                    <a:pt x="163282" y="384717"/>
                  </a:lnTo>
                  <a:lnTo>
                    <a:pt x="134151" y="408693"/>
                  </a:lnTo>
                  <a:lnTo>
                    <a:pt x="103979" y="431174"/>
                  </a:lnTo>
                  <a:lnTo>
                    <a:pt x="72731" y="452169"/>
                  </a:lnTo>
                  <a:lnTo>
                    <a:pt x="40371" y="471687"/>
                  </a:lnTo>
                  <a:lnTo>
                    <a:pt x="28155" y="487992"/>
                  </a:lnTo>
                  <a:lnTo>
                    <a:pt x="31703" y="506498"/>
                  </a:lnTo>
                  <a:lnTo>
                    <a:pt x="46129" y="518793"/>
                  </a:lnTo>
                  <a:lnTo>
                    <a:pt x="66546" y="516467"/>
                  </a:lnTo>
                  <a:lnTo>
                    <a:pt x="102921" y="494416"/>
                  </a:lnTo>
                  <a:lnTo>
                    <a:pt x="138013" y="470544"/>
                  </a:lnTo>
                  <a:lnTo>
                    <a:pt x="171846" y="444919"/>
                  </a:lnTo>
                  <a:lnTo>
                    <a:pt x="204442" y="417610"/>
                  </a:lnTo>
                  <a:lnTo>
                    <a:pt x="283789" y="417610"/>
                  </a:lnTo>
                  <a:lnTo>
                    <a:pt x="269722" y="407507"/>
                  </a:lnTo>
                  <a:lnTo>
                    <a:pt x="235468" y="374748"/>
                  </a:lnTo>
                  <a:lnTo>
                    <a:pt x="237412" y="372856"/>
                  </a:lnTo>
                  <a:lnTo>
                    <a:pt x="239240" y="370620"/>
                  </a:lnTo>
                  <a:lnTo>
                    <a:pt x="240701" y="367687"/>
                  </a:lnTo>
                  <a:lnTo>
                    <a:pt x="256259" y="343900"/>
                  </a:lnTo>
                  <a:lnTo>
                    <a:pt x="195019" y="343900"/>
                  </a:lnTo>
                  <a:lnTo>
                    <a:pt x="156278" y="311532"/>
                  </a:lnTo>
                  <a:lnTo>
                    <a:pt x="117035" y="279792"/>
                  </a:lnTo>
                  <a:lnTo>
                    <a:pt x="77286" y="248682"/>
                  </a:lnTo>
                  <a:lnTo>
                    <a:pt x="37031" y="218208"/>
                  </a:lnTo>
                  <a:lnTo>
                    <a:pt x="17920" y="214019"/>
                  </a:lnTo>
                  <a:close/>
                </a:path>
                <a:path w="955039" h="712470">
                  <a:moveTo>
                    <a:pt x="704848" y="268347"/>
                  </a:moveTo>
                  <a:lnTo>
                    <a:pt x="624038" y="268347"/>
                  </a:lnTo>
                  <a:lnTo>
                    <a:pt x="649934" y="287437"/>
                  </a:lnTo>
                  <a:lnTo>
                    <a:pt x="673337" y="310753"/>
                  </a:lnTo>
                  <a:lnTo>
                    <a:pt x="694462" y="338202"/>
                  </a:lnTo>
                  <a:lnTo>
                    <a:pt x="713522" y="369693"/>
                  </a:lnTo>
                  <a:lnTo>
                    <a:pt x="679292" y="403665"/>
                  </a:lnTo>
                  <a:lnTo>
                    <a:pt x="642007" y="431469"/>
                  </a:lnTo>
                  <a:lnTo>
                    <a:pt x="602279" y="453126"/>
                  </a:lnTo>
                  <a:lnTo>
                    <a:pt x="560716" y="468655"/>
                  </a:lnTo>
                  <a:lnTo>
                    <a:pt x="517931" y="478079"/>
                  </a:lnTo>
                  <a:lnTo>
                    <a:pt x="474533" y="481415"/>
                  </a:lnTo>
                  <a:lnTo>
                    <a:pt x="660476" y="481415"/>
                  </a:lnTo>
                  <a:lnTo>
                    <a:pt x="682498" y="467165"/>
                  </a:lnTo>
                  <a:lnTo>
                    <a:pt x="703762" y="451124"/>
                  </a:lnTo>
                  <a:lnTo>
                    <a:pt x="724102" y="433348"/>
                  </a:lnTo>
                  <a:lnTo>
                    <a:pt x="743430" y="413839"/>
                  </a:lnTo>
                  <a:lnTo>
                    <a:pt x="819819" y="413839"/>
                  </a:lnTo>
                  <a:lnTo>
                    <a:pt x="813741" y="407815"/>
                  </a:lnTo>
                  <a:lnTo>
                    <a:pt x="788642" y="384705"/>
                  </a:lnTo>
                  <a:lnTo>
                    <a:pt x="827430" y="367104"/>
                  </a:lnTo>
                  <a:lnTo>
                    <a:pt x="865917" y="348881"/>
                  </a:lnTo>
                  <a:lnTo>
                    <a:pt x="879676" y="342084"/>
                  </a:lnTo>
                  <a:lnTo>
                    <a:pt x="757604" y="342084"/>
                  </a:lnTo>
                  <a:lnTo>
                    <a:pt x="736435" y="307220"/>
                  </a:lnTo>
                  <a:lnTo>
                    <a:pt x="712896" y="276529"/>
                  </a:lnTo>
                  <a:lnTo>
                    <a:pt x="704848" y="268347"/>
                  </a:lnTo>
                  <a:close/>
                </a:path>
                <a:path w="955039" h="712470">
                  <a:moveTo>
                    <a:pt x="436575" y="256320"/>
                  </a:moveTo>
                  <a:lnTo>
                    <a:pt x="377035" y="256320"/>
                  </a:lnTo>
                  <a:lnTo>
                    <a:pt x="374160" y="266526"/>
                  </a:lnTo>
                  <a:lnTo>
                    <a:pt x="372205" y="277079"/>
                  </a:lnTo>
                  <a:lnTo>
                    <a:pt x="371445" y="285834"/>
                  </a:lnTo>
                  <a:lnTo>
                    <a:pt x="371326" y="292467"/>
                  </a:lnTo>
                  <a:lnTo>
                    <a:pt x="371422" y="299094"/>
                  </a:lnTo>
                  <a:lnTo>
                    <a:pt x="401453" y="365764"/>
                  </a:lnTo>
                  <a:lnTo>
                    <a:pt x="467193" y="399221"/>
                  </a:lnTo>
                  <a:lnTo>
                    <a:pt x="506117" y="400449"/>
                  </a:lnTo>
                  <a:lnTo>
                    <a:pt x="543855" y="391321"/>
                  </a:lnTo>
                  <a:lnTo>
                    <a:pt x="577694" y="372478"/>
                  </a:lnTo>
                  <a:lnTo>
                    <a:pt x="600002" y="349606"/>
                  </a:lnTo>
                  <a:lnTo>
                    <a:pt x="492502" y="349606"/>
                  </a:lnTo>
                  <a:lnTo>
                    <a:pt x="471688" y="347443"/>
                  </a:lnTo>
                  <a:lnTo>
                    <a:pt x="441401" y="329420"/>
                  </a:lnTo>
                  <a:lnTo>
                    <a:pt x="424075" y="298416"/>
                  </a:lnTo>
                  <a:lnTo>
                    <a:pt x="425938" y="265538"/>
                  </a:lnTo>
                  <a:lnTo>
                    <a:pt x="436575" y="256320"/>
                  </a:lnTo>
                  <a:close/>
                </a:path>
                <a:path w="955039" h="712470">
                  <a:moveTo>
                    <a:pt x="668860" y="236122"/>
                  </a:moveTo>
                  <a:lnTo>
                    <a:pt x="495781" y="236122"/>
                  </a:lnTo>
                  <a:lnTo>
                    <a:pt x="513467" y="236366"/>
                  </a:lnTo>
                  <a:lnTo>
                    <a:pt x="530421" y="237595"/>
                  </a:lnTo>
                  <a:lnTo>
                    <a:pt x="546690" y="239785"/>
                  </a:lnTo>
                  <a:lnTo>
                    <a:pt x="548612" y="242884"/>
                  </a:lnTo>
                  <a:lnTo>
                    <a:pt x="551305" y="245767"/>
                  </a:lnTo>
                  <a:lnTo>
                    <a:pt x="554988" y="248167"/>
                  </a:lnTo>
                  <a:lnTo>
                    <a:pt x="570865" y="266348"/>
                  </a:lnTo>
                  <a:lnTo>
                    <a:pt x="573317" y="288020"/>
                  </a:lnTo>
                  <a:lnTo>
                    <a:pt x="565439" y="309739"/>
                  </a:lnTo>
                  <a:lnTo>
                    <a:pt x="550327" y="328063"/>
                  </a:lnTo>
                  <a:lnTo>
                    <a:pt x="532942" y="339765"/>
                  </a:lnTo>
                  <a:lnTo>
                    <a:pt x="513294" y="346997"/>
                  </a:lnTo>
                  <a:lnTo>
                    <a:pt x="492502" y="349606"/>
                  </a:lnTo>
                  <a:lnTo>
                    <a:pt x="600002" y="349606"/>
                  </a:lnTo>
                  <a:lnTo>
                    <a:pt x="604924" y="344560"/>
                  </a:lnTo>
                  <a:lnTo>
                    <a:pt x="615528" y="326353"/>
                  </a:lnTo>
                  <a:lnTo>
                    <a:pt x="622239" y="307220"/>
                  </a:lnTo>
                  <a:lnTo>
                    <a:pt x="625026" y="288020"/>
                  </a:lnTo>
                  <a:lnTo>
                    <a:pt x="624971" y="285834"/>
                  </a:lnTo>
                  <a:lnTo>
                    <a:pt x="624038" y="268347"/>
                  </a:lnTo>
                  <a:lnTo>
                    <a:pt x="704848" y="268347"/>
                  </a:lnTo>
                  <a:lnTo>
                    <a:pt x="686827" y="250026"/>
                  </a:lnTo>
                  <a:lnTo>
                    <a:pt x="668860" y="236122"/>
                  </a:lnTo>
                  <a:close/>
                </a:path>
                <a:path w="955039" h="712470">
                  <a:moveTo>
                    <a:pt x="263092" y="79288"/>
                  </a:moveTo>
                  <a:lnTo>
                    <a:pt x="246541" y="87106"/>
                  </a:lnTo>
                  <a:lnTo>
                    <a:pt x="237922" y="104553"/>
                  </a:lnTo>
                  <a:lnTo>
                    <a:pt x="244066" y="124698"/>
                  </a:lnTo>
                  <a:lnTo>
                    <a:pt x="262959" y="149239"/>
                  </a:lnTo>
                  <a:lnTo>
                    <a:pt x="280241" y="174837"/>
                  </a:lnTo>
                  <a:lnTo>
                    <a:pt x="295996" y="201407"/>
                  </a:lnTo>
                  <a:lnTo>
                    <a:pt x="310310" y="228863"/>
                  </a:lnTo>
                  <a:lnTo>
                    <a:pt x="275827" y="249817"/>
                  </a:lnTo>
                  <a:lnTo>
                    <a:pt x="244773" y="275382"/>
                  </a:lnTo>
                  <a:lnTo>
                    <a:pt x="217893" y="305849"/>
                  </a:lnTo>
                  <a:lnTo>
                    <a:pt x="195933" y="341512"/>
                  </a:lnTo>
                  <a:lnTo>
                    <a:pt x="195019" y="343900"/>
                  </a:lnTo>
                  <a:lnTo>
                    <a:pt x="256259" y="343900"/>
                  </a:lnTo>
                  <a:lnTo>
                    <a:pt x="265996" y="329012"/>
                  </a:lnTo>
                  <a:lnTo>
                    <a:pt x="298086" y="297973"/>
                  </a:lnTo>
                  <a:lnTo>
                    <a:pt x="335566" y="273950"/>
                  </a:lnTo>
                  <a:lnTo>
                    <a:pt x="377035" y="256320"/>
                  </a:lnTo>
                  <a:lnTo>
                    <a:pt x="436575" y="256320"/>
                  </a:lnTo>
                  <a:lnTo>
                    <a:pt x="453223" y="241893"/>
                  </a:lnTo>
                  <a:lnTo>
                    <a:pt x="455699" y="240992"/>
                  </a:lnTo>
                  <a:lnTo>
                    <a:pt x="457788" y="239772"/>
                  </a:lnTo>
                  <a:lnTo>
                    <a:pt x="459700" y="238464"/>
                  </a:lnTo>
                  <a:lnTo>
                    <a:pt x="465580" y="237817"/>
                  </a:lnTo>
                  <a:lnTo>
                    <a:pt x="471434" y="237296"/>
                  </a:lnTo>
                  <a:lnTo>
                    <a:pt x="477327" y="236902"/>
                  </a:lnTo>
                  <a:lnTo>
                    <a:pt x="495781" y="236122"/>
                  </a:lnTo>
                  <a:lnTo>
                    <a:pt x="668860" y="236122"/>
                  </a:lnTo>
                  <a:lnTo>
                    <a:pt x="658150" y="227834"/>
                  </a:lnTo>
                  <a:lnTo>
                    <a:pt x="678527" y="208518"/>
                  </a:lnTo>
                  <a:lnTo>
                    <a:pt x="357731" y="208518"/>
                  </a:lnTo>
                  <a:lnTo>
                    <a:pt x="356842" y="206092"/>
                  </a:lnTo>
                  <a:lnTo>
                    <a:pt x="340534" y="174808"/>
                  </a:lnTo>
                  <a:lnTo>
                    <a:pt x="322365" y="144767"/>
                  </a:lnTo>
                  <a:lnTo>
                    <a:pt x="302411" y="115874"/>
                  </a:lnTo>
                  <a:lnTo>
                    <a:pt x="280744" y="88033"/>
                  </a:lnTo>
                  <a:lnTo>
                    <a:pt x="263092" y="79288"/>
                  </a:lnTo>
                  <a:close/>
                </a:path>
                <a:path w="955039" h="712470">
                  <a:moveTo>
                    <a:pt x="936514" y="263950"/>
                  </a:moveTo>
                  <a:lnTo>
                    <a:pt x="915807" y="265706"/>
                  </a:lnTo>
                  <a:lnTo>
                    <a:pt x="876743" y="285834"/>
                  </a:lnTo>
                  <a:lnTo>
                    <a:pt x="837353" y="305257"/>
                  </a:lnTo>
                  <a:lnTo>
                    <a:pt x="797639" y="323999"/>
                  </a:lnTo>
                  <a:lnTo>
                    <a:pt x="757604" y="342084"/>
                  </a:lnTo>
                  <a:lnTo>
                    <a:pt x="879676" y="342084"/>
                  </a:lnTo>
                  <a:lnTo>
                    <a:pt x="904101" y="330016"/>
                  </a:lnTo>
                  <a:lnTo>
                    <a:pt x="941982" y="310486"/>
                  </a:lnTo>
                  <a:lnTo>
                    <a:pt x="954509" y="294733"/>
                  </a:lnTo>
                  <a:lnTo>
                    <a:pt x="951050" y="276423"/>
                  </a:lnTo>
                  <a:lnTo>
                    <a:pt x="936514" y="263950"/>
                  </a:lnTo>
                  <a:close/>
                </a:path>
                <a:path w="955039" h="712470">
                  <a:moveTo>
                    <a:pt x="482698" y="0"/>
                  </a:moveTo>
                  <a:lnTo>
                    <a:pt x="465366" y="6182"/>
                  </a:lnTo>
                  <a:lnTo>
                    <a:pt x="458760" y="24888"/>
                  </a:lnTo>
                  <a:lnTo>
                    <a:pt x="471561" y="185543"/>
                  </a:lnTo>
                  <a:lnTo>
                    <a:pt x="442685" y="188610"/>
                  </a:lnTo>
                  <a:lnTo>
                    <a:pt x="413922" y="193397"/>
                  </a:lnTo>
                  <a:lnTo>
                    <a:pt x="385522" y="200000"/>
                  </a:lnTo>
                  <a:lnTo>
                    <a:pt x="357731" y="208518"/>
                  </a:lnTo>
                  <a:lnTo>
                    <a:pt x="678527" y="208518"/>
                  </a:lnTo>
                  <a:lnTo>
                    <a:pt x="684610" y="202752"/>
                  </a:lnTo>
                  <a:lnTo>
                    <a:pt x="609496" y="202752"/>
                  </a:lnTo>
                  <a:lnTo>
                    <a:pt x="589416" y="195966"/>
                  </a:lnTo>
                  <a:lnTo>
                    <a:pt x="568381" y="190698"/>
                  </a:lnTo>
                  <a:lnTo>
                    <a:pt x="546369" y="186980"/>
                  </a:lnTo>
                  <a:lnTo>
                    <a:pt x="523352" y="184845"/>
                  </a:lnTo>
                  <a:lnTo>
                    <a:pt x="510627" y="24888"/>
                  </a:lnTo>
                  <a:lnTo>
                    <a:pt x="501028" y="6261"/>
                  </a:lnTo>
                  <a:lnTo>
                    <a:pt x="482698" y="0"/>
                  </a:lnTo>
                  <a:close/>
                </a:path>
                <a:path w="955039" h="712470">
                  <a:moveTo>
                    <a:pt x="755245" y="68894"/>
                  </a:moveTo>
                  <a:lnTo>
                    <a:pt x="736610" y="76844"/>
                  </a:lnTo>
                  <a:lnTo>
                    <a:pt x="705861" y="108903"/>
                  </a:lnTo>
                  <a:lnTo>
                    <a:pt x="674573" y="140409"/>
                  </a:lnTo>
                  <a:lnTo>
                    <a:pt x="642743" y="171365"/>
                  </a:lnTo>
                  <a:lnTo>
                    <a:pt x="610372" y="201774"/>
                  </a:lnTo>
                  <a:lnTo>
                    <a:pt x="609496" y="202752"/>
                  </a:lnTo>
                  <a:lnTo>
                    <a:pt x="684610" y="202752"/>
                  </a:lnTo>
                  <a:lnTo>
                    <a:pt x="687594" y="199923"/>
                  </a:lnTo>
                  <a:lnTo>
                    <a:pt x="716621" y="171586"/>
                  </a:lnTo>
                  <a:lnTo>
                    <a:pt x="745200" y="142792"/>
                  </a:lnTo>
                  <a:lnTo>
                    <a:pt x="773301" y="113509"/>
                  </a:lnTo>
                  <a:lnTo>
                    <a:pt x="780441" y="94119"/>
                  </a:lnTo>
                  <a:lnTo>
                    <a:pt x="772139" y="76950"/>
                  </a:lnTo>
                  <a:lnTo>
                    <a:pt x="755245" y="6889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837892" y="4530250"/>
            <a:ext cx="423545" cy="1022985"/>
            <a:chOff x="1837892" y="4530250"/>
            <a:chExt cx="423545" cy="1022985"/>
          </a:xfrm>
        </p:grpSpPr>
        <p:sp>
          <p:nvSpPr>
            <p:cNvPr id="31" name="object 31"/>
            <p:cNvSpPr/>
            <p:nvPr/>
          </p:nvSpPr>
          <p:spPr>
            <a:xfrm>
              <a:off x="1870316" y="4564240"/>
              <a:ext cx="365760" cy="762635"/>
            </a:xfrm>
            <a:custGeom>
              <a:avLst/>
              <a:gdLst/>
              <a:ahLst/>
              <a:cxnLst/>
              <a:rect l="l" t="t" r="r" b="b"/>
              <a:pathLst>
                <a:path w="365760" h="762635">
                  <a:moveTo>
                    <a:pt x="191757" y="0"/>
                  </a:moveTo>
                  <a:lnTo>
                    <a:pt x="0" y="250875"/>
                  </a:lnTo>
                  <a:lnTo>
                    <a:pt x="7213" y="254298"/>
                  </a:lnTo>
                  <a:lnTo>
                    <a:pt x="15005" y="256403"/>
                  </a:lnTo>
                  <a:lnTo>
                    <a:pt x="23235" y="257465"/>
                  </a:lnTo>
                  <a:lnTo>
                    <a:pt x="37071" y="257759"/>
                  </a:lnTo>
                  <a:lnTo>
                    <a:pt x="58470" y="256628"/>
                  </a:lnTo>
                  <a:lnTo>
                    <a:pt x="63563" y="256628"/>
                  </a:lnTo>
                  <a:lnTo>
                    <a:pt x="99606" y="272033"/>
                  </a:lnTo>
                  <a:lnTo>
                    <a:pt x="104537" y="350266"/>
                  </a:lnTo>
                  <a:lnTo>
                    <a:pt x="104163" y="401599"/>
                  </a:lnTo>
                  <a:lnTo>
                    <a:pt x="103348" y="452927"/>
                  </a:lnTo>
                  <a:lnTo>
                    <a:pt x="102092" y="504246"/>
                  </a:lnTo>
                  <a:lnTo>
                    <a:pt x="100394" y="555552"/>
                  </a:lnTo>
                  <a:lnTo>
                    <a:pt x="98255" y="606840"/>
                  </a:lnTo>
                  <a:lnTo>
                    <a:pt x="95675" y="658108"/>
                  </a:lnTo>
                  <a:lnTo>
                    <a:pt x="92654" y="709351"/>
                  </a:lnTo>
                  <a:lnTo>
                    <a:pt x="89192" y="760564"/>
                  </a:lnTo>
                  <a:lnTo>
                    <a:pt x="116822" y="761804"/>
                  </a:lnTo>
                  <a:lnTo>
                    <a:pt x="173640" y="761758"/>
                  </a:lnTo>
                  <a:lnTo>
                    <a:pt x="231876" y="758106"/>
                  </a:lnTo>
                  <a:lnTo>
                    <a:pt x="260883" y="754913"/>
                  </a:lnTo>
                  <a:lnTo>
                    <a:pt x="264071" y="756246"/>
                  </a:lnTo>
                  <a:lnTo>
                    <a:pt x="273038" y="707000"/>
                  </a:lnTo>
                  <a:lnTo>
                    <a:pt x="276663" y="656997"/>
                  </a:lnTo>
                  <a:lnTo>
                    <a:pt x="276715" y="606626"/>
                  </a:lnTo>
                  <a:lnTo>
                    <a:pt x="274967" y="556272"/>
                  </a:lnTo>
                  <a:lnTo>
                    <a:pt x="261848" y="236829"/>
                  </a:lnTo>
                  <a:lnTo>
                    <a:pt x="365658" y="218566"/>
                  </a:lnTo>
                  <a:lnTo>
                    <a:pt x="333232" y="185023"/>
                  </a:lnTo>
                  <a:lnTo>
                    <a:pt x="302124" y="150254"/>
                  </a:lnTo>
                  <a:lnTo>
                    <a:pt x="272378" y="114312"/>
                  </a:lnTo>
                  <a:lnTo>
                    <a:pt x="244039" y="77253"/>
                  </a:lnTo>
                  <a:lnTo>
                    <a:pt x="217151" y="39131"/>
                  </a:lnTo>
                  <a:lnTo>
                    <a:pt x="19175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7892" y="4530250"/>
              <a:ext cx="423545" cy="1022985"/>
            </a:xfrm>
            <a:custGeom>
              <a:avLst/>
              <a:gdLst/>
              <a:ahLst/>
              <a:cxnLst/>
              <a:rect l="l" t="t" r="r" b="b"/>
              <a:pathLst>
                <a:path w="423544" h="1022985">
                  <a:moveTo>
                    <a:pt x="330125" y="1013426"/>
                  </a:moveTo>
                  <a:lnTo>
                    <a:pt x="135560" y="1013426"/>
                  </a:lnTo>
                  <a:lnTo>
                    <a:pt x="179487" y="1018217"/>
                  </a:lnTo>
                  <a:lnTo>
                    <a:pt x="223469" y="1021389"/>
                  </a:lnTo>
                  <a:lnTo>
                    <a:pt x="267566" y="1022827"/>
                  </a:lnTo>
                  <a:lnTo>
                    <a:pt x="311836" y="1022418"/>
                  </a:lnTo>
                  <a:lnTo>
                    <a:pt x="323509" y="1019398"/>
                  </a:lnTo>
                  <a:lnTo>
                    <a:pt x="330125" y="1013426"/>
                  </a:lnTo>
                  <a:close/>
                </a:path>
                <a:path w="423544" h="1022985">
                  <a:moveTo>
                    <a:pt x="165458" y="293857"/>
                  </a:moveTo>
                  <a:lnTo>
                    <a:pt x="36411" y="293857"/>
                  </a:lnTo>
                  <a:lnTo>
                    <a:pt x="114694" y="299077"/>
                  </a:lnTo>
                  <a:lnTo>
                    <a:pt x="96088" y="993220"/>
                  </a:lnTo>
                  <a:lnTo>
                    <a:pt x="99870" y="1007413"/>
                  </a:lnTo>
                  <a:lnTo>
                    <a:pt x="109928" y="1015501"/>
                  </a:lnTo>
                  <a:lnTo>
                    <a:pt x="122935" y="1017500"/>
                  </a:lnTo>
                  <a:lnTo>
                    <a:pt x="135560" y="1013426"/>
                  </a:lnTo>
                  <a:lnTo>
                    <a:pt x="330125" y="1013426"/>
                  </a:lnTo>
                  <a:lnTo>
                    <a:pt x="331418" y="1012259"/>
                  </a:lnTo>
                  <a:lnTo>
                    <a:pt x="335562" y="1002628"/>
                  </a:lnTo>
                  <a:lnTo>
                    <a:pt x="335941" y="992128"/>
                  </a:lnTo>
                  <a:lnTo>
                    <a:pt x="337795" y="988737"/>
                  </a:lnTo>
                  <a:lnTo>
                    <a:pt x="338963" y="984711"/>
                  </a:lnTo>
                  <a:lnTo>
                    <a:pt x="338812" y="972050"/>
                  </a:lnTo>
                  <a:lnTo>
                    <a:pt x="288189" y="972050"/>
                  </a:lnTo>
                  <a:lnTo>
                    <a:pt x="252920" y="971873"/>
                  </a:lnTo>
                  <a:lnTo>
                    <a:pt x="217712" y="970559"/>
                  </a:lnTo>
                  <a:lnTo>
                    <a:pt x="182563" y="968076"/>
                  </a:lnTo>
                  <a:lnTo>
                    <a:pt x="147473" y="964391"/>
                  </a:lnTo>
                  <a:lnTo>
                    <a:pt x="151460" y="816487"/>
                  </a:lnTo>
                  <a:lnTo>
                    <a:pt x="163758" y="816487"/>
                  </a:lnTo>
                  <a:lnTo>
                    <a:pt x="286284" y="813173"/>
                  </a:lnTo>
                  <a:lnTo>
                    <a:pt x="336913" y="813173"/>
                  </a:lnTo>
                  <a:lnTo>
                    <a:pt x="336353" y="766373"/>
                  </a:lnTo>
                  <a:lnTo>
                    <a:pt x="152794" y="766373"/>
                  </a:lnTo>
                  <a:lnTo>
                    <a:pt x="165458" y="293857"/>
                  </a:lnTo>
                  <a:close/>
                </a:path>
                <a:path w="423544" h="1022985">
                  <a:moveTo>
                    <a:pt x="336913" y="813173"/>
                  </a:moveTo>
                  <a:lnTo>
                    <a:pt x="286284" y="813173"/>
                  </a:lnTo>
                  <a:lnTo>
                    <a:pt x="288189" y="972050"/>
                  </a:lnTo>
                  <a:lnTo>
                    <a:pt x="338812" y="972050"/>
                  </a:lnTo>
                  <a:lnTo>
                    <a:pt x="336913" y="813173"/>
                  </a:lnTo>
                  <a:close/>
                </a:path>
                <a:path w="423544" h="1022985">
                  <a:moveTo>
                    <a:pt x="163758" y="816487"/>
                  </a:moveTo>
                  <a:lnTo>
                    <a:pt x="151460" y="816487"/>
                  </a:lnTo>
                  <a:lnTo>
                    <a:pt x="154839" y="816729"/>
                  </a:lnTo>
                  <a:lnTo>
                    <a:pt x="163758" y="816487"/>
                  </a:lnTo>
                  <a:close/>
                </a:path>
                <a:path w="423544" h="1022985">
                  <a:moveTo>
                    <a:pt x="301803" y="236199"/>
                  </a:moveTo>
                  <a:lnTo>
                    <a:pt x="287607" y="239875"/>
                  </a:lnTo>
                  <a:lnTo>
                    <a:pt x="279524" y="249878"/>
                  </a:lnTo>
                  <a:lnTo>
                    <a:pt x="277532" y="262875"/>
                  </a:lnTo>
                  <a:lnTo>
                    <a:pt x="281610" y="275531"/>
                  </a:lnTo>
                  <a:lnTo>
                    <a:pt x="280594" y="278299"/>
                  </a:lnTo>
                  <a:lnTo>
                    <a:pt x="279934" y="281385"/>
                  </a:lnTo>
                  <a:lnTo>
                    <a:pt x="285687" y="762563"/>
                  </a:lnTo>
                  <a:lnTo>
                    <a:pt x="154839" y="766106"/>
                  </a:lnTo>
                  <a:lnTo>
                    <a:pt x="152794" y="766373"/>
                  </a:lnTo>
                  <a:lnTo>
                    <a:pt x="336353" y="766373"/>
                  </a:lnTo>
                  <a:lnTo>
                    <a:pt x="330632" y="287812"/>
                  </a:lnTo>
                  <a:lnTo>
                    <a:pt x="407711" y="287812"/>
                  </a:lnTo>
                  <a:lnTo>
                    <a:pt x="412937" y="286449"/>
                  </a:lnTo>
                  <a:lnTo>
                    <a:pt x="421013" y="276377"/>
                  </a:lnTo>
                  <a:lnTo>
                    <a:pt x="422948" y="263317"/>
                  </a:lnTo>
                  <a:lnTo>
                    <a:pt x="418757" y="250639"/>
                  </a:lnTo>
                  <a:lnTo>
                    <a:pt x="419884" y="244674"/>
                  </a:lnTo>
                  <a:lnTo>
                    <a:pt x="419605" y="238493"/>
                  </a:lnTo>
                  <a:lnTo>
                    <a:pt x="419510" y="238180"/>
                  </a:lnTo>
                  <a:lnTo>
                    <a:pt x="359258" y="238180"/>
                  </a:lnTo>
                  <a:lnTo>
                    <a:pt x="301803" y="236199"/>
                  </a:lnTo>
                  <a:close/>
                </a:path>
                <a:path w="423544" h="1022985">
                  <a:moveTo>
                    <a:pt x="227494" y="0"/>
                  </a:moveTo>
                  <a:lnTo>
                    <a:pt x="220386" y="330"/>
                  </a:lnTo>
                  <a:lnTo>
                    <a:pt x="213652" y="3078"/>
                  </a:lnTo>
                  <a:lnTo>
                    <a:pt x="208636" y="3624"/>
                  </a:lnTo>
                  <a:lnTo>
                    <a:pt x="203619" y="6126"/>
                  </a:lnTo>
                  <a:lnTo>
                    <a:pt x="5931" y="253103"/>
                  </a:lnTo>
                  <a:lnTo>
                    <a:pt x="0" y="271258"/>
                  </a:lnTo>
                  <a:lnTo>
                    <a:pt x="6522" y="287577"/>
                  </a:lnTo>
                  <a:lnTo>
                    <a:pt x="20369" y="296847"/>
                  </a:lnTo>
                  <a:lnTo>
                    <a:pt x="36411" y="293857"/>
                  </a:lnTo>
                  <a:lnTo>
                    <a:pt x="165458" y="293857"/>
                  </a:lnTo>
                  <a:lnTo>
                    <a:pt x="152755" y="256357"/>
                  </a:lnTo>
                  <a:lnTo>
                    <a:pt x="144564" y="254119"/>
                  </a:lnTo>
                  <a:lnTo>
                    <a:pt x="140996" y="251629"/>
                  </a:lnTo>
                  <a:lnTo>
                    <a:pt x="136678" y="249902"/>
                  </a:lnTo>
                  <a:lnTo>
                    <a:pt x="76188" y="245876"/>
                  </a:lnTo>
                  <a:lnTo>
                    <a:pt x="221336" y="64508"/>
                  </a:lnTo>
                  <a:lnTo>
                    <a:pt x="285586" y="64508"/>
                  </a:lnTo>
                  <a:lnTo>
                    <a:pt x="241097" y="8475"/>
                  </a:lnTo>
                  <a:lnTo>
                    <a:pt x="234543" y="2558"/>
                  </a:lnTo>
                  <a:lnTo>
                    <a:pt x="227494" y="0"/>
                  </a:lnTo>
                  <a:close/>
                </a:path>
                <a:path w="423544" h="1022985">
                  <a:moveTo>
                    <a:pt x="407711" y="287812"/>
                  </a:moveTo>
                  <a:lnTo>
                    <a:pt x="330632" y="287812"/>
                  </a:lnTo>
                  <a:lnTo>
                    <a:pt x="398704" y="290161"/>
                  </a:lnTo>
                  <a:lnTo>
                    <a:pt x="407711" y="287812"/>
                  </a:lnTo>
                  <a:close/>
                </a:path>
                <a:path w="423544" h="1022985">
                  <a:moveTo>
                    <a:pt x="285586" y="64508"/>
                  </a:moveTo>
                  <a:lnTo>
                    <a:pt x="221336" y="64508"/>
                  </a:lnTo>
                  <a:lnTo>
                    <a:pt x="359258" y="238180"/>
                  </a:lnTo>
                  <a:lnTo>
                    <a:pt x="419510" y="238180"/>
                  </a:lnTo>
                  <a:lnTo>
                    <a:pt x="417722" y="232295"/>
                  </a:lnTo>
                  <a:lnTo>
                    <a:pt x="414033" y="226280"/>
                  </a:lnTo>
                  <a:lnTo>
                    <a:pt x="285586" y="645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69720"/>
          </a:xfrm>
          <a:custGeom>
            <a:avLst/>
            <a:gdLst/>
            <a:ahLst/>
            <a:cxnLst/>
            <a:rect l="l" t="t" r="r" b="b"/>
            <a:pathLst>
              <a:path w="1438275" h="156972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69720">
                <a:moveTo>
                  <a:pt x="1114412" y="1262113"/>
                </a:moveTo>
                <a:lnTo>
                  <a:pt x="1111427" y="1215529"/>
                </a:lnTo>
                <a:lnTo>
                  <a:pt x="1102487" y="1172921"/>
                </a:lnTo>
                <a:lnTo>
                  <a:pt x="1087589" y="1134275"/>
                </a:lnTo>
                <a:lnTo>
                  <a:pt x="1066723" y="1099604"/>
                </a:lnTo>
                <a:lnTo>
                  <a:pt x="1039901" y="1068908"/>
                </a:lnTo>
                <a:lnTo>
                  <a:pt x="1007122" y="1042174"/>
                </a:lnTo>
                <a:lnTo>
                  <a:pt x="968375" y="1019429"/>
                </a:lnTo>
                <a:lnTo>
                  <a:pt x="923671" y="1000645"/>
                </a:lnTo>
                <a:lnTo>
                  <a:pt x="873010" y="985837"/>
                </a:lnTo>
                <a:lnTo>
                  <a:pt x="873010" y="981811"/>
                </a:lnTo>
                <a:lnTo>
                  <a:pt x="1029919" y="877201"/>
                </a:lnTo>
                <a:lnTo>
                  <a:pt x="1054722" y="840168"/>
                </a:lnTo>
                <a:lnTo>
                  <a:pt x="1056741" y="823556"/>
                </a:lnTo>
                <a:lnTo>
                  <a:pt x="1056741" y="653237"/>
                </a:lnTo>
                <a:lnTo>
                  <a:pt x="1034262" y="619721"/>
                </a:lnTo>
                <a:lnTo>
                  <a:pt x="1020533" y="617029"/>
                </a:lnTo>
                <a:lnTo>
                  <a:pt x="333883" y="617029"/>
                </a:lnTo>
                <a:lnTo>
                  <a:pt x="300342" y="639508"/>
                </a:lnTo>
                <a:lnTo>
                  <a:pt x="297675" y="653237"/>
                </a:lnTo>
                <a:lnTo>
                  <a:pt x="297675" y="842340"/>
                </a:lnTo>
                <a:lnTo>
                  <a:pt x="320116" y="875868"/>
                </a:lnTo>
                <a:lnTo>
                  <a:pt x="686600" y="878547"/>
                </a:lnTo>
                <a:lnTo>
                  <a:pt x="500176" y="980478"/>
                </a:lnTo>
                <a:lnTo>
                  <a:pt x="475361" y="1016533"/>
                </a:lnTo>
                <a:lnTo>
                  <a:pt x="473354" y="1034122"/>
                </a:lnTo>
                <a:lnTo>
                  <a:pt x="473354" y="1142746"/>
                </a:lnTo>
                <a:lnTo>
                  <a:pt x="495808" y="1176286"/>
                </a:lnTo>
                <a:lnTo>
                  <a:pt x="509574" y="1178953"/>
                </a:lnTo>
                <a:lnTo>
                  <a:pt x="677214" y="1178953"/>
                </a:lnTo>
                <a:lnTo>
                  <a:pt x="715924" y="1182649"/>
                </a:lnTo>
                <a:lnTo>
                  <a:pt x="743585" y="1193723"/>
                </a:lnTo>
                <a:lnTo>
                  <a:pt x="760183" y="1212164"/>
                </a:lnTo>
                <a:lnTo>
                  <a:pt x="765721" y="1237970"/>
                </a:lnTo>
                <a:lnTo>
                  <a:pt x="764336" y="1252728"/>
                </a:lnTo>
                <a:lnTo>
                  <a:pt x="743597" y="1288935"/>
                </a:lnTo>
                <a:lnTo>
                  <a:pt x="697953" y="1307795"/>
                </a:lnTo>
                <a:lnTo>
                  <a:pt x="677214" y="1309052"/>
                </a:lnTo>
                <a:lnTo>
                  <a:pt x="658926" y="1308646"/>
                </a:lnTo>
                <a:lnTo>
                  <a:pt x="618197" y="1302346"/>
                </a:lnTo>
                <a:lnTo>
                  <a:pt x="584669" y="1282230"/>
                </a:lnTo>
                <a:lnTo>
                  <a:pt x="579374" y="1277213"/>
                </a:lnTo>
                <a:lnTo>
                  <a:pt x="574268" y="1272844"/>
                </a:lnTo>
                <a:lnTo>
                  <a:pt x="539076" y="1260767"/>
                </a:lnTo>
                <a:lnTo>
                  <a:pt x="261467" y="1260767"/>
                </a:lnTo>
                <a:lnTo>
                  <a:pt x="254520" y="1263675"/>
                </a:lnTo>
                <a:lnTo>
                  <a:pt x="242900" y="1275308"/>
                </a:lnTo>
                <a:lnTo>
                  <a:pt x="240004" y="1282230"/>
                </a:lnTo>
                <a:lnTo>
                  <a:pt x="240004" y="1290269"/>
                </a:lnTo>
                <a:lnTo>
                  <a:pt x="253072" y="1351635"/>
                </a:lnTo>
                <a:lnTo>
                  <a:pt x="286943" y="1414995"/>
                </a:lnTo>
                <a:lnTo>
                  <a:pt x="312369" y="1445971"/>
                </a:lnTo>
                <a:lnTo>
                  <a:pt x="344436" y="1474520"/>
                </a:lnTo>
                <a:lnTo>
                  <a:pt x="383120" y="1500632"/>
                </a:lnTo>
                <a:lnTo>
                  <a:pt x="428434" y="1524292"/>
                </a:lnTo>
                <a:lnTo>
                  <a:pt x="469430" y="1540484"/>
                </a:lnTo>
                <a:lnTo>
                  <a:pt x="514680" y="1553057"/>
                </a:lnTo>
                <a:lnTo>
                  <a:pt x="564172" y="1562049"/>
                </a:lnTo>
                <a:lnTo>
                  <a:pt x="617893" y="1567434"/>
                </a:lnTo>
                <a:lnTo>
                  <a:pt x="675868" y="1569224"/>
                </a:lnTo>
                <a:lnTo>
                  <a:pt x="725233" y="1567700"/>
                </a:lnTo>
                <a:lnTo>
                  <a:pt x="772515" y="1563116"/>
                </a:lnTo>
                <a:lnTo>
                  <a:pt x="817714" y="1555470"/>
                </a:lnTo>
                <a:lnTo>
                  <a:pt x="860831" y="1544764"/>
                </a:lnTo>
                <a:lnTo>
                  <a:pt x="901852" y="1530997"/>
                </a:lnTo>
                <a:lnTo>
                  <a:pt x="949071" y="1509928"/>
                </a:lnTo>
                <a:lnTo>
                  <a:pt x="990854" y="1484909"/>
                </a:lnTo>
                <a:lnTo>
                  <a:pt x="1027188" y="1455953"/>
                </a:lnTo>
                <a:lnTo>
                  <a:pt x="1058087" y="1423047"/>
                </a:lnTo>
                <a:lnTo>
                  <a:pt x="1082725" y="1386852"/>
                </a:lnTo>
                <a:lnTo>
                  <a:pt x="1100328" y="1347952"/>
                </a:lnTo>
                <a:lnTo>
                  <a:pt x="1110881" y="1306385"/>
                </a:lnTo>
                <a:lnTo>
                  <a:pt x="1114412" y="1262113"/>
                </a:lnTo>
                <a:close/>
              </a:path>
              <a:path w="1438275" h="156972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5549" y="3970413"/>
            <a:ext cx="440230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En què consisteix?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192B"/>
      </a:hlink>
      <a:folHlink>
        <a:srgbClr val="8A19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2823</Words>
  <Application>Microsoft Office PowerPoint</Application>
  <PresentationFormat>Personalizado</PresentationFormat>
  <Paragraphs>879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Presentació del programa</vt:lpstr>
      <vt:lpstr>Índex</vt:lpstr>
      <vt:lpstr>Què és CuEmE?</vt:lpstr>
      <vt:lpstr>Què és CuEmE?</vt:lpstr>
      <vt:lpstr>Per què fem CuEmE?</vt:lpstr>
      <vt:lpstr>Per què fem CuEmE?</vt:lpstr>
      <vt:lpstr>Per què?</vt:lpstr>
      <vt:lpstr>Amb quins objectius?</vt:lpstr>
      <vt:lpstr>En què consisteix?</vt:lpstr>
      <vt:lpstr>Els dos pilars</vt:lpstr>
      <vt:lpstr>Presentación de PowerPoint</vt:lpstr>
      <vt:lpstr>L’estratègia local</vt:lpstr>
      <vt:lpstr>La connexió amb l’entorn:  dins i fora de l’aula</vt:lpstr>
      <vt:lpstr>La connexió amb l’entorn:  dins i fora de l’aula</vt:lpstr>
      <vt:lpstr>Qui hi participa?</vt:lpstr>
      <vt:lpstr>Els agents</vt:lpstr>
      <vt:lpstr>Com es coordinen?</vt:lpstr>
      <vt:lpstr>Qui hi participa?</vt:lpstr>
      <vt:lpstr>Com ha evolucionat?</vt:lpstr>
      <vt:lpstr>Com el valoren?</vt:lpstr>
      <vt:lpstr>Quins recursos té?</vt:lpstr>
      <vt:lpstr>El suport als ens locals: els segments</vt:lpstr>
      <vt:lpstr>Els recursos: a qui s’adrecen?</vt:lpstr>
      <vt:lpstr>Assistència tècnica als ens locals</vt:lpstr>
      <vt:lpstr>Recursos pedagògics</vt:lpstr>
      <vt:lpstr>Recursos pedagògics</vt:lpstr>
      <vt:lpstr>Capacitació</vt:lpstr>
      <vt:lpstr>Canals comunicació</vt:lpstr>
      <vt:lpstr>Recursos de suport</vt:lpstr>
      <vt:lpstr>Materials de senyalització</vt:lpstr>
      <vt:lpstr>Com participar-hi?</vt:lpstr>
      <vt:lpstr>Com adherir-se al programa?</vt:lpstr>
      <vt:lpstr>Amb qui contactar en cas de dubte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programa</dc:title>
  <dc:creator>ROIG MIRET, ANNA</dc:creator>
  <cp:lastModifiedBy>Maria Salas</cp:lastModifiedBy>
  <cp:revision>59</cp:revision>
  <dcterms:created xsi:type="dcterms:W3CDTF">2021-08-31T08:57:49Z</dcterms:created>
  <dcterms:modified xsi:type="dcterms:W3CDTF">2021-09-29T11:05:48Z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2021-08-31T00:00:00Z</vt:filetime>
  </property>
</Properties>
</file>