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fortaa" charset="0"/>
      <p:regular r:id="rId10"/>
      <p:bold r:id="rId11"/>
    </p:embeddedFont>
    <p:embeddedFont>
      <p:font typeface="Monoton" charset="0"/>
      <p:regular r:id="rId12"/>
    </p:embeddedFont>
    <p:embeddedFont>
      <p:font typeface="Alfa Slab One" charset="0"/>
      <p:regular r:id="rId13"/>
    </p:embeddedFont>
    <p:embeddedFont>
      <p:font typeface="Luckiest Guy" charset="0"/>
      <p:regular r:id="rId14"/>
    </p:embeddedFont>
    <p:embeddedFont>
      <p:font typeface="Caveat" charset="0"/>
      <p:regular r:id="rId15"/>
      <p:bold r:id="rId16"/>
    </p:embeddedFont>
    <p:embeddedFont>
      <p:font typeface="Bungee Shade" charset="0"/>
      <p:regular r:id="rId17"/>
    </p:embeddedFont>
    <p:embeddedFont>
      <p:font typeface="Ewert" charset="0"/>
      <p:regular r:id="rId18"/>
    </p:embeddedFont>
    <p:embeddedFont>
      <p:font typeface="Amatic SC" charset="-79"/>
      <p:regular r:id="rId19"/>
      <p:bold r:id="rId20"/>
    </p:embeddedFont>
    <p:embeddedFont>
      <p:font typeface="Source Code Pro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512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50c66f676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50c66f676_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50c66f676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50c66f676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50c66f67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50c66f67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53958f0c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53958f0c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67cbbb3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67cbbb37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7cbbb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7cbbb3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7cbbb3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7cbbb3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850" y="0"/>
            <a:ext cx="6354925" cy="34392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2320225" y="3140200"/>
            <a:ext cx="44148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JUDO</a:t>
            </a:r>
            <a:endParaRPr>
              <a:solidFill>
                <a:srgbClr val="00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 rot="5400000">
            <a:off x="6899075" y="1407525"/>
            <a:ext cx="33573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By Nàdia</a:t>
            </a:r>
            <a:endParaRPr sz="4800">
              <a:solidFill>
                <a:schemeClr val="accent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-6912" y="3439275"/>
            <a:ext cx="9157800" cy="20400"/>
          </a:xfrm>
          <a:prstGeom prst="straightConnector1">
            <a:avLst/>
          </a:prstGeom>
          <a:noFill/>
          <a:ln w="9525" cap="flat" cmpd="sng">
            <a:solidFill>
              <a:srgbClr val="0076B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8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effectLst>
            <a:outerShdw blurRad="485775" dist="542925" dir="21540000" algn="bl" rotWithShape="0">
              <a:srgbClr val="00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A0FF77"/>
                </a:solidFill>
                <a:latin typeface="Bungee Shade"/>
                <a:ea typeface="Bungee Shade"/>
                <a:cs typeface="Bungee Shade"/>
                <a:sym typeface="Bungee Shade"/>
              </a:rPr>
              <a:t>HISTORY</a:t>
            </a:r>
            <a:endParaRPr>
              <a:solidFill>
                <a:srgbClr val="A0FF77"/>
              </a:solidFill>
              <a:latin typeface="Bungee Shade"/>
              <a:ea typeface="Bungee Shade"/>
              <a:cs typeface="Bungee Shade"/>
              <a:sym typeface="Bungee Sha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Ewert"/>
              <a:ea typeface="Ewert"/>
              <a:cs typeface="Ewert"/>
              <a:sym typeface="Ewer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600" b="1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Judo is a Japanese martial art founded by Jigoro Kano at the end of nineteenth century after Jujutsu, escaping from dangerous or useless techniques, thus allowing his free practice in randori.</a:t>
            </a:r>
            <a:endParaRPr sz="2600" b="1">
              <a:solidFill>
                <a:srgbClr val="00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3651" b="5267"/>
          <a:stretch/>
        </p:blipFill>
        <p:spPr>
          <a:xfrm>
            <a:off x="5605525" y="3367400"/>
            <a:ext cx="2463900" cy="16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094500" y="171450"/>
            <a:ext cx="2955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69"/>
                </a:solidFill>
                <a:latin typeface="Monoton"/>
                <a:ea typeface="Monoton"/>
                <a:cs typeface="Monoton"/>
                <a:sym typeface="Monoton"/>
              </a:rPr>
              <a:t>PLACE:</a:t>
            </a:r>
            <a:endParaRPr>
              <a:solidFill>
                <a:srgbClr val="FF0069"/>
              </a:solidFill>
              <a:latin typeface="Monoton"/>
              <a:ea typeface="Monoton"/>
              <a:cs typeface="Monoton"/>
              <a:sym typeface="Monoton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318200"/>
            <a:ext cx="8520600" cy="25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000" b="1">
                <a:solidFill>
                  <a:srgbClr val="FF3A00"/>
                </a:solidFill>
                <a:latin typeface="Comfortaa"/>
                <a:ea typeface="Comfortaa"/>
                <a:cs typeface="Comfortaa"/>
                <a:sym typeface="Comfortaa"/>
              </a:rPr>
              <a:t>Judo is very popular in Japan, because it  was created there. People play Judo in the Olympic games in Tokyo.</a:t>
            </a:r>
            <a:endParaRPr sz="3000" b="1">
              <a:solidFill>
                <a:srgbClr val="FF3A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488" y="30246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EQUIPMENT: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655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The equipment of Judo is a specific dress, the keikogi, that in Judo takes the name of judogi, a jacket and pants made of resistant and generally with fabric and belt (obi);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All in all in the West it is Known as Kimono although it is the suit with which judo is practiced.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48150" y="2280113"/>
            <a:ext cx="61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0000"/>
                </a:solidFill>
              </a:rPr>
              <a:t>OBI</a:t>
            </a:r>
            <a:endParaRPr>
              <a:solidFill>
                <a:srgbClr val="660000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42500" y="1104425"/>
            <a:ext cx="7125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SODE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80000" y="415625"/>
            <a:ext cx="6174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FRI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42500" y="3337050"/>
            <a:ext cx="866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ZUBON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7362700" y="3432150"/>
            <a:ext cx="10806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SHITA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7422075" y="2755075"/>
            <a:ext cx="1365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SODEGUCHI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7897100" y="415625"/>
            <a:ext cx="11400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UWA-GI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83100" y="-66375"/>
            <a:ext cx="2289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69"/>
                </a:solidFill>
                <a:latin typeface="Alfa Slab One"/>
                <a:ea typeface="Alfa Slab One"/>
                <a:cs typeface="Alfa Slab One"/>
                <a:sym typeface="Alfa Slab One"/>
              </a:rPr>
              <a:t>RULES:</a:t>
            </a:r>
            <a:endParaRPr>
              <a:solidFill>
                <a:srgbClr val="FF0069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612950"/>
            <a:ext cx="8520600" cy="4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All competitions will be developed through leagues from three to five competitors,</a:t>
            </a:r>
            <a:b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and only the first of each league will be classified if there is one, three, four or more.</a:t>
            </a:r>
            <a:b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endParaRPr sz="16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-They will play the quarterfinals, semifinals or finals according to the number of leagues that exist.</a:t>
            </a:r>
            <a:b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endParaRPr sz="16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-If there are only three leagues, the first three will be playing one final league.</a:t>
            </a:r>
            <a:b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-In the event that there are six leagues, the first six classifieds will play one eliminatory, remaining three classified to play a final league.</a:t>
            </a:r>
            <a:b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</a:br>
            <a:endParaRPr sz="16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 In the event that there are four or eight leagues, the four or eight first</a:t>
            </a:r>
            <a:endParaRPr sz="16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48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0"/>
              <a:t>THE END</a:t>
            </a:r>
            <a:endParaRPr sz="200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3316500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800">
                <a:solidFill>
                  <a:srgbClr val="FFFFFF"/>
                </a:solidFill>
              </a:rPr>
              <a:t>BY NÀDIA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Presentación en pantalla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Comfortaa</vt:lpstr>
      <vt:lpstr>Monoton</vt:lpstr>
      <vt:lpstr>Alfa Slab One</vt:lpstr>
      <vt:lpstr>Luckiest Guy</vt:lpstr>
      <vt:lpstr>Caveat</vt:lpstr>
      <vt:lpstr>Bungee Shade</vt:lpstr>
      <vt:lpstr>Ewert</vt:lpstr>
      <vt:lpstr>Amatic SC</vt:lpstr>
      <vt:lpstr>Source Code Pro</vt:lpstr>
      <vt:lpstr>Beach Day</vt:lpstr>
      <vt:lpstr>JUDO</vt:lpstr>
      <vt:lpstr>HISTORY </vt:lpstr>
      <vt:lpstr>PLACE:</vt:lpstr>
      <vt:lpstr>EQUIPMENT:</vt:lpstr>
      <vt:lpstr>Presentación de PowerPoint</vt:lpstr>
      <vt:lpstr>RULES: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JUDO</dc:title>
  <dc:creator>Jordi</dc:creator>
  <cp:lastModifiedBy>Jordi</cp:lastModifiedBy>
  <cp:revision>1</cp:revision>
  <dcterms:modified xsi:type="dcterms:W3CDTF">2019-01-24T18:05:07Z</dcterms:modified>
</cp:coreProperties>
</file>