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omfortaa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omfortaa-bold.fntdata"/><Relationship Id="rId12" Type="http://schemas.openxmlformats.org/officeDocument/2006/relationships/font" Target="fonts/Comforta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cb5ed3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cb5ed3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50df7582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50df7582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50df7582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50df7582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5390fb42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5390fb42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5390fb4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5390fb4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v-1MQ0Cnbhs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7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41700"/>
            <a:ext cx="9144000" cy="506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7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American football</a:t>
            </a:r>
            <a:endParaRPr b="1" sz="9700" u="sng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539825" y="380825"/>
            <a:ext cx="144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65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People play American Football in the United States and Canada.</a:t>
            </a:r>
            <a:endParaRPr sz="24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88750"/>
            <a:ext cx="3634476" cy="275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4125" y="2388750"/>
            <a:ext cx="3172149" cy="275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72675" y="1192013"/>
            <a:ext cx="881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material to play American Football is: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Facemask.  Casc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Shoulderpads. Tratge  per als hombros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Cleats. Botes De Tacos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Pants. Pantalons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Ball. Pilota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650" y="1192025"/>
            <a:ext cx="1999050" cy="9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8325" y="2245475"/>
            <a:ext cx="1999051" cy="79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6225" y="2902475"/>
            <a:ext cx="1929275" cy="7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2775" y="3496625"/>
            <a:ext cx="1180925" cy="85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4257" y="4349750"/>
            <a:ext cx="1257850" cy="6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71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rules to play America Football are: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There are two teams the are eleven  players you have to do a touchdown.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2328325"/>
            <a:ext cx="4141499" cy="276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1500" y="2328325"/>
            <a:ext cx="5002500" cy="27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ollow HF on Instagram! - http://bit.ly/1U8sAgV&#10;Follow HF on Twitter! - http://bit.ly/1IVYecq&#10;Like HF on Facebook! - http://on.fb.me/1VZq23s&#10;&#10;Song: Here Comes The Boom - Nelly&#10;https://www.youtube.com/watch?v=nqWZqQXk_Ao&#10;&#10;Copyrights to the NFL, NCAA, FOX, NBC, CBS, and ESPN" id="96" name="Google Shape;96;p18" title="Biggest Football Hits Ev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5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