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59" r:id="rId5"/>
    <p:sldId id="261" r:id="rId6"/>
    <p:sldId id="260" r:id="rId7"/>
    <p:sldId id="262" r:id="rId8"/>
    <p:sldId id="263" r:id="rId9"/>
    <p:sldId id="264" r:id="rId10"/>
    <p:sldId id="265" r:id="rId11"/>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Неозаглавена секция" id="{5CC1637F-7371-4201-A29B-3976C53C9B81}">
          <p14:sldIdLst>
            <p14:sldId id="256"/>
            <p14:sldId id="257"/>
            <p14:sldId id="258"/>
            <p14:sldId id="259"/>
            <p14:sldId id="261"/>
            <p14:sldId id="260"/>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7" name="Право съединение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лавие 28"/>
          <p:cNvSpPr>
            <a:spLocks noGrp="1"/>
          </p:cNvSpPr>
          <p:nvPr>
            <p:ph type="ctrTitle"/>
          </p:nvPr>
        </p:nvSpPr>
        <p:spPr>
          <a:xfrm>
            <a:off x="381000" y="4853411"/>
            <a:ext cx="8458200" cy="1222375"/>
          </a:xfrm>
        </p:spPr>
        <p:txBody>
          <a:bodyPr anchor="t"/>
          <a:lstStyle/>
          <a:p>
            <a:r>
              <a:rPr kumimoji="0" lang="bg-BG" smtClean="0"/>
              <a:t>Редакт. стил загл. образец</a:t>
            </a:r>
            <a:endParaRPr kumimoji="0" lang="en-US"/>
          </a:p>
        </p:txBody>
      </p:sp>
      <p:sp>
        <p:nvSpPr>
          <p:cNvPr id="9" name="Подзаглавие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g-BG" smtClean="0"/>
              <a:t>Щракнете за редакция стил подзагл. обр.</a:t>
            </a:r>
            <a:endParaRPr kumimoji="0" lang="en-US"/>
          </a:p>
        </p:txBody>
      </p:sp>
      <p:sp>
        <p:nvSpPr>
          <p:cNvPr id="16" name="Контейнер за дата 15"/>
          <p:cNvSpPr>
            <a:spLocks noGrp="1"/>
          </p:cNvSpPr>
          <p:nvPr>
            <p:ph type="dt" sz="half" idx="10"/>
          </p:nvPr>
        </p:nvSpPr>
        <p:spPr/>
        <p:txBody>
          <a:bodyPr/>
          <a:lstStyle/>
          <a:p>
            <a:fld id="{3568EA54-AA75-40B1-8A4A-3CBF8B789CCD}" type="datetimeFigureOut">
              <a:rPr lang="bg-BG" smtClean="0"/>
              <a:t>31.3.2020 г.</a:t>
            </a:fld>
            <a:endParaRPr lang="bg-BG"/>
          </a:p>
        </p:txBody>
      </p:sp>
      <p:sp>
        <p:nvSpPr>
          <p:cNvPr id="2" name="Контейнер за долния колонтитул 1"/>
          <p:cNvSpPr>
            <a:spLocks noGrp="1"/>
          </p:cNvSpPr>
          <p:nvPr>
            <p:ph type="ftr" sz="quarter" idx="11"/>
          </p:nvPr>
        </p:nvSpPr>
        <p:spPr/>
        <p:txBody>
          <a:bodyPr/>
          <a:lstStyle/>
          <a:p>
            <a:endParaRPr lang="bg-BG"/>
          </a:p>
        </p:txBody>
      </p:sp>
      <p:sp>
        <p:nvSpPr>
          <p:cNvPr id="15" name="Контейнер за номер на слайда 14"/>
          <p:cNvSpPr>
            <a:spLocks noGrp="1"/>
          </p:cNvSpPr>
          <p:nvPr>
            <p:ph type="sldNum" sz="quarter" idx="12"/>
          </p:nvPr>
        </p:nvSpPr>
        <p:spPr>
          <a:xfrm>
            <a:off x="8229600" y="6473952"/>
            <a:ext cx="758952" cy="246888"/>
          </a:xfrm>
        </p:spPr>
        <p:txBody>
          <a:bodyPr/>
          <a:lstStyle/>
          <a:p>
            <a:fld id="{148E0BC7-C600-44C2-A093-D39F9907E562}"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p:txBody>
          <a:bodyPr vert="eaVer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3568EA54-AA75-40B1-8A4A-3CBF8B789CCD}" type="datetimeFigureOut">
              <a:rPr lang="bg-BG" smtClean="0"/>
              <a:t>31.3.2020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148E0BC7-C600-44C2-A093-D39F9907E562}"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858000" y="549276"/>
            <a:ext cx="1828800" cy="5851525"/>
          </a:xfrm>
        </p:spPr>
        <p:txBody>
          <a:bodyPr vert="eaVert"/>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a:xfrm>
            <a:off x="457200" y="549276"/>
            <a:ext cx="6248400" cy="5851525"/>
          </a:xfrm>
        </p:spPr>
        <p:txBody>
          <a:bodyPr vert="eaVer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3568EA54-AA75-40B1-8A4A-3CBF8B789CCD}" type="datetimeFigureOut">
              <a:rPr lang="bg-BG" smtClean="0"/>
              <a:t>31.3.2020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148E0BC7-C600-44C2-A093-D39F9907E562}"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2" name="Заглавие 21"/>
          <p:cNvSpPr>
            <a:spLocks noGrp="1"/>
          </p:cNvSpPr>
          <p:nvPr>
            <p:ph type="title"/>
          </p:nvPr>
        </p:nvSpPr>
        <p:spPr/>
        <p:txBody>
          <a:bodyPr/>
          <a:lstStyle/>
          <a:p>
            <a:r>
              <a:rPr kumimoji="0" lang="bg-BG" smtClean="0"/>
              <a:t>Редакт. стил загл. образец</a:t>
            </a:r>
            <a:endParaRPr kumimoji="0" lang="en-US"/>
          </a:p>
        </p:txBody>
      </p:sp>
      <p:sp>
        <p:nvSpPr>
          <p:cNvPr id="27" name="Контейнер за съдържание 26"/>
          <p:cNvSpPr>
            <a:spLocks noGrp="1"/>
          </p:cNvSpPr>
          <p:nvPr>
            <p:ph idx="1"/>
          </p:nvPr>
        </p:nvSpPr>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5" name="Контейнер за дата 24"/>
          <p:cNvSpPr>
            <a:spLocks noGrp="1"/>
          </p:cNvSpPr>
          <p:nvPr>
            <p:ph type="dt" sz="half" idx="10"/>
          </p:nvPr>
        </p:nvSpPr>
        <p:spPr/>
        <p:txBody>
          <a:bodyPr/>
          <a:lstStyle/>
          <a:p>
            <a:fld id="{3568EA54-AA75-40B1-8A4A-3CBF8B789CCD}" type="datetimeFigureOut">
              <a:rPr lang="bg-BG" smtClean="0"/>
              <a:t>31.3.2020 г.</a:t>
            </a:fld>
            <a:endParaRPr lang="bg-BG"/>
          </a:p>
        </p:txBody>
      </p:sp>
      <p:sp>
        <p:nvSpPr>
          <p:cNvPr id="19" name="Контейнер за долния колонтитул 18"/>
          <p:cNvSpPr>
            <a:spLocks noGrp="1"/>
          </p:cNvSpPr>
          <p:nvPr>
            <p:ph type="ftr" sz="quarter" idx="11"/>
          </p:nvPr>
        </p:nvSpPr>
        <p:spPr>
          <a:xfrm>
            <a:off x="3581400" y="76200"/>
            <a:ext cx="2895600" cy="288925"/>
          </a:xfrm>
        </p:spPr>
        <p:txBody>
          <a:bodyPr/>
          <a:lstStyle/>
          <a:p>
            <a:endParaRPr lang="bg-BG"/>
          </a:p>
        </p:txBody>
      </p:sp>
      <p:sp>
        <p:nvSpPr>
          <p:cNvPr id="16" name="Контейнер за номер на слайда 15"/>
          <p:cNvSpPr>
            <a:spLocks noGrp="1"/>
          </p:cNvSpPr>
          <p:nvPr>
            <p:ph type="sldNum" sz="quarter" idx="12"/>
          </p:nvPr>
        </p:nvSpPr>
        <p:spPr>
          <a:xfrm>
            <a:off x="8229600" y="6473952"/>
            <a:ext cx="758952" cy="246888"/>
          </a:xfrm>
        </p:spPr>
        <p:txBody>
          <a:bodyPr/>
          <a:lstStyle/>
          <a:p>
            <a:fld id="{148E0BC7-C600-44C2-A093-D39F9907E562}"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3">
        <a:schemeClr val="bg2"/>
      </p:bgRef>
    </p:bg>
    <p:spTree>
      <p:nvGrpSpPr>
        <p:cNvPr id="1" name=""/>
        <p:cNvGrpSpPr/>
        <p:nvPr/>
      </p:nvGrpSpPr>
      <p:grpSpPr>
        <a:xfrm>
          <a:off x="0" y="0"/>
          <a:ext cx="0" cy="0"/>
          <a:chOff x="0" y="0"/>
          <a:chExt cx="0" cy="0"/>
        </a:xfrm>
      </p:grpSpPr>
      <p:sp>
        <p:nvSpPr>
          <p:cNvPr id="7" name="Право съединение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ов контейне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g-BG" smtClean="0"/>
              <a:t>Щракнете, за да редактирате стиловете на текста в образеца</a:t>
            </a:r>
          </a:p>
        </p:txBody>
      </p:sp>
      <p:sp>
        <p:nvSpPr>
          <p:cNvPr id="19" name="Контейнер за дата 18"/>
          <p:cNvSpPr>
            <a:spLocks noGrp="1"/>
          </p:cNvSpPr>
          <p:nvPr>
            <p:ph type="dt" sz="half" idx="10"/>
          </p:nvPr>
        </p:nvSpPr>
        <p:spPr/>
        <p:txBody>
          <a:bodyPr/>
          <a:lstStyle/>
          <a:p>
            <a:fld id="{3568EA54-AA75-40B1-8A4A-3CBF8B789CCD}" type="datetimeFigureOut">
              <a:rPr lang="bg-BG" smtClean="0"/>
              <a:t>31.3.2020 г.</a:t>
            </a:fld>
            <a:endParaRPr lang="bg-BG"/>
          </a:p>
        </p:txBody>
      </p:sp>
      <p:sp>
        <p:nvSpPr>
          <p:cNvPr id="11" name="Контейнер за долния колонтитул 10"/>
          <p:cNvSpPr>
            <a:spLocks noGrp="1"/>
          </p:cNvSpPr>
          <p:nvPr>
            <p:ph type="ftr" sz="quarter" idx="11"/>
          </p:nvPr>
        </p:nvSpPr>
        <p:spPr/>
        <p:txBody>
          <a:bodyPr/>
          <a:lstStyle/>
          <a:p>
            <a:endParaRPr lang="bg-BG"/>
          </a:p>
        </p:txBody>
      </p:sp>
      <p:sp>
        <p:nvSpPr>
          <p:cNvPr id="16" name="Контейнер за номер на слайда 15"/>
          <p:cNvSpPr>
            <a:spLocks noGrp="1"/>
          </p:cNvSpPr>
          <p:nvPr>
            <p:ph type="sldNum" sz="quarter" idx="12"/>
          </p:nvPr>
        </p:nvSpPr>
        <p:spPr/>
        <p:txBody>
          <a:bodyPr/>
          <a:lstStyle/>
          <a:p>
            <a:fld id="{148E0BC7-C600-44C2-A093-D39F9907E562}" type="slidenum">
              <a:rPr lang="bg-BG" smtClean="0"/>
              <a:t>‹#›</a:t>
            </a:fld>
            <a:endParaRPr lang="bg-BG"/>
          </a:p>
        </p:txBody>
      </p:sp>
      <p:sp>
        <p:nvSpPr>
          <p:cNvPr id="8" name="Заглавие 7"/>
          <p:cNvSpPr>
            <a:spLocks noGrp="1"/>
          </p:cNvSpPr>
          <p:nvPr>
            <p:ph type="title"/>
          </p:nvPr>
        </p:nvSpPr>
        <p:spPr>
          <a:xfrm>
            <a:off x="180475" y="2947085"/>
            <a:ext cx="8686800" cy="1184825"/>
          </a:xfrm>
        </p:spPr>
        <p:txBody>
          <a:bodyPr rtlCol="0" anchor="t"/>
          <a:lstStyle>
            <a:lvl1pPr algn="r">
              <a:defRPr/>
            </a:lvl1pPr>
          </a:lstStyle>
          <a:p>
            <a:r>
              <a:rPr kumimoji="0" lang="bg-BG" smtClean="0"/>
              <a:t>Редакт. стил загл. образец</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0" name="Заглавие 19"/>
          <p:cNvSpPr>
            <a:spLocks noGrp="1"/>
          </p:cNvSpPr>
          <p:nvPr>
            <p:ph type="title"/>
          </p:nvPr>
        </p:nvSpPr>
        <p:spPr>
          <a:xfrm>
            <a:off x="301752" y="457200"/>
            <a:ext cx="8686800" cy="841248"/>
          </a:xfrm>
        </p:spPr>
        <p:txBody>
          <a:bodyPr/>
          <a:lstStyle/>
          <a:p>
            <a:r>
              <a:rPr kumimoji="0" lang="bg-BG" smtClean="0"/>
              <a:t>Редакт. стил загл. образец</a:t>
            </a:r>
            <a:endParaRPr kumimoji="0" lang="en-US"/>
          </a:p>
        </p:txBody>
      </p:sp>
      <p:sp>
        <p:nvSpPr>
          <p:cNvPr id="14" name="Контейнер за съдържани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3" name="Контейнер за съдържани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1" name="Контейнер за дата 20"/>
          <p:cNvSpPr>
            <a:spLocks noGrp="1"/>
          </p:cNvSpPr>
          <p:nvPr>
            <p:ph type="dt" sz="half" idx="10"/>
          </p:nvPr>
        </p:nvSpPr>
        <p:spPr/>
        <p:txBody>
          <a:bodyPr/>
          <a:lstStyle/>
          <a:p>
            <a:fld id="{3568EA54-AA75-40B1-8A4A-3CBF8B789CCD}" type="datetimeFigureOut">
              <a:rPr lang="bg-BG" smtClean="0"/>
              <a:t>31.3.2020 г.</a:t>
            </a:fld>
            <a:endParaRPr lang="bg-BG"/>
          </a:p>
        </p:txBody>
      </p:sp>
      <p:sp>
        <p:nvSpPr>
          <p:cNvPr id="10" name="Контейнер за долния колонтитул 9"/>
          <p:cNvSpPr>
            <a:spLocks noGrp="1"/>
          </p:cNvSpPr>
          <p:nvPr>
            <p:ph type="ftr" sz="quarter" idx="11"/>
          </p:nvPr>
        </p:nvSpPr>
        <p:spPr/>
        <p:txBody>
          <a:bodyPr/>
          <a:lstStyle/>
          <a:p>
            <a:endParaRPr lang="bg-BG"/>
          </a:p>
        </p:txBody>
      </p:sp>
      <p:sp>
        <p:nvSpPr>
          <p:cNvPr id="31" name="Контейнер за номер на слайда 30"/>
          <p:cNvSpPr>
            <a:spLocks noGrp="1"/>
          </p:cNvSpPr>
          <p:nvPr>
            <p:ph type="sldNum" sz="quarter" idx="12"/>
          </p:nvPr>
        </p:nvSpPr>
        <p:spPr/>
        <p:txBody>
          <a:bodyPr/>
          <a:lstStyle/>
          <a:p>
            <a:fld id="{148E0BC7-C600-44C2-A093-D39F9907E562}"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лавие 28"/>
          <p:cNvSpPr>
            <a:spLocks noGrp="1"/>
          </p:cNvSpPr>
          <p:nvPr>
            <p:ph type="title"/>
          </p:nvPr>
        </p:nvSpPr>
        <p:spPr>
          <a:xfrm>
            <a:off x="304800" y="5410200"/>
            <a:ext cx="8610600" cy="882650"/>
          </a:xfrm>
        </p:spPr>
        <p:txBody>
          <a:bodyPr anchor="ctr"/>
          <a:lstStyle>
            <a:lvl1pPr>
              <a:defRPr/>
            </a:lvl1pPr>
          </a:lstStyle>
          <a:p>
            <a:r>
              <a:rPr kumimoji="0" lang="bg-BG" smtClean="0"/>
              <a:t>Редакт. стил загл. образец</a:t>
            </a:r>
            <a:endParaRPr kumimoji="0" lang="en-US"/>
          </a:p>
        </p:txBody>
      </p:sp>
      <p:sp>
        <p:nvSpPr>
          <p:cNvPr id="13" name="Текстов контейне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bg-BG" smtClean="0"/>
              <a:t>Щракнете, за да редактирате стиловете на текста в образеца</a:t>
            </a:r>
          </a:p>
        </p:txBody>
      </p:sp>
      <p:sp>
        <p:nvSpPr>
          <p:cNvPr id="25" name="Текстов контейне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bg-BG" smtClean="0"/>
              <a:t>Щракнете, за да редактирате стиловете на текста в образеца</a:t>
            </a:r>
          </a:p>
        </p:txBody>
      </p:sp>
      <p:sp>
        <p:nvSpPr>
          <p:cNvPr id="4" name="Контейнер за съдържани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8" name="Контейнер за съдържани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0" name="Контейнер за дата 9"/>
          <p:cNvSpPr>
            <a:spLocks noGrp="1"/>
          </p:cNvSpPr>
          <p:nvPr>
            <p:ph type="dt" sz="half" idx="10"/>
          </p:nvPr>
        </p:nvSpPr>
        <p:spPr/>
        <p:txBody>
          <a:bodyPr/>
          <a:lstStyle/>
          <a:p>
            <a:fld id="{3568EA54-AA75-40B1-8A4A-3CBF8B789CCD}" type="datetimeFigureOut">
              <a:rPr lang="bg-BG" smtClean="0"/>
              <a:t>31.3.2020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a:xfrm>
            <a:off x="8229600" y="6477000"/>
            <a:ext cx="762000" cy="246888"/>
          </a:xfrm>
        </p:spPr>
        <p:txBody>
          <a:bodyPr/>
          <a:lstStyle/>
          <a:p>
            <a:fld id="{148E0BC7-C600-44C2-A093-D39F9907E562}" type="slidenum">
              <a:rPr lang="bg-BG" smtClean="0"/>
              <a:t>‹#›</a:t>
            </a:fld>
            <a:endParaRPr lang="bg-BG"/>
          </a:p>
        </p:txBody>
      </p:sp>
      <p:sp>
        <p:nvSpPr>
          <p:cNvPr id="11" name="Право съединение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30" name="Заглавие 29"/>
          <p:cNvSpPr>
            <a:spLocks noGrp="1"/>
          </p:cNvSpPr>
          <p:nvPr>
            <p:ph type="title"/>
          </p:nvPr>
        </p:nvSpPr>
        <p:spPr>
          <a:xfrm>
            <a:off x="301752" y="457200"/>
            <a:ext cx="8686800" cy="841248"/>
          </a:xfrm>
        </p:spPr>
        <p:txBody>
          <a:bodyPr/>
          <a:lstStyle/>
          <a:p>
            <a:r>
              <a:rPr kumimoji="0" lang="bg-BG" smtClean="0"/>
              <a:t>Редакт. стил загл. образец</a:t>
            </a:r>
            <a:endParaRPr kumimoji="0" lang="en-US"/>
          </a:p>
        </p:txBody>
      </p:sp>
      <p:sp>
        <p:nvSpPr>
          <p:cNvPr id="12" name="Контейнер за дата 11"/>
          <p:cNvSpPr>
            <a:spLocks noGrp="1"/>
          </p:cNvSpPr>
          <p:nvPr>
            <p:ph type="dt" sz="half" idx="10"/>
          </p:nvPr>
        </p:nvSpPr>
        <p:spPr/>
        <p:txBody>
          <a:bodyPr/>
          <a:lstStyle/>
          <a:p>
            <a:fld id="{3568EA54-AA75-40B1-8A4A-3CBF8B789CCD}" type="datetimeFigureOut">
              <a:rPr lang="bg-BG" smtClean="0"/>
              <a:t>31.3.2020 г.</a:t>
            </a:fld>
            <a:endParaRPr lang="bg-BG"/>
          </a:p>
        </p:txBody>
      </p:sp>
      <p:sp>
        <p:nvSpPr>
          <p:cNvPr id="21" name="Контейнер за долния колонтитул 20"/>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148E0BC7-C600-44C2-A093-D39F9907E562}"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разен">
    <p:spTree>
      <p:nvGrpSpPr>
        <p:cNvPr id="1" name=""/>
        <p:cNvGrpSpPr/>
        <p:nvPr/>
      </p:nvGrpSpPr>
      <p:grpSpPr>
        <a:xfrm>
          <a:off x="0" y="0"/>
          <a:ext cx="0" cy="0"/>
          <a:chOff x="0" y="0"/>
          <a:chExt cx="0" cy="0"/>
        </a:xfrm>
      </p:grpSpPr>
      <p:sp>
        <p:nvSpPr>
          <p:cNvPr id="3" name="Контейнер за дата 2"/>
          <p:cNvSpPr>
            <a:spLocks noGrp="1"/>
          </p:cNvSpPr>
          <p:nvPr>
            <p:ph type="dt" sz="half" idx="10"/>
          </p:nvPr>
        </p:nvSpPr>
        <p:spPr/>
        <p:txBody>
          <a:bodyPr/>
          <a:lstStyle/>
          <a:p>
            <a:fld id="{3568EA54-AA75-40B1-8A4A-3CBF8B789CCD}" type="datetimeFigureOut">
              <a:rPr lang="bg-BG" smtClean="0"/>
              <a:t>31.3.2020 г.</a:t>
            </a:fld>
            <a:endParaRPr lang="bg-BG"/>
          </a:p>
        </p:txBody>
      </p:sp>
      <p:sp>
        <p:nvSpPr>
          <p:cNvPr id="24" name="Контейнер за долния колонтитул 23"/>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148E0BC7-C600-44C2-A093-D39F9907E562}"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sp>
        <p:nvSpPr>
          <p:cNvPr id="8" name="Право съединение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лавие 11"/>
          <p:cNvSpPr>
            <a:spLocks noGrp="1"/>
          </p:cNvSpPr>
          <p:nvPr>
            <p:ph type="title"/>
          </p:nvPr>
        </p:nvSpPr>
        <p:spPr>
          <a:xfrm>
            <a:off x="457200" y="5486400"/>
            <a:ext cx="8458200" cy="520700"/>
          </a:xfrm>
        </p:spPr>
        <p:txBody>
          <a:bodyPr anchor="ctr"/>
          <a:lstStyle>
            <a:lvl1pPr algn="l">
              <a:buNone/>
              <a:defRPr sz="2000" b="1"/>
            </a:lvl1pPr>
          </a:lstStyle>
          <a:p>
            <a:r>
              <a:rPr kumimoji="0" lang="bg-BG" smtClean="0"/>
              <a:t>Редакт. стил загл. образец</a:t>
            </a:r>
            <a:endParaRPr kumimoji="0" lang="en-US"/>
          </a:p>
        </p:txBody>
      </p:sp>
      <p:sp>
        <p:nvSpPr>
          <p:cNvPr id="26" name="Текстов контейне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bg-BG" smtClean="0"/>
              <a:t>Щракнете, за да редактирате стиловете на текста в образеца</a:t>
            </a:r>
          </a:p>
        </p:txBody>
      </p:sp>
      <p:sp>
        <p:nvSpPr>
          <p:cNvPr id="14" name="Контейнер за съдържани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5" name="Контейнер за дата 24"/>
          <p:cNvSpPr>
            <a:spLocks noGrp="1"/>
          </p:cNvSpPr>
          <p:nvPr>
            <p:ph type="dt" sz="half" idx="10"/>
          </p:nvPr>
        </p:nvSpPr>
        <p:spPr/>
        <p:txBody>
          <a:bodyPr/>
          <a:lstStyle/>
          <a:p>
            <a:fld id="{3568EA54-AA75-40B1-8A4A-3CBF8B789CCD}" type="datetimeFigureOut">
              <a:rPr lang="bg-BG" smtClean="0"/>
              <a:t>31.3.2020 г.</a:t>
            </a:fld>
            <a:endParaRPr lang="bg-BG"/>
          </a:p>
        </p:txBody>
      </p:sp>
      <p:sp>
        <p:nvSpPr>
          <p:cNvPr id="29" name="Контейнер за долния колонтитул 28"/>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148E0BC7-C600-44C2-A093-D39F9907E562}"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13" name="Контейнер за картина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bg-BG" smtClean="0"/>
              <a:t>Щракнете върху иконата, за да добавите картина</a:t>
            </a:r>
            <a:endParaRPr kumimoji="0" lang="en-US" dirty="0"/>
          </a:p>
        </p:txBody>
      </p:sp>
      <p:sp>
        <p:nvSpPr>
          <p:cNvPr id="7" name="Контейнер за дата 6"/>
          <p:cNvSpPr>
            <a:spLocks noGrp="1"/>
          </p:cNvSpPr>
          <p:nvPr>
            <p:ph type="dt" sz="half" idx="10"/>
          </p:nvPr>
        </p:nvSpPr>
        <p:spPr/>
        <p:txBody>
          <a:bodyPr/>
          <a:lstStyle/>
          <a:p>
            <a:fld id="{3568EA54-AA75-40B1-8A4A-3CBF8B789CCD}" type="datetimeFigureOut">
              <a:rPr lang="bg-BG" smtClean="0"/>
              <a:t>31.3.2020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31" name="Контейнер за номер на слайда 30"/>
          <p:cNvSpPr>
            <a:spLocks noGrp="1"/>
          </p:cNvSpPr>
          <p:nvPr>
            <p:ph type="sldNum" sz="quarter" idx="12"/>
          </p:nvPr>
        </p:nvSpPr>
        <p:spPr/>
        <p:txBody>
          <a:bodyPr/>
          <a:lstStyle/>
          <a:p>
            <a:fld id="{148E0BC7-C600-44C2-A093-D39F9907E562}" type="slidenum">
              <a:rPr lang="bg-BG" smtClean="0"/>
              <a:t>‹#›</a:t>
            </a:fld>
            <a:endParaRPr lang="bg-BG"/>
          </a:p>
        </p:txBody>
      </p:sp>
      <p:sp>
        <p:nvSpPr>
          <p:cNvPr id="17" name="Заглавие 16"/>
          <p:cNvSpPr>
            <a:spLocks noGrp="1"/>
          </p:cNvSpPr>
          <p:nvPr>
            <p:ph type="title"/>
          </p:nvPr>
        </p:nvSpPr>
        <p:spPr>
          <a:xfrm>
            <a:off x="381000" y="4993760"/>
            <a:ext cx="5867400" cy="522288"/>
          </a:xfrm>
        </p:spPr>
        <p:txBody>
          <a:bodyPr anchor="ctr"/>
          <a:lstStyle>
            <a:lvl1pPr algn="l">
              <a:buNone/>
              <a:defRPr sz="2000" b="1"/>
            </a:lvl1pPr>
          </a:lstStyle>
          <a:p>
            <a:r>
              <a:rPr kumimoji="0" lang="bg-BG" smtClean="0"/>
              <a:t>Редакт. стил загл. образец</a:t>
            </a:r>
            <a:endParaRPr kumimoji="0" lang="en-US"/>
          </a:p>
        </p:txBody>
      </p:sp>
      <p:sp>
        <p:nvSpPr>
          <p:cNvPr id="26" name="Текстов контейне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bg-BG" smtClean="0"/>
              <a:t>Щракнете, за да редактирате стиловете на текста в образеца</a:t>
            </a:r>
          </a:p>
        </p:txBody>
      </p:sp>
    </p:spTree>
  </p:cSld>
  <p:clrMapOvr>
    <a:masterClrMapping/>
  </p:clrMapOvr>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аво съединение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ов контейне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bg-BG" smtClean="0"/>
              <a:t>Щракнете, за да редактирате стиловете на текста в образеца</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1" name="Контейнер за 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568EA54-AA75-40B1-8A4A-3CBF8B789CCD}" type="datetimeFigureOut">
              <a:rPr lang="bg-BG" smtClean="0"/>
              <a:t>31.3.2020 г.</a:t>
            </a:fld>
            <a:endParaRPr lang="bg-BG"/>
          </a:p>
        </p:txBody>
      </p:sp>
      <p:sp>
        <p:nvSpPr>
          <p:cNvPr id="28" name="Контейнер за долния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bg-BG"/>
          </a:p>
        </p:txBody>
      </p:sp>
      <p:sp>
        <p:nvSpPr>
          <p:cNvPr id="5" name="Контейнер за номер на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48E0BC7-C600-44C2-A093-D39F9907E562}" type="slidenum">
              <a:rPr lang="bg-BG" smtClean="0"/>
              <a:t>‹#›</a:t>
            </a:fld>
            <a:endParaRPr lang="bg-BG"/>
          </a:p>
        </p:txBody>
      </p:sp>
      <p:sp>
        <p:nvSpPr>
          <p:cNvPr id="10" name="Контейнер за заглавие 9"/>
          <p:cNvSpPr>
            <a:spLocks noGrp="1"/>
          </p:cNvSpPr>
          <p:nvPr>
            <p:ph type="title"/>
          </p:nvPr>
        </p:nvSpPr>
        <p:spPr>
          <a:xfrm>
            <a:off x="304800" y="457200"/>
            <a:ext cx="8686800" cy="838200"/>
          </a:xfrm>
          <a:prstGeom prst="rect">
            <a:avLst/>
          </a:prstGeom>
        </p:spPr>
        <p:txBody>
          <a:bodyPr vert="horz" anchor="ctr">
            <a:normAutofit/>
          </a:bodyPr>
          <a:lstStyle/>
          <a:p>
            <a:r>
              <a:rPr kumimoji="0" lang="bg-BG" smtClean="0"/>
              <a:t>Редакт. стил загл. образец</a:t>
            </a:r>
            <a:endParaRPr kumimoji="0" lang="en-US"/>
          </a:p>
        </p:txBody>
      </p:sp>
      <p:sp>
        <p:nvSpPr>
          <p:cNvPr id="9" name="Право съединение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аво съединение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4000" advTm="1000">
        <p14:vortex dir="r"/>
      </p:transition>
    </mc:Choice>
    <mc:Fallback xmlns="">
      <p:transition spd="slow" advTm="1000">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548681"/>
            <a:ext cx="7772400" cy="2376263"/>
          </a:xfrm>
        </p:spPr>
        <p:txBody>
          <a:bodyPr>
            <a:normAutofit/>
          </a:bodyPr>
          <a:lstStyle/>
          <a:p>
            <a:r>
              <a:rPr lang="en-US" sz="5300" dirty="0" smtClean="0"/>
              <a:t>Easter in our region-</a:t>
            </a:r>
            <a:r>
              <a:rPr lang="en-US" dirty="0" smtClean="0"/>
              <a:t/>
            </a:r>
            <a:br>
              <a:rPr lang="en-US" dirty="0" smtClean="0"/>
            </a:br>
            <a:r>
              <a:rPr lang="en-US" dirty="0" err="1" smtClean="0"/>
              <a:t>Kazanlak,Bulgaria</a:t>
            </a:r>
            <a:endParaRPr lang="bg-BG" dirty="0"/>
          </a:p>
        </p:txBody>
      </p:sp>
      <p:sp>
        <p:nvSpPr>
          <p:cNvPr id="3" name="Подзаглавие 2"/>
          <p:cNvSpPr>
            <a:spLocks noGrp="1"/>
          </p:cNvSpPr>
          <p:nvPr>
            <p:ph type="subTitle" idx="1"/>
          </p:nvPr>
        </p:nvSpPr>
        <p:spPr/>
        <p:txBody>
          <a:bodyPr/>
          <a:lstStyle/>
          <a:p>
            <a:endParaRPr lang="bg-BG" dirty="0"/>
          </a:p>
        </p:txBody>
      </p:sp>
      <p:pic>
        <p:nvPicPr>
          <p:cNvPr id="4" name="Картина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2924944"/>
            <a:ext cx="6552728" cy="3744416"/>
          </a:xfrm>
          <a:prstGeom prst="rect">
            <a:avLst/>
          </a:prstGeom>
        </p:spPr>
      </p:pic>
      <p:pic>
        <p:nvPicPr>
          <p:cNvPr id="7" name="_73 - Alo alo slanchic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50971672"/>
      </p:ext>
    </p:extLst>
  </p:cSld>
  <p:clrMapOvr>
    <a:masterClrMapping/>
  </p:clrMapOvr>
  <mc:AlternateContent xmlns:mc="http://schemas.openxmlformats.org/markup-compatibility/2006" xmlns:p14="http://schemas.microsoft.com/office/powerpoint/2010/main">
    <mc:Choice Requires="p14">
      <p:transition spd="slow" p14:dur="3500" advClick="0" advTm="2000">
        <p14:vortex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dirty="0" smtClean="0"/>
              <a:t>The </a:t>
            </a:r>
            <a:r>
              <a:rPr lang="en-US" dirty="0" err="1" smtClean="0"/>
              <a:t>kindergarden</a:t>
            </a:r>
            <a:r>
              <a:rPr lang="en-US" dirty="0" smtClean="0"/>
              <a:t> bazaar</a:t>
            </a:r>
            <a:endParaRPr lang="bg-BG" dirty="0"/>
          </a:p>
        </p:txBody>
      </p:sp>
      <p:sp>
        <p:nvSpPr>
          <p:cNvPr id="3" name="Контейнер за съдържание 2"/>
          <p:cNvSpPr>
            <a:spLocks noGrp="1"/>
          </p:cNvSpPr>
          <p:nvPr>
            <p:ph idx="1"/>
          </p:nvPr>
        </p:nvSpPr>
        <p:spPr>
          <a:xfrm>
            <a:off x="457200" y="1196752"/>
            <a:ext cx="8229600" cy="1728193"/>
          </a:xfrm>
        </p:spPr>
        <p:txBody>
          <a:bodyPr>
            <a:normAutofit/>
          </a:bodyPr>
          <a:lstStyle/>
          <a:p>
            <a:pPr marL="0" indent="0">
              <a:buNone/>
            </a:pPr>
            <a:r>
              <a:rPr lang="en-US" sz="2400" dirty="0" smtClean="0"/>
              <a:t> </a:t>
            </a:r>
            <a:r>
              <a:rPr lang="en-US" sz="1800" dirty="0" smtClean="0"/>
              <a:t>From few years it’s also tradition for us to make a </a:t>
            </a:r>
            <a:r>
              <a:rPr lang="en-US" sz="1800" dirty="0" err="1" smtClean="0"/>
              <a:t>bazaar.The</a:t>
            </a:r>
            <a:r>
              <a:rPr lang="en-US" sz="1800" dirty="0" smtClean="0"/>
              <a:t> items which we sell are made only by the children with help from the </a:t>
            </a:r>
            <a:r>
              <a:rPr lang="en-US" sz="1800" dirty="0" err="1" smtClean="0"/>
              <a:t>teachers.In</a:t>
            </a:r>
            <a:r>
              <a:rPr lang="en-US" sz="1800" dirty="0" smtClean="0"/>
              <a:t> the end of it the children show the bazaar to their parents and together they can choose and buy something for their </a:t>
            </a:r>
            <a:r>
              <a:rPr lang="en-US" sz="1800" dirty="0" err="1" smtClean="0"/>
              <a:t>home.The</a:t>
            </a:r>
            <a:r>
              <a:rPr lang="en-US" sz="1800" dirty="0" smtClean="0"/>
              <a:t> money for the bazaar we use for toys or necessary books for the kids.</a:t>
            </a:r>
            <a:endParaRPr lang="bg-BG" sz="1800" dirty="0"/>
          </a:p>
        </p:txBody>
      </p:sp>
      <p:pic>
        <p:nvPicPr>
          <p:cNvPr id="4" name="Картина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687425"/>
            <a:ext cx="3857625" cy="4149080"/>
          </a:xfrm>
          <a:prstGeom prst="rect">
            <a:avLst/>
          </a:prstGeom>
        </p:spPr>
      </p:pic>
      <p:pic>
        <p:nvPicPr>
          <p:cNvPr id="5" name="Картина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87424"/>
            <a:ext cx="4104456" cy="4170575"/>
          </a:xfrm>
          <a:prstGeom prst="rect">
            <a:avLst/>
          </a:prstGeom>
        </p:spPr>
      </p:pic>
    </p:spTree>
    <p:extLst>
      <p:ext uri="{BB962C8B-B14F-4D97-AF65-F5344CB8AC3E}">
        <p14:creationId xmlns:p14="http://schemas.microsoft.com/office/powerpoint/2010/main" val="717873981"/>
      </p:ext>
    </p:extLst>
  </p:cSld>
  <p:clrMapOvr>
    <a:masterClrMapping/>
  </p:clrMapOvr>
  <mc:AlternateContent xmlns:mc="http://schemas.openxmlformats.org/markup-compatibility/2006" xmlns:p14="http://schemas.microsoft.com/office/powerpoint/2010/main">
    <mc:Choice Requires="p14">
      <p:transition spd="slow" p14:dur="4000" advTm="19000">
        <p14:vortex dir="r"/>
      </p:transition>
    </mc:Choice>
    <mc:Fallback xmlns="">
      <p:transition spd="slow" advTm="19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994122"/>
          </a:xfrm>
        </p:spPr>
        <p:txBody>
          <a:bodyPr>
            <a:normAutofit/>
          </a:bodyPr>
          <a:lstStyle/>
          <a:p>
            <a:r>
              <a:rPr lang="en-US" sz="3200" dirty="0" smtClean="0"/>
              <a:t>Great Day</a:t>
            </a:r>
            <a:endParaRPr lang="bg-BG" sz="3200" dirty="0"/>
          </a:p>
        </p:txBody>
      </p:sp>
      <p:sp>
        <p:nvSpPr>
          <p:cNvPr id="3" name="Контейнер за съдържание 2"/>
          <p:cNvSpPr>
            <a:spLocks noGrp="1"/>
          </p:cNvSpPr>
          <p:nvPr>
            <p:ph idx="1"/>
          </p:nvPr>
        </p:nvSpPr>
        <p:spPr/>
        <p:txBody>
          <a:bodyPr>
            <a:normAutofit/>
          </a:bodyPr>
          <a:lstStyle/>
          <a:p>
            <a:pPr marL="0" indent="0" algn="just">
              <a:buNone/>
            </a:pPr>
            <a:r>
              <a:rPr lang="en-US" sz="1800" dirty="0" smtClean="0"/>
              <a:t> Easter or </a:t>
            </a:r>
            <a:r>
              <a:rPr lang="en-US" sz="1800" dirty="0" err="1" smtClean="0"/>
              <a:t>Velik</a:t>
            </a:r>
            <a:r>
              <a:rPr lang="en-US" sz="1800" dirty="0" smtClean="0"/>
              <a:t> den (Great Day) is one of the most important holidays in </a:t>
            </a:r>
            <a:r>
              <a:rPr lang="en-US" sz="1800" dirty="0" err="1" smtClean="0"/>
              <a:t>Bulgaria.It</a:t>
            </a:r>
            <a:r>
              <a:rPr lang="en-US" sz="1800" dirty="0" smtClean="0"/>
              <a:t> is a celebration of life, of Christ’s victory over sin and death.</a:t>
            </a:r>
          </a:p>
          <a:p>
            <a:pPr marL="0" indent="0" algn="just">
              <a:buNone/>
            </a:pPr>
            <a:r>
              <a:rPr lang="en-US" sz="1800" dirty="0" smtClean="0"/>
              <a:t> The Bulgarian Easter is celebrated according to the Bulgarian Orthodox church’ s   </a:t>
            </a:r>
            <a:r>
              <a:rPr lang="en-US" sz="1800" dirty="0" err="1" smtClean="0"/>
              <a:t>calendar.This</a:t>
            </a:r>
            <a:r>
              <a:rPr lang="en-US" sz="1800" dirty="0" smtClean="0"/>
              <a:t> year Easter will be on 19</a:t>
            </a:r>
            <a:r>
              <a:rPr lang="en-US" sz="1800" baseline="30000" dirty="0" smtClean="0"/>
              <a:t>th</a:t>
            </a:r>
            <a:r>
              <a:rPr lang="en-US" sz="1800" dirty="0" smtClean="0"/>
              <a:t> of April.</a:t>
            </a:r>
          </a:p>
          <a:p>
            <a:pPr marL="0" indent="0" algn="ctr">
              <a:buNone/>
            </a:pPr>
            <a:endParaRPr lang="bg-BG" sz="1800"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212976"/>
            <a:ext cx="8382000" cy="3456384"/>
          </a:xfrm>
          <a:prstGeom prst="rect">
            <a:avLst/>
          </a:prstGeom>
        </p:spPr>
      </p:pic>
    </p:spTree>
    <p:extLst>
      <p:ext uri="{BB962C8B-B14F-4D97-AF65-F5344CB8AC3E}">
        <p14:creationId xmlns:p14="http://schemas.microsoft.com/office/powerpoint/2010/main" val="521614369"/>
      </p:ext>
    </p:extLst>
  </p:cSld>
  <p:clrMapOvr>
    <a:masterClrMapping/>
  </p:clrMapOvr>
  <mc:AlternateContent xmlns:mc="http://schemas.openxmlformats.org/markup-compatibility/2006" xmlns:p14="http://schemas.microsoft.com/office/powerpoint/2010/main">
    <mc:Choice Requires="p14">
      <p:transition spd="slow" p14:dur="4000" advClick="0" advTm="16000">
        <p14:vortex dir="r"/>
      </p:transition>
    </mc:Choice>
    <mc:Fallback xmlns="">
      <p:transition spd="slow" advClick="0" advTm="1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p:cNvSpPr>
            <a:spLocks noGrp="1"/>
          </p:cNvSpPr>
          <p:nvPr>
            <p:ph type="title"/>
          </p:nvPr>
        </p:nvSpPr>
        <p:spPr/>
        <p:txBody>
          <a:bodyPr/>
          <a:lstStyle/>
          <a:p>
            <a:r>
              <a:rPr lang="en-US" dirty="0" smtClean="0"/>
              <a:t>Good Friday</a:t>
            </a:r>
            <a:endParaRPr lang="bg-BG" dirty="0"/>
          </a:p>
        </p:txBody>
      </p:sp>
      <p:sp>
        <p:nvSpPr>
          <p:cNvPr id="3" name="Контейнер за съдържание 2"/>
          <p:cNvSpPr>
            <a:spLocks noGrp="1"/>
          </p:cNvSpPr>
          <p:nvPr>
            <p:ph idx="1"/>
          </p:nvPr>
        </p:nvSpPr>
        <p:spPr>
          <a:xfrm>
            <a:off x="457200" y="4293096"/>
            <a:ext cx="8229600" cy="2088232"/>
          </a:xfrm>
        </p:spPr>
        <p:txBody>
          <a:bodyPr>
            <a:normAutofit fontScale="85000" lnSpcReduction="20000"/>
          </a:bodyPr>
          <a:lstStyle/>
          <a:p>
            <a:pPr marL="0" indent="0">
              <a:buNone/>
            </a:pPr>
            <a:r>
              <a:rPr lang="en-US" sz="2000" dirty="0" smtClean="0"/>
              <a:t> Good Friday is </a:t>
            </a:r>
            <a:r>
              <a:rPr lang="en-US" sz="2000" dirty="0"/>
              <a:t>a great holiday. There is a ban on any work and related activity, and people believed that if the ban was broken, the harvest would be ruined by hails. A legend tells us the story of how Christ, carrying the huge cross on Good Friday, passed by a woman who was washing clothes. He asked for some water to moisten His cracked lips. She scooped up some slops and gave Him. He drank it, and said nothing. Later, there was a house where people baked bread, and they gave Him a crisp piece from it. When He climbed Golgotha, Christ uttered, “Damned be the woman who washes on this day, and blessed be the one who bakes bread.” So, there is a ban on washing on Good Friday, and it is also the day to prepare the Easter loaves.</a:t>
            </a:r>
            <a:endParaRPr lang="bg-BG" sz="2000"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412776"/>
            <a:ext cx="4248472" cy="2664296"/>
          </a:xfrm>
          <a:prstGeom prst="rect">
            <a:avLst/>
          </a:prstGeom>
        </p:spPr>
      </p:pic>
    </p:spTree>
    <p:extLst>
      <p:ext uri="{BB962C8B-B14F-4D97-AF65-F5344CB8AC3E}">
        <p14:creationId xmlns:p14="http://schemas.microsoft.com/office/powerpoint/2010/main" val="1713875852"/>
      </p:ext>
    </p:extLst>
  </p:cSld>
  <p:clrMapOvr>
    <a:masterClrMapping/>
  </p:clrMapOvr>
  <mc:AlternateContent xmlns:mc="http://schemas.openxmlformats.org/markup-compatibility/2006" xmlns:p14="http://schemas.microsoft.com/office/powerpoint/2010/main">
    <mc:Choice Requires="p14">
      <p:transition spd="slow" p14:dur="4000" advTm="20000">
        <p14:vortex dir="r"/>
      </p:transition>
    </mc:Choice>
    <mc:Fallback xmlns="">
      <p:transition spd="slow"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188640"/>
            <a:ext cx="8229600" cy="936104"/>
          </a:xfrm>
        </p:spPr>
        <p:txBody>
          <a:bodyPr/>
          <a:lstStyle/>
          <a:p>
            <a:r>
              <a:rPr lang="en-US" dirty="0" smtClean="0"/>
              <a:t>Coloring the eggs</a:t>
            </a:r>
            <a:endParaRPr lang="bg-BG" dirty="0"/>
          </a:p>
        </p:txBody>
      </p:sp>
      <p:sp>
        <p:nvSpPr>
          <p:cNvPr id="3" name="Контейнер за съдържание 2"/>
          <p:cNvSpPr>
            <a:spLocks noGrp="1"/>
          </p:cNvSpPr>
          <p:nvPr>
            <p:ph idx="1"/>
          </p:nvPr>
        </p:nvSpPr>
        <p:spPr>
          <a:xfrm>
            <a:off x="457200" y="1124745"/>
            <a:ext cx="8229600" cy="2304256"/>
          </a:xfrm>
        </p:spPr>
        <p:txBody>
          <a:bodyPr>
            <a:normAutofit lnSpcReduction="10000"/>
          </a:bodyPr>
          <a:lstStyle/>
          <a:p>
            <a:pPr marL="0" indent="0" fontAlgn="base">
              <a:buNone/>
            </a:pPr>
            <a:r>
              <a:rPr lang="en-US" sz="1600" dirty="0" smtClean="0"/>
              <a:t> According </a:t>
            </a:r>
            <a:r>
              <a:rPr lang="en-US" sz="1600" dirty="0"/>
              <a:t>to the Bible, Jesus was captured on Thursday during prayer and this is traditionally the day to color the eggs.</a:t>
            </a:r>
          </a:p>
          <a:p>
            <a:pPr marL="0" indent="0" fontAlgn="base">
              <a:buNone/>
            </a:pPr>
            <a:r>
              <a:rPr lang="en-US" sz="1600" dirty="0" smtClean="0"/>
              <a:t> Before </a:t>
            </a:r>
            <a:r>
              <a:rPr lang="en-US" sz="1600" dirty="0"/>
              <a:t>coloring the eggs you need to hard boil them first. Then take the egg paint and dissolve it in as much water as the packaging says before putting the eggs inside. Some Bulgarians add a tablespoon of vinegar, so the shell absorbs the color better.</a:t>
            </a:r>
          </a:p>
          <a:p>
            <a:pPr marL="0" indent="0" fontAlgn="base">
              <a:buNone/>
            </a:pPr>
            <a:r>
              <a:rPr lang="en-US" sz="1600" dirty="0"/>
              <a:t> </a:t>
            </a:r>
            <a:r>
              <a:rPr lang="en-US" sz="1600" dirty="0" smtClean="0"/>
              <a:t>The </a:t>
            </a:r>
            <a:r>
              <a:rPr lang="en-US" sz="1600" dirty="0"/>
              <a:t>first egg you take out of the paint should be the red one. Before it dries up you make small cross signs with it, first on the forehead, and then on the cheeks of the children in the family, and then on each family member. The first egg should be kept next to the icon </a:t>
            </a:r>
            <a:r>
              <a:rPr lang="en-US" sz="1600" dirty="0" smtClean="0"/>
              <a:t>of </a:t>
            </a:r>
            <a:r>
              <a:rPr lang="en-US" sz="1600" dirty="0" err="1"/>
              <a:t>St.Mary</a:t>
            </a:r>
            <a:r>
              <a:rPr lang="en-US" sz="1600" dirty="0"/>
              <a:t> in the house until next year. </a:t>
            </a:r>
          </a:p>
          <a:p>
            <a:pPr fontAlgn="base"/>
            <a:endParaRPr lang="bg-BG"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212977"/>
            <a:ext cx="4829522" cy="3456384"/>
          </a:xfrm>
          <a:prstGeom prst="rect">
            <a:avLst/>
          </a:prstGeom>
        </p:spPr>
      </p:pic>
    </p:spTree>
    <p:extLst>
      <p:ext uri="{BB962C8B-B14F-4D97-AF65-F5344CB8AC3E}">
        <p14:creationId xmlns:p14="http://schemas.microsoft.com/office/powerpoint/2010/main" val="3897770948"/>
      </p:ext>
    </p:extLst>
  </p:cSld>
  <p:clrMapOvr>
    <a:masterClrMapping/>
  </p:clrMapOvr>
  <mc:AlternateContent xmlns:mc="http://schemas.openxmlformats.org/markup-compatibility/2006" xmlns:p14="http://schemas.microsoft.com/office/powerpoint/2010/main">
    <mc:Choice Requires="p14">
      <p:transition spd="slow" p14:dur="4000" advTm="20000">
        <p14:vortex dir="r"/>
      </p:transition>
    </mc:Choice>
    <mc:Fallback xmlns="">
      <p:transition spd="slow" advTm="2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dirty="0" smtClean="0"/>
              <a:t>Round and round the church</a:t>
            </a:r>
            <a:endParaRPr lang="bg-BG" dirty="0"/>
          </a:p>
        </p:txBody>
      </p:sp>
      <p:sp>
        <p:nvSpPr>
          <p:cNvPr id="3" name="Контейнер за съдържание 2"/>
          <p:cNvSpPr>
            <a:spLocks noGrp="1"/>
          </p:cNvSpPr>
          <p:nvPr>
            <p:ph idx="1"/>
          </p:nvPr>
        </p:nvSpPr>
        <p:spPr>
          <a:xfrm>
            <a:off x="457200" y="1268760"/>
            <a:ext cx="8229600" cy="4857403"/>
          </a:xfrm>
        </p:spPr>
        <p:txBody>
          <a:bodyPr>
            <a:normAutofit/>
          </a:bodyPr>
          <a:lstStyle/>
          <a:p>
            <a:pPr marL="0" indent="0">
              <a:buNone/>
            </a:pPr>
            <a:r>
              <a:rPr lang="en-US" sz="1800" dirty="0" smtClean="0"/>
              <a:t> On </a:t>
            </a:r>
            <a:r>
              <a:rPr lang="en-US" sz="1800" dirty="0"/>
              <a:t>Saturday evening at 12 o’clock every church in Bulgaria serves an Easter Mass. Have a candle with you and go to the church of your choice at midnight. At 12 o’clock exactly the priest announces the resurrection of Jesus Christ. Then he goes out of the church carrying a lit candle. You should wait for your turn and light your candle from this fire. Then the priest leads the people who go around the church 3 times. During this walk you are supposed to make sure your candle is lit at all times and then take the candle safely home (keeping it lit).</a:t>
            </a:r>
            <a:endParaRPr lang="bg-BG" sz="1800" dirty="0"/>
          </a:p>
        </p:txBody>
      </p:sp>
      <p:pic>
        <p:nvPicPr>
          <p:cNvPr id="5" name="Картина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501008"/>
            <a:ext cx="5810250" cy="2880320"/>
          </a:xfrm>
          <a:prstGeom prst="rect">
            <a:avLst/>
          </a:prstGeom>
        </p:spPr>
      </p:pic>
    </p:spTree>
    <p:extLst>
      <p:ext uri="{BB962C8B-B14F-4D97-AF65-F5344CB8AC3E}">
        <p14:creationId xmlns:p14="http://schemas.microsoft.com/office/powerpoint/2010/main" val="4010095701"/>
      </p:ext>
    </p:extLst>
  </p:cSld>
  <p:clrMapOvr>
    <a:masterClrMapping/>
  </p:clrMapOvr>
  <mc:AlternateContent xmlns:mc="http://schemas.openxmlformats.org/markup-compatibility/2006" xmlns:p14="http://schemas.microsoft.com/office/powerpoint/2010/main">
    <mc:Choice Requires="p14">
      <p:transition spd="slow" p14:dur="4000" advTm="17000">
        <p14:vortex dir="r"/>
      </p:transition>
    </mc:Choice>
    <mc:Fallback xmlns="">
      <p:transition spd="slow" advTm="1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dirty="0" smtClean="0"/>
              <a:t>The egg fight</a:t>
            </a:r>
            <a:br>
              <a:rPr lang="en-US" dirty="0" smtClean="0"/>
            </a:br>
            <a:endParaRPr lang="bg-BG" dirty="0"/>
          </a:p>
        </p:txBody>
      </p:sp>
      <p:pic>
        <p:nvPicPr>
          <p:cNvPr id="4" name="Контейнер за съдържание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052736"/>
            <a:ext cx="5112568" cy="3168352"/>
          </a:xfrm>
        </p:spPr>
      </p:pic>
      <p:sp>
        <p:nvSpPr>
          <p:cNvPr id="5" name="Правоъгълник 4"/>
          <p:cNvSpPr/>
          <p:nvPr/>
        </p:nvSpPr>
        <p:spPr>
          <a:xfrm>
            <a:off x="734584" y="3428999"/>
            <a:ext cx="7581831" cy="2308324"/>
          </a:xfrm>
          <a:prstGeom prst="rect">
            <a:avLst/>
          </a:prstGeom>
        </p:spPr>
        <p:txBody>
          <a:bodyPr wrap="square">
            <a:spAutoFit/>
          </a:bodyPr>
          <a:lstStyle/>
          <a:p>
            <a:endParaRPr lang="en-US" dirty="0" smtClean="0"/>
          </a:p>
          <a:p>
            <a:endParaRPr lang="en-US" dirty="0"/>
          </a:p>
          <a:p>
            <a:endParaRPr lang="en-US" dirty="0" smtClean="0"/>
          </a:p>
          <a:p>
            <a:r>
              <a:rPr lang="en-US" dirty="0" smtClean="0"/>
              <a:t>The </a:t>
            </a:r>
            <a:r>
              <a:rPr lang="en-US" dirty="0"/>
              <a:t>most interesting part of Easter are the egg fights </a:t>
            </a:r>
            <a:r>
              <a:rPr lang="en-US" dirty="0" smtClean="0"/>
              <a:t>that occur </a:t>
            </a:r>
            <a:r>
              <a:rPr lang="en-US" dirty="0"/>
              <a:t>on Sunday morning.  People take turns in smashing their eggs against the eggs of other people. The person who has managed to keep his/her egg unbroken is the Easter egg fight winner. He/she is then considered the wealthiest, healthiest and happiest person for the rest of the year.</a:t>
            </a:r>
            <a:endParaRPr lang="bg-BG" dirty="0"/>
          </a:p>
        </p:txBody>
      </p:sp>
    </p:spTree>
    <p:extLst>
      <p:ext uri="{BB962C8B-B14F-4D97-AF65-F5344CB8AC3E}">
        <p14:creationId xmlns:p14="http://schemas.microsoft.com/office/powerpoint/2010/main" val="3589162686"/>
      </p:ext>
    </p:extLst>
  </p:cSld>
  <p:clrMapOvr>
    <a:masterClrMapping/>
  </p:clrMapOvr>
  <mc:AlternateContent xmlns:mc="http://schemas.openxmlformats.org/markup-compatibility/2006" xmlns:p14="http://schemas.microsoft.com/office/powerpoint/2010/main">
    <mc:Choice Requires="p14">
      <p:transition spd="slow" p14:dur="4000" advTm="13000">
        <p14:vortex dir="r"/>
      </p:transition>
    </mc:Choice>
    <mc:Fallback xmlns="">
      <p:transition spd="slow" advTm="1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dirty="0" smtClean="0"/>
              <a:t>Easter in the </a:t>
            </a:r>
            <a:r>
              <a:rPr lang="en-US" dirty="0" err="1" smtClean="0"/>
              <a:t>kindergarden</a:t>
            </a:r>
            <a:endParaRPr lang="bg-BG" dirty="0"/>
          </a:p>
        </p:txBody>
      </p:sp>
      <p:sp>
        <p:nvSpPr>
          <p:cNvPr id="8" name="Контейнер за съдържание 7"/>
          <p:cNvSpPr>
            <a:spLocks noGrp="1"/>
          </p:cNvSpPr>
          <p:nvPr>
            <p:ph idx="1"/>
          </p:nvPr>
        </p:nvSpPr>
        <p:spPr/>
        <p:txBody>
          <a:bodyPr>
            <a:normAutofit/>
          </a:bodyPr>
          <a:lstStyle/>
          <a:p>
            <a:pPr marL="0" indent="0">
              <a:buNone/>
            </a:pPr>
            <a:r>
              <a:rPr lang="en-US" sz="1800" dirty="0"/>
              <a:t> </a:t>
            </a:r>
            <a:r>
              <a:rPr lang="en-US" sz="1800" dirty="0" smtClean="0"/>
              <a:t>Every year the teachers and the children boil eggs, make presents for the parents  which are traditionally for the Easter and have a lot of fun together!</a:t>
            </a:r>
          </a:p>
          <a:p>
            <a:pPr marL="0" indent="0">
              <a:buNone/>
            </a:pPr>
            <a:endParaRPr lang="bg-BG" sz="1800" dirty="0"/>
          </a:p>
        </p:txBody>
      </p:sp>
      <p:pic>
        <p:nvPicPr>
          <p:cNvPr id="9" name="Картина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348880"/>
            <a:ext cx="6480720" cy="4149080"/>
          </a:xfrm>
          <a:prstGeom prst="rect">
            <a:avLst/>
          </a:prstGeom>
        </p:spPr>
      </p:pic>
    </p:spTree>
    <p:extLst>
      <p:ext uri="{BB962C8B-B14F-4D97-AF65-F5344CB8AC3E}">
        <p14:creationId xmlns:p14="http://schemas.microsoft.com/office/powerpoint/2010/main" val="3798548064"/>
      </p:ext>
    </p:extLst>
  </p:cSld>
  <p:clrMapOvr>
    <a:masterClrMapping/>
  </p:clrMapOvr>
  <mc:AlternateContent xmlns:mc="http://schemas.openxmlformats.org/markup-compatibility/2006" xmlns:p14="http://schemas.microsoft.com/office/powerpoint/2010/main">
    <mc:Choice Requires="p14">
      <p:transition spd="slow" p14:dur="4000" advTm="7000">
        <p14:vortex dir="r"/>
      </p:transition>
    </mc:Choice>
    <mc:Fallback xmlns="">
      <p:transition spd="slow"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4" name="Контейнер за съдържание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5573" y="1554163"/>
            <a:ext cx="5765253" cy="4525962"/>
          </a:xfrm>
        </p:spPr>
      </p:pic>
    </p:spTree>
    <p:extLst>
      <p:ext uri="{BB962C8B-B14F-4D97-AF65-F5344CB8AC3E}">
        <p14:creationId xmlns:p14="http://schemas.microsoft.com/office/powerpoint/2010/main" val="1446683025"/>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pic>
        <p:nvPicPr>
          <p:cNvPr id="4" name="Контейнер за съдържание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6417" y="1554163"/>
            <a:ext cx="5863566" cy="4525962"/>
          </a:xfrm>
        </p:spPr>
      </p:pic>
    </p:spTree>
    <p:extLst>
      <p:ext uri="{BB962C8B-B14F-4D97-AF65-F5344CB8AC3E}">
        <p14:creationId xmlns:p14="http://schemas.microsoft.com/office/powerpoint/2010/main" val="937439187"/>
      </p:ext>
    </p:extLst>
  </p:cSld>
  <p:clrMapOvr>
    <a:masterClrMapping/>
  </p:clrMapOvr>
  <mc:AlternateContent xmlns:mc="http://schemas.openxmlformats.org/markup-compatibility/2006" xmlns:p14="http://schemas.microsoft.com/office/powerpoint/2010/main">
    <mc:Choice Requires="p14">
      <p:transition spd="slow" p14:dur="4000" advTm="7000">
        <p14:vortex dir="r"/>
      </p:transition>
    </mc:Choice>
    <mc:Fallback xmlns="">
      <p:transition spd="slow" advTm="7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ътуване">
  <a:themeElements>
    <a:clrScheme name="Пътуване">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Пътуване">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ътуване">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137</TotalTime>
  <Words>390</Words>
  <Application>Microsoft Office PowerPoint</Application>
  <PresentationFormat>Презентация на цял екран (4:3)</PresentationFormat>
  <Paragraphs>21</Paragraphs>
  <Slides>10</Slides>
  <Notes>0</Notes>
  <HiddenSlides>0</HiddenSlides>
  <MMClips>1</MMClips>
  <ScaleCrop>false</ScaleCrop>
  <HeadingPairs>
    <vt:vector size="4" baseType="variant">
      <vt:variant>
        <vt:lpstr>Тема</vt:lpstr>
      </vt:variant>
      <vt:variant>
        <vt:i4>1</vt:i4>
      </vt:variant>
      <vt:variant>
        <vt:lpstr>Заглавия на слайдовете</vt:lpstr>
      </vt:variant>
      <vt:variant>
        <vt:i4>10</vt:i4>
      </vt:variant>
    </vt:vector>
  </HeadingPairs>
  <TitlesOfParts>
    <vt:vector size="11" baseType="lpstr">
      <vt:lpstr>Пътуване</vt:lpstr>
      <vt:lpstr>Easter in our region- Kazanlak,Bulgaria</vt:lpstr>
      <vt:lpstr>Great Day</vt:lpstr>
      <vt:lpstr>Good Friday</vt:lpstr>
      <vt:lpstr>Coloring the eggs</vt:lpstr>
      <vt:lpstr>Round and round the church</vt:lpstr>
      <vt:lpstr>The egg fight </vt:lpstr>
      <vt:lpstr>Easter in the kindergarden</vt:lpstr>
      <vt:lpstr>Презентация на PowerPoint</vt:lpstr>
      <vt:lpstr>Презентация на PowerPoint</vt:lpstr>
      <vt:lpstr>The kindergarden bazaar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in our region- Kazanlak,Bulgaria</dc:title>
  <dc:creator>Toshiba</dc:creator>
  <cp:lastModifiedBy>Toshiba</cp:lastModifiedBy>
  <cp:revision>12</cp:revision>
  <dcterms:created xsi:type="dcterms:W3CDTF">2020-03-05T14:21:11Z</dcterms:created>
  <dcterms:modified xsi:type="dcterms:W3CDTF">2020-03-31T10:30:34Z</dcterms:modified>
</cp:coreProperties>
</file>