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41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77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79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64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60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9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15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5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5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38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1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0110-BA9B-4023-BA8D-EE05D99CB61D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CBC5-2AEE-4293-BB76-8A38AE271A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24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06"/>
            <a:ext cx="9203705" cy="691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u="sng" dirty="0" smtClean="0">
                <a:ln>
                  <a:gradFill>
                    <a:gsLst>
                      <a:gs pos="57929">
                        <a:schemeClr val="tx2">
                          <a:lumMod val="20000"/>
                          <a:lumOff val="80000"/>
                        </a:schemeClr>
                      </a:gs>
                      <a:gs pos="82900">
                        <a:srgbClr val="D6E0F2"/>
                      </a:gs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190500">
                    <a:schemeClr val="accent4">
                      <a:lumMod val="60000"/>
                      <a:lumOff val="40000"/>
                      <a:alpha val="20000"/>
                    </a:schemeClr>
                  </a:glow>
                  <a:outerShdw sx="1000" sy="1000" algn="ctr" rotWithShape="0">
                    <a:srgbClr val="000000"/>
                  </a:outerShdw>
                  <a:reflection blurRad="139700" stA="36000" endPos="61000" dist="114300" dir="5400000" sy="-100000" algn="bl" rotWithShape="0"/>
                </a:effectLst>
                <a:latin typeface="Arial Black" pitchFamily="34" charset="0"/>
              </a:rPr>
              <a:t>NATURALS</a:t>
            </a:r>
            <a:endParaRPr lang="es-ES" sz="5400" u="sng" dirty="0">
              <a:ln>
                <a:gradFill>
                  <a:gsLst>
                    <a:gs pos="57929">
                      <a:schemeClr val="tx2">
                        <a:lumMod val="20000"/>
                        <a:lumOff val="80000"/>
                      </a:schemeClr>
                    </a:gs>
                    <a:gs pos="82900">
                      <a:srgbClr val="D6E0F2"/>
                    </a:gs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blipFill>
                <a:blip r:embed="rId4"/>
                <a:tile tx="0" ty="0" sx="100000" sy="100000" flip="none" algn="tl"/>
              </a:blipFill>
              <a:effectLst>
                <a:glow rad="190500">
                  <a:schemeClr val="accent4">
                    <a:lumMod val="60000"/>
                    <a:lumOff val="40000"/>
                    <a:alpha val="20000"/>
                  </a:schemeClr>
                </a:glow>
                <a:outerShdw sx="1000" sy="1000" algn="ctr" rotWithShape="0">
                  <a:srgbClr val="000000"/>
                </a:outerShdw>
                <a:reflection blurRad="139700" stA="36000" endPos="61000" dist="1143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Autor: Laia Salas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DATA: 29/11/2018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392488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8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QUÈ HI HA AL MEU JARDÍ?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468544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ANIMALS    MONERES   PROTISTS   PLANTES      FONGS</a:t>
            </a:r>
          </a:p>
          <a:p>
            <a:pPr marL="0" indent="0">
              <a:buNone/>
            </a:pPr>
            <a:r>
              <a:rPr lang="es-ES" sz="1800" dirty="0" smtClean="0"/>
              <a:t>                        </a:t>
            </a:r>
          </a:p>
          <a:p>
            <a:pPr marL="0" indent="0">
              <a:buNone/>
            </a:pPr>
            <a:r>
              <a:rPr lang="es-ES" sz="1800" dirty="0" smtClean="0"/>
              <a:t>4 </a:t>
            </a:r>
            <a:r>
              <a:rPr lang="es-ES" sz="1800" dirty="0" err="1" smtClean="0"/>
              <a:t>gats</a:t>
            </a:r>
            <a:r>
              <a:rPr lang="es-ES" sz="1800" dirty="0" smtClean="0"/>
              <a:t>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sz="1800" dirty="0" smtClean="0"/>
              <a:t>1 </a:t>
            </a:r>
            <a:r>
              <a:rPr lang="es-ES" sz="1800" dirty="0" err="1" smtClean="0"/>
              <a:t>gos</a:t>
            </a:r>
            <a:r>
              <a:rPr lang="es-ES" sz="1800" dirty="0" smtClean="0"/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sz="1800" dirty="0" err="1" smtClean="0"/>
              <a:t>Llimac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err="1" smtClean="0"/>
              <a:t>Cucs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err="1" smtClean="0"/>
              <a:t>Marietes</a:t>
            </a:r>
            <a:r>
              <a:rPr lang="es-ES" sz="1800" dirty="0" smtClean="0"/>
              <a:t> </a:t>
            </a:r>
          </a:p>
          <a:p>
            <a:pPr marL="0" indent="0">
              <a:buNone/>
            </a:pPr>
            <a:r>
              <a:rPr lang="es-ES" sz="1800" dirty="0" smtClean="0"/>
              <a:t>(al </a:t>
            </a:r>
            <a:r>
              <a:rPr lang="es-ES" sz="1800" dirty="0" err="1" smtClean="0"/>
              <a:t>estiu</a:t>
            </a:r>
            <a:r>
              <a:rPr lang="es-ES" sz="1800" dirty="0" smtClean="0"/>
              <a:t>)</a:t>
            </a:r>
          </a:p>
          <a:p>
            <a:pPr marL="0" indent="0">
              <a:buNone/>
            </a:pPr>
            <a:r>
              <a:rPr lang="es-ES" sz="1800" dirty="0" err="1" smtClean="0"/>
              <a:t>Aranyes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(al </a:t>
            </a:r>
            <a:r>
              <a:rPr lang="es-ES" sz="1800" dirty="0" err="1" smtClean="0"/>
              <a:t>estiu</a:t>
            </a:r>
            <a:r>
              <a:rPr lang="es-ES" sz="1800" dirty="0" smtClean="0"/>
              <a:t>)                                                              </a:t>
            </a:r>
          </a:p>
          <a:p>
            <a:pPr marL="0" indent="0">
              <a:buNone/>
            </a:pPr>
            <a:r>
              <a:rPr lang="es-ES" sz="1800" dirty="0" err="1" smtClean="0"/>
              <a:t>Formigues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(al </a:t>
            </a:r>
            <a:r>
              <a:rPr lang="es-ES" sz="1800" dirty="0" err="1" smtClean="0"/>
              <a:t>estiu</a:t>
            </a:r>
            <a:r>
              <a:rPr lang="es-ES" sz="1800" dirty="0" smtClean="0"/>
              <a:t>)</a:t>
            </a:r>
          </a:p>
          <a:p>
            <a:pPr marL="0" indent="0">
              <a:buNone/>
            </a:pPr>
            <a:r>
              <a:rPr lang="es-ES" sz="1800" dirty="0" err="1" smtClean="0"/>
              <a:t>llangardaixos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5496" y="22048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835696" y="162880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779912" y="162880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652120" y="162880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668344" y="162880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 flipH="1">
            <a:off x="5724127" y="2524254"/>
            <a:ext cx="2088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Olivera</a:t>
            </a:r>
          </a:p>
          <a:p>
            <a:r>
              <a:rPr lang="es-ES" dirty="0" err="1" smtClean="0"/>
              <a:t>Liler</a:t>
            </a:r>
            <a:endParaRPr lang="es-ES" dirty="0" smtClean="0"/>
          </a:p>
          <a:p>
            <a:r>
              <a:rPr lang="es-ES" dirty="0" smtClean="0"/>
              <a:t>Roser</a:t>
            </a:r>
          </a:p>
          <a:p>
            <a:r>
              <a:rPr lang="es-ES" dirty="0" err="1" smtClean="0"/>
              <a:t>Cirerer</a:t>
            </a:r>
            <a:endParaRPr lang="es-ES" dirty="0" smtClean="0"/>
          </a:p>
          <a:p>
            <a:r>
              <a:rPr lang="es-ES" dirty="0" err="1" smtClean="0"/>
              <a:t>espígol</a:t>
            </a:r>
            <a:endParaRPr lang="es-ES" dirty="0" smtClean="0"/>
          </a:p>
          <a:p>
            <a:r>
              <a:rPr lang="es-ES" dirty="0" smtClean="0"/>
              <a:t>Carolina</a:t>
            </a:r>
          </a:p>
          <a:p>
            <a:r>
              <a:rPr lang="es-ES" dirty="0" err="1" smtClean="0"/>
              <a:t>Fotinia</a:t>
            </a:r>
            <a:r>
              <a:rPr lang="es-ES" dirty="0" smtClean="0"/>
              <a:t>.</a:t>
            </a:r>
          </a:p>
          <a:p>
            <a:r>
              <a:rPr lang="es-ES" dirty="0" smtClean="0"/>
              <a:t>I bastantes </a:t>
            </a:r>
            <a:r>
              <a:rPr lang="es-ES" dirty="0" err="1" smtClean="0"/>
              <a:t>més</a:t>
            </a:r>
            <a:r>
              <a:rPr lang="es-ES" dirty="0" smtClean="0"/>
              <a:t> coses que no </a:t>
            </a:r>
          </a:p>
          <a:p>
            <a:r>
              <a:rPr lang="es-ES" dirty="0" err="1" smtClean="0"/>
              <a:t>sabem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es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diuen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 flipH="1">
            <a:off x="7668344" y="2494554"/>
            <a:ext cx="208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Fong</a:t>
            </a:r>
            <a:r>
              <a:rPr lang="es-ES" dirty="0" smtClean="0"/>
              <a:t>/</a:t>
            </a:r>
            <a:r>
              <a:rPr lang="es-ES" dirty="0" err="1" smtClean="0"/>
              <a:t>moo</a:t>
            </a:r>
            <a:r>
              <a:rPr lang="es-ES" dirty="0" smtClean="0"/>
              <a:t>/</a:t>
            </a:r>
          </a:p>
          <a:p>
            <a:r>
              <a:rPr lang="es-ES" dirty="0" err="1" smtClean="0"/>
              <a:t>Humitat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10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FOTOS 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c\Pictures\2018-11-29 fotos movil samsung J6\fotos movil samsung J6 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198" y="3861048"/>
            <a:ext cx="3096346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1" y="1552968"/>
            <a:ext cx="3173449" cy="238008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2" y="3879239"/>
            <a:ext cx="3088876" cy="23166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1728192" cy="230425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52" y="3933056"/>
            <a:ext cx="1977684" cy="263691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1" y="1566948"/>
            <a:ext cx="1774581" cy="23661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07" y="1544337"/>
            <a:ext cx="1791539" cy="2388719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03" y="1552969"/>
            <a:ext cx="3173449" cy="2380087"/>
          </a:xfrm>
        </p:spPr>
      </p:pic>
    </p:spTree>
    <p:extLst>
      <p:ext uri="{BB962C8B-B14F-4D97-AF65-F5344CB8AC3E}">
        <p14:creationId xmlns:p14="http://schemas.microsoft.com/office/powerpoint/2010/main" val="244568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70</Words>
  <Application>Microsoft Office PowerPoint</Application>
  <PresentationFormat>Presentación en pantalla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NATURALS</vt:lpstr>
      <vt:lpstr>QUÈ HI HA AL MEU JARDÍ?</vt:lpstr>
      <vt:lpstr>FOTOS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NATURALS</dc:title>
  <dc:creator>pc</dc:creator>
  <cp:lastModifiedBy>pc</cp:lastModifiedBy>
  <cp:revision>7</cp:revision>
  <dcterms:created xsi:type="dcterms:W3CDTF">2018-11-29T19:04:34Z</dcterms:created>
  <dcterms:modified xsi:type="dcterms:W3CDTF">2018-11-29T20:17:55Z</dcterms:modified>
</cp:coreProperties>
</file>