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7" r:id="rId7"/>
    <p:sldId id="260" r:id="rId8"/>
    <p:sldId id="278" r:id="rId9"/>
    <p:sldId id="261" r:id="rId10"/>
    <p:sldId id="279" r:id="rId11"/>
    <p:sldId id="262" r:id="rId12"/>
    <p:sldId id="280" r:id="rId13"/>
    <p:sldId id="263" r:id="rId14"/>
    <p:sldId id="264" r:id="rId15"/>
    <p:sldId id="281" r:id="rId16"/>
    <p:sldId id="265" r:id="rId17"/>
    <p:sldId id="282" r:id="rId18"/>
    <p:sldId id="266" r:id="rId19"/>
    <p:sldId id="283" r:id="rId20"/>
    <p:sldId id="267" r:id="rId21"/>
    <p:sldId id="284" r:id="rId22"/>
    <p:sldId id="268" r:id="rId23"/>
    <p:sldId id="285" r:id="rId24"/>
    <p:sldId id="269" r:id="rId25"/>
    <p:sldId id="286" r:id="rId26"/>
    <p:sldId id="270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550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79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962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534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66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330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142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81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870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534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690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0B5F-1A6E-4FE5-912B-AF19048B4E75}" type="datetimeFigureOut">
              <a:rPr lang="ca-ES" smtClean="0"/>
              <a:t>20/03/2019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11DF-191D-4798-9271-3B2174848CE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680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9600" b="1" i="1" dirty="0" smtClean="0">
                <a:solidFill>
                  <a:schemeClr val="accent6">
                    <a:lumMod val="75000"/>
                  </a:schemeClr>
                </a:solidFill>
              </a:rPr>
              <a:t>THE ANIMALS</a:t>
            </a:r>
            <a:r>
              <a:rPr lang="es-ES" dirty="0" smtClean="0"/>
              <a:t/>
            </a:r>
            <a:br>
              <a:rPr lang="es-ES" dirty="0" smtClean="0"/>
            </a:b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62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0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FISH</a:t>
            </a:r>
            <a:endParaRPr lang="ca-ES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-They have the body covered with scales.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have fins of various types.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Almost all are carnivorous. </a:t>
            </a:r>
          </a:p>
          <a:p>
            <a:pPr marL="0" indent="0">
              <a:buNone/>
            </a:pPr>
            <a:r>
              <a:rPr lang="en-US" dirty="0" smtClean="0"/>
              <a:t>-They breathe by gills. </a:t>
            </a:r>
          </a:p>
          <a:p>
            <a:pPr marL="0" indent="0">
              <a:buNone/>
            </a:pPr>
            <a:r>
              <a:rPr lang="en-US" dirty="0" smtClean="0"/>
              <a:t>-They are oviparous.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7069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u="sng" dirty="0" smtClean="0">
                <a:solidFill>
                  <a:schemeClr val="accent3">
                    <a:lumMod val="75000"/>
                  </a:schemeClr>
                </a:solidFill>
              </a:rPr>
              <a:t>INVERTEBRATE ANIMALS</a:t>
            </a:r>
            <a:endParaRPr lang="ca-ES" sz="5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Invertebrate animals do not have vertebral column. Some have no skeleton and others have an external skeleton.</a:t>
            </a:r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sponges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celenterats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Invertebrate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worms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groups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Molluscs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echinoderms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arthropods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7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THE SPONGES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-They are aquatic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have the body with the form of a sack, with many pores through which the water passes and the food enters.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live fixed to the ground. (For example, the sponges that live in the seabed.)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1537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152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07551"/>
            <a:ext cx="2095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85" y="3717032"/>
            <a:ext cx="2076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3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THE CELENTERATS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-They are aquatic </a:t>
            </a:r>
          </a:p>
          <a:p>
            <a:pPr marL="0" indent="0">
              <a:buNone/>
            </a:pPr>
            <a:r>
              <a:rPr lang="en-US" dirty="0" smtClean="0"/>
              <a:t>-They have </a:t>
            </a:r>
            <a:r>
              <a:rPr lang="en-US" dirty="0"/>
              <a:t>a</a:t>
            </a:r>
            <a:r>
              <a:rPr lang="en-US" dirty="0" smtClean="0"/>
              <a:t> soft and rounded body, with an opening surrounded by tentacles. </a:t>
            </a:r>
          </a:p>
          <a:p>
            <a:pPr marL="0" indent="0">
              <a:buNone/>
            </a:pPr>
            <a:r>
              <a:rPr lang="en-US" dirty="0" smtClean="0"/>
              <a:t>-Some live fixed to the ground and others swim, such as jellyfish.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362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88" y="3068960"/>
            <a:ext cx="2828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476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7836"/>
            <a:ext cx="28098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80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THE WORMS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can be either aquatic or terrestrial.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have soft body and can be flattened or cylindrical.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</a:t>
            </a:r>
            <a:r>
              <a:rPr lang="en-US" smtClean="0"/>
              <a:t>travel </a:t>
            </a:r>
            <a:r>
              <a:rPr lang="en-US" smtClean="0"/>
              <a:t>through </a:t>
            </a:r>
            <a:r>
              <a:rPr lang="en-US" dirty="0" smtClean="0"/>
              <a:t>the movements of their body. (The earthworm, for example, dig galleries.)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4047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114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486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2124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2428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0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u="sng" dirty="0" smtClean="0">
                <a:solidFill>
                  <a:schemeClr val="accent3">
                    <a:lumMod val="75000"/>
                  </a:schemeClr>
                </a:solidFill>
              </a:rPr>
              <a:t>VERTEBRATE </a:t>
            </a:r>
            <a:br>
              <a:rPr lang="es-ES" sz="5400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5400" u="sng" dirty="0" smtClean="0">
                <a:solidFill>
                  <a:schemeClr val="accent3">
                    <a:lumMod val="75000"/>
                  </a:schemeClr>
                </a:solidFill>
              </a:rPr>
              <a:t>ANIMALS</a:t>
            </a:r>
            <a:endParaRPr lang="ca-ES" sz="5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They have an internal skeleton whose spine is part.</a:t>
            </a:r>
          </a:p>
          <a:p>
            <a:endParaRPr lang="ca-ES" dirty="0" smtClean="0"/>
          </a:p>
          <a:p>
            <a:pPr marL="0" indent="0">
              <a:buNone/>
            </a:pPr>
            <a:r>
              <a:rPr lang="ca-ES" b="1" dirty="0" err="1" smtClean="0">
                <a:solidFill>
                  <a:srgbClr val="FF0000"/>
                </a:solidFill>
              </a:rPr>
              <a:t>Vertebrate</a:t>
            </a:r>
            <a:r>
              <a:rPr lang="ca-ES" b="1" dirty="0" smtClean="0">
                <a:solidFill>
                  <a:srgbClr val="FF0000"/>
                </a:solidFill>
              </a:rPr>
              <a:t> </a:t>
            </a:r>
            <a:r>
              <a:rPr lang="ca-ES" b="1" dirty="0" err="1" smtClean="0">
                <a:solidFill>
                  <a:srgbClr val="FF0000"/>
                </a:solidFill>
              </a:rPr>
              <a:t>groups</a:t>
            </a:r>
            <a:r>
              <a:rPr lang="ca-ES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ca-ES" dirty="0" smtClean="0"/>
              <a:t>                                    </a:t>
            </a:r>
            <a:r>
              <a:rPr lang="ca-E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Mammal</a:t>
            </a:r>
            <a:r>
              <a:rPr lang="ca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a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</a:t>
            </a:r>
            <a:r>
              <a:rPr lang="ca-E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Birds</a:t>
            </a:r>
            <a:endParaRPr lang="ca-ES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a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</a:t>
            </a:r>
            <a:r>
              <a:rPr lang="ca-E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Reptiles</a:t>
            </a:r>
            <a:endParaRPr lang="ca-ES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a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</a:t>
            </a:r>
            <a:r>
              <a:rPr lang="ca-E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Amphibians</a:t>
            </a:r>
            <a:endParaRPr lang="ca-ES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a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</a:t>
            </a:r>
            <a:r>
              <a:rPr lang="ca-E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Fish</a:t>
            </a:r>
            <a:endParaRPr lang="ca-ES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MOLLUSCS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-Most are aquatic. (Terrestrials live in very humid places.)</a:t>
            </a:r>
          </a:p>
          <a:p>
            <a:pPr marL="0" indent="0">
              <a:buNone/>
            </a:pPr>
            <a:r>
              <a:rPr lang="en-US" dirty="0" smtClean="0"/>
              <a:t>-They have </a:t>
            </a:r>
            <a:r>
              <a:rPr lang="en-US" dirty="0"/>
              <a:t>a</a:t>
            </a:r>
            <a:r>
              <a:rPr lang="en-US" dirty="0" smtClean="0"/>
              <a:t> soft body and are protected, in many cases, by a shell.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move by swimming or crawling. </a:t>
            </a:r>
          </a:p>
          <a:p>
            <a:pPr marL="0" indent="0">
              <a:buNone/>
            </a:pPr>
            <a:r>
              <a:rPr lang="en-US" dirty="0" smtClean="0"/>
              <a:t>(Octopuses can move through the seabed with the help of tentacles.)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73246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085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286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31632"/>
            <a:ext cx="3352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2162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1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THE ECHINODERMS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-They are aquatic </a:t>
            </a:r>
          </a:p>
          <a:p>
            <a:pPr marL="0" indent="0">
              <a:buNone/>
            </a:pPr>
            <a:r>
              <a:rPr lang="en-US" dirty="0" smtClean="0"/>
              <a:t>-They have a rounded body, cylindrical or with an starred shape.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live fixed to the ground or move really slowly, such as starfish, that travels through the seabed using her body.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1178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486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7213"/>
            <a:ext cx="24193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57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THE ARTHROPODS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-They live in aquatics and terrestrials environments.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have the body covered by an external skeleton and articulated legs.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travel by swimming, walking, jumping or flying.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It is the largest group of animals.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4131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190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78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1914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8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endParaRPr lang="ca-ES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1/ Explain what are the main functions of the vertebrate skeleton.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9849"/>
            <a:ext cx="34099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714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88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43841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FFFF00"/>
                </a:solidFill>
              </a:rPr>
              <a:t>2/ What is the metamorphism of the amphibians? 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rgbClr val="FFFF00"/>
                </a:solidFill>
              </a:rPr>
              <a:t>And </a:t>
            </a:r>
            <a:r>
              <a:rPr lang="en-US" sz="4000" dirty="0">
                <a:solidFill>
                  <a:srgbClr val="FFFF00"/>
                </a:solidFill>
              </a:rPr>
              <a:t>what about insects? 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rgbClr val="FFFF00"/>
                </a:solidFill>
              </a:rPr>
              <a:t>Explain </a:t>
            </a:r>
            <a:r>
              <a:rPr lang="en-US" sz="4000" dirty="0">
                <a:solidFill>
                  <a:srgbClr val="FFFF00"/>
                </a:solidFill>
              </a:rPr>
              <a:t>the process.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52384"/>
            <a:ext cx="2790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57133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28471"/>
            <a:ext cx="24669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52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443841"/>
            <a:ext cx="72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3</a:t>
            </a:r>
            <a:r>
              <a:rPr lang="en-US" sz="4000" dirty="0">
                <a:solidFill>
                  <a:srgbClr val="FFFF00"/>
                </a:solidFill>
              </a:rPr>
              <a:t>/ Explain the functions of the fish fins.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02" y="3284984"/>
            <a:ext cx="2219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60" y="3332608"/>
            <a:ext cx="21717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0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443841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FFFF00"/>
                </a:solidFill>
              </a:rPr>
              <a:t>4/ What kind of nutrition do vertebrate and invertebrate animals have?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305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20147"/>
            <a:ext cx="4514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5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MAMMALS</a:t>
            </a:r>
            <a:endParaRPr lang="ca-ES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-They have the body covered with fur. </a:t>
            </a:r>
          </a:p>
          <a:p>
            <a:pPr marL="0" indent="0">
              <a:buNone/>
            </a:pPr>
            <a:r>
              <a:rPr lang="en-US" dirty="0" smtClean="0"/>
              <a:t>-Most terrestrial mammals have legs and aquatic fins (Bats have wings). </a:t>
            </a:r>
          </a:p>
          <a:p>
            <a:pPr marL="0" indent="0">
              <a:buNone/>
            </a:pPr>
            <a:r>
              <a:rPr lang="en-US" dirty="0" smtClean="0"/>
              <a:t>-They can be herbivores, carnivores or omnivores. </a:t>
            </a:r>
          </a:p>
          <a:p>
            <a:pPr marL="0" indent="0">
              <a:buNone/>
            </a:pPr>
            <a:r>
              <a:rPr lang="en-US" dirty="0" smtClean="0"/>
              <a:t>-Breathe through lungs. </a:t>
            </a:r>
          </a:p>
          <a:p>
            <a:pPr marL="0" indent="0">
              <a:buNone/>
            </a:pPr>
            <a:r>
              <a:rPr lang="en-US" dirty="0" smtClean="0"/>
              <a:t>-They are viviparous. (Babies are fed on breast milk)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365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443841"/>
            <a:ext cx="74888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FFFF00"/>
                </a:solidFill>
              </a:rPr>
              <a:t>5/ Explain the type of reproduction of vertebrate and invertebrate animals.</a:t>
            </a:r>
            <a:endParaRPr lang="ca-ES" sz="40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4108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09" y="4074498"/>
            <a:ext cx="35528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00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84076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5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5146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bg1"/>
                </a:solidFill>
              </a:rPr>
              <a:t>BIRDS</a:t>
            </a:r>
            <a:endParaRPr lang="ca-ES" b="1" i="1" dirty="0">
              <a:solidFill>
                <a:schemeClr val="bg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-They have the body covered with feathers. </a:t>
            </a:r>
          </a:p>
          <a:p>
            <a:pPr marL="0" indent="0">
              <a:buNone/>
            </a:pPr>
            <a:r>
              <a:rPr lang="en-US" dirty="0" smtClean="0"/>
              <a:t>-They have two wings and two legs. </a:t>
            </a:r>
          </a:p>
          <a:p>
            <a:pPr marL="0" indent="0">
              <a:buNone/>
            </a:pPr>
            <a:r>
              <a:rPr lang="en-US" dirty="0" smtClean="0"/>
              <a:t>-Most have the ability to fly, but there are also birds, such as ostrich, who do not want to. </a:t>
            </a:r>
          </a:p>
          <a:p>
            <a:pPr marL="0" indent="0">
              <a:buNone/>
            </a:pPr>
            <a:r>
              <a:rPr lang="en-US" dirty="0" smtClean="0"/>
              <a:t>-They can be herbivores, carnivores or omnivores. </a:t>
            </a:r>
          </a:p>
          <a:p>
            <a:pPr marL="0" indent="0">
              <a:buNone/>
            </a:pPr>
            <a:r>
              <a:rPr lang="en-US" dirty="0" smtClean="0"/>
              <a:t>-Breathe through lungs. </a:t>
            </a:r>
          </a:p>
          <a:p>
            <a:pPr marL="0" indent="0">
              <a:buNone/>
            </a:pPr>
            <a:r>
              <a:rPr lang="en-US" dirty="0" smtClean="0"/>
              <a:t>-They are oviparous.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64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685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5378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4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REPTILES</a:t>
            </a:r>
            <a:endParaRPr lang="ca-ES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-They have the body covered with scales.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-Most have quite short legs, so they crawl for walking. (Except snakes.)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Most are carnivorous.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Breathe through lungs. </a:t>
            </a:r>
          </a:p>
          <a:p>
            <a:pPr marL="0" indent="0">
              <a:buNone/>
            </a:pPr>
            <a:r>
              <a:rPr lang="en-US" dirty="0" smtClean="0"/>
              <a:t>-They are oviparous.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22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60" y="1916832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9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AMPHIBIANS</a:t>
            </a:r>
            <a:endParaRPr lang="ca-ES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-They have naked and wet skin. </a:t>
            </a:r>
          </a:p>
          <a:p>
            <a:pPr marL="0" indent="0">
              <a:buNone/>
            </a:pPr>
            <a:r>
              <a:rPr lang="en-US" dirty="0" smtClean="0"/>
              <a:t>-They have legs. The two hind legs are very developed and allow them to make large jumps, such as frogs. (</a:t>
            </a:r>
            <a:r>
              <a:rPr lang="en-US" dirty="0"/>
              <a:t>Y</a:t>
            </a:r>
            <a:r>
              <a:rPr lang="en-US" dirty="0" smtClean="0"/>
              <a:t>ounger creatures move by swimming.) </a:t>
            </a:r>
          </a:p>
          <a:p>
            <a:pPr marL="0" indent="0">
              <a:buNone/>
            </a:pPr>
            <a:r>
              <a:rPr lang="en-US" dirty="0" smtClean="0"/>
              <a:t>-Most are carnivorous. </a:t>
            </a:r>
          </a:p>
          <a:p>
            <a:pPr marL="0" indent="0">
              <a:buNone/>
            </a:pPr>
            <a:r>
              <a:rPr lang="en-US" dirty="0" smtClean="0"/>
              <a:t>-Babies breathe through the gills, and adults breathe through the lungs and their skin.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They experience a metamorphosis to transform into adults.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55910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675</Words>
  <Application>Microsoft Office PowerPoint</Application>
  <PresentationFormat>Presentació en pantalla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31</vt:i4>
      </vt:variant>
    </vt:vector>
  </HeadingPairs>
  <TitlesOfParts>
    <vt:vector size="32" baseType="lpstr">
      <vt:lpstr>Tema de l'Office</vt:lpstr>
      <vt:lpstr>THE ANIMALS </vt:lpstr>
      <vt:lpstr>VERTEBRATE  ANIMALS</vt:lpstr>
      <vt:lpstr>MAMMALS</vt:lpstr>
      <vt:lpstr>Presentació del PowerPoint</vt:lpstr>
      <vt:lpstr>BIRDS</vt:lpstr>
      <vt:lpstr>Presentació del PowerPoint</vt:lpstr>
      <vt:lpstr>REPTILES</vt:lpstr>
      <vt:lpstr>Presentació del PowerPoint</vt:lpstr>
      <vt:lpstr>AMPHIBIANS</vt:lpstr>
      <vt:lpstr>Presentació del PowerPoint</vt:lpstr>
      <vt:lpstr>FISH</vt:lpstr>
      <vt:lpstr>Presentació del PowerPoint</vt:lpstr>
      <vt:lpstr>INVERTEBRATE ANIMALS</vt:lpstr>
      <vt:lpstr>THE SPONGES</vt:lpstr>
      <vt:lpstr>Presentació del PowerPoint</vt:lpstr>
      <vt:lpstr>THE CELENTERATS</vt:lpstr>
      <vt:lpstr>Presentació del PowerPoint</vt:lpstr>
      <vt:lpstr>THE WORMS</vt:lpstr>
      <vt:lpstr>Presentació del PowerPoint</vt:lpstr>
      <vt:lpstr>MOLLUSCS</vt:lpstr>
      <vt:lpstr>Presentació del PowerPoint</vt:lpstr>
      <vt:lpstr>THE ECHINODERMS</vt:lpstr>
      <vt:lpstr>Presentació del PowerPoint</vt:lpstr>
      <vt:lpstr>THE ARTHROPODS</vt:lpstr>
      <vt:lpstr>Presentació del PowerPoint</vt:lpstr>
      <vt:lpstr>RESEARCH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ANIMALS</dc:title>
  <dc:creator>prof</dc:creator>
  <cp:lastModifiedBy>prof</cp:lastModifiedBy>
  <cp:revision>24</cp:revision>
  <dcterms:created xsi:type="dcterms:W3CDTF">2019-01-11T11:58:35Z</dcterms:created>
  <dcterms:modified xsi:type="dcterms:W3CDTF">2019-03-20T13:02:20Z</dcterms:modified>
</cp:coreProperties>
</file>