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6A68755-2B21-4E93-8BB3-8617DB2E757B}" type="slidenum">
              <a:rPr lang="ca-ES" smtClean="0"/>
              <a:t>‹Nº›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a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F9AA4D-AE68-4EED-AF79-7DE0C4983C45}" type="datetimeFigureOut">
              <a:rPr lang="ca-ES" smtClean="0"/>
              <a:t>23/10/2020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wLAfwFs0I2s&amp;ab_channel=ANDRESFELIPELE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a-ES" dirty="0" smtClean="0">
                <a:latin typeface="Massallera" panose="02000000000000000000" pitchFamily="2" charset="0"/>
              </a:rPr>
              <a:t>La tècnica del </a:t>
            </a:r>
            <a:r>
              <a:rPr lang="ca-ES" b="1" i="1" dirty="0" smtClean="0">
                <a:latin typeface="Massallera" panose="02000000000000000000" pitchFamily="2" charset="0"/>
              </a:rPr>
              <a:t>frottage</a:t>
            </a:r>
            <a:endParaRPr lang="ca-ES" b="1" i="1" dirty="0">
              <a:latin typeface="Massallera" panose="020000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a-ES" dirty="0" smtClean="0">
              <a:latin typeface="Massallera" panose="02000000000000000000" pitchFamily="2" charset="0"/>
            </a:endParaRPr>
          </a:p>
          <a:p>
            <a:endParaRPr lang="ca-ES" dirty="0">
              <a:latin typeface="Massallera" panose="02000000000000000000" pitchFamily="2" charset="0"/>
            </a:endParaRPr>
          </a:p>
          <a:p>
            <a:r>
              <a:rPr lang="ca-ES" dirty="0" smtClean="0">
                <a:latin typeface="Massallera" panose="02000000000000000000" pitchFamily="2" charset="0"/>
              </a:rPr>
              <a:t>Cicle Inicial	</a:t>
            </a:r>
            <a:r>
              <a:rPr lang="ca-ES" dirty="0">
                <a:latin typeface="Massallera" panose="02000000000000000000" pitchFamily="2" charset="0"/>
              </a:rPr>
              <a:t> </a:t>
            </a:r>
            <a:r>
              <a:rPr lang="ca-ES" dirty="0" smtClean="0">
                <a:latin typeface="Massallera" panose="02000000000000000000" pitchFamily="2" charset="0"/>
              </a:rPr>
              <a:t>       Escola Joan XXIII</a:t>
            </a:r>
            <a:endParaRPr lang="ca-E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8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anose="02000000000000000000" pitchFamily="2" charset="0"/>
              </a:rPr>
              <a:t>El </a:t>
            </a:r>
            <a:r>
              <a:rPr lang="ca-ES" i="1" dirty="0" smtClean="0">
                <a:latin typeface="Massallera" panose="02000000000000000000" pitchFamily="2" charset="0"/>
              </a:rPr>
              <a:t>frottage</a:t>
            </a:r>
            <a:r>
              <a:rPr lang="ca-ES" dirty="0" smtClean="0">
                <a:latin typeface="Massallera" panose="02000000000000000000" pitchFamily="2" charset="0"/>
              </a:rPr>
              <a:t> (fregar)</a:t>
            </a:r>
            <a:endParaRPr lang="ca-ES" dirty="0">
              <a:latin typeface="Massaller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7172" r="70379" b="1733"/>
          <a:stretch/>
        </p:blipFill>
        <p:spPr>
          <a:xfrm>
            <a:off x="395536" y="1556791"/>
            <a:ext cx="1368152" cy="4368759"/>
          </a:xfrm>
        </p:spPr>
      </p:pic>
      <p:sp>
        <p:nvSpPr>
          <p:cNvPr id="5" name="4 CuadroTexto"/>
          <p:cNvSpPr txBox="1"/>
          <p:nvPr/>
        </p:nvSpPr>
        <p:spPr>
          <a:xfrm>
            <a:off x="1979712" y="191857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anose="02000000000000000000" pitchFamily="2" charset="0"/>
              </a:rPr>
              <a:t>1 Estripem formes de paper de diferents formes.</a:t>
            </a:r>
            <a:endParaRPr lang="ca-ES" dirty="0">
              <a:latin typeface="Massallera" panose="02000000000000000000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79712" y="3358733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anose="02000000000000000000" pitchFamily="2" charset="0"/>
              </a:rPr>
              <a:t>2 Donem color a les vores amb les ceres.</a:t>
            </a:r>
            <a:endParaRPr lang="ca-ES" dirty="0">
              <a:latin typeface="Massallera" panose="020000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979712" y="4942909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anose="02000000000000000000" pitchFamily="2" charset="0"/>
              </a:rPr>
              <a:t>3 Frega i estén cap a fora amb el dit.</a:t>
            </a:r>
            <a:endParaRPr lang="ca-ES" dirty="0">
              <a:latin typeface="Massallera" panose="02000000000000000000" pitchFamily="2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22213" r="64242" b="50000"/>
          <a:stretch/>
        </p:blipFill>
        <p:spPr>
          <a:xfrm>
            <a:off x="5868144" y="4045827"/>
            <a:ext cx="2119746" cy="1794164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955908" y="6093296"/>
            <a:ext cx="228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latin typeface="Massallera" panose="02000000000000000000" pitchFamily="2" charset="0"/>
              </a:rPr>
              <a:t>Queda molt bé!</a:t>
            </a:r>
            <a:endParaRPr lang="ca-ES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anose="02000000000000000000" pitchFamily="2" charset="0"/>
              </a:rPr>
              <a:t>Seguim fregant</a:t>
            </a:r>
            <a:endParaRPr lang="ca-ES" dirty="0">
              <a:latin typeface="Massallera" panose="02000000000000000000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ca-ES" dirty="0" smtClean="0">
                <a:latin typeface="Massallera" panose="02000000000000000000" pitchFamily="2" charset="0"/>
                <a:hlinkClick r:id="rId2"/>
              </a:rPr>
              <a:t>Més maneres de fer frottage</a:t>
            </a:r>
            <a:endParaRPr lang="ca-ES" dirty="0">
              <a:latin typeface="Massallera" panose="02000000000000000000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81" y="2380480"/>
            <a:ext cx="3744503" cy="33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anose="02000000000000000000" pitchFamily="2" charset="0"/>
              </a:rPr>
              <a:t>Ara vosaltres!</a:t>
            </a:r>
            <a:endParaRPr lang="ca-ES" dirty="0">
              <a:latin typeface="Massaller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2" r="3536" b="14340"/>
          <a:stretch/>
        </p:blipFill>
        <p:spPr>
          <a:xfrm rot="5400000">
            <a:off x="1924033" y="1588468"/>
            <a:ext cx="4625993" cy="4558372"/>
          </a:xfrm>
        </p:spPr>
      </p:pic>
    </p:spTree>
    <p:extLst>
      <p:ext uri="{BB962C8B-B14F-4D97-AF65-F5344CB8AC3E}">
        <p14:creationId xmlns:p14="http://schemas.microsoft.com/office/powerpoint/2010/main" val="293436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latin typeface="Massallera" panose="02000000000000000000" pitchFamily="2" charset="0"/>
              </a:rPr>
              <a:t>Aquí teniu un model</a:t>
            </a:r>
            <a:endParaRPr lang="ca-ES" dirty="0">
              <a:latin typeface="Massallera" panose="02000000000000000000" pitchFamily="2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7654" y="412535"/>
            <a:ext cx="4642699" cy="6574807"/>
          </a:xfrm>
        </p:spPr>
      </p:pic>
    </p:spTree>
    <p:extLst>
      <p:ext uri="{BB962C8B-B14F-4D97-AF65-F5344CB8AC3E}">
        <p14:creationId xmlns:p14="http://schemas.microsoft.com/office/powerpoint/2010/main" val="1072634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76</TotalTime>
  <Words>59</Words>
  <Application>Microsoft Office PowerPoint</Application>
  <PresentationFormat>Presentación en pantalla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Adyacencia</vt:lpstr>
      <vt:lpstr>La tècnica del frottage</vt:lpstr>
      <vt:lpstr>El frottage (fregar)</vt:lpstr>
      <vt:lpstr>Seguim fregant</vt:lpstr>
      <vt:lpstr>Ara vosaltres!</vt:lpstr>
      <vt:lpstr>Aquí teniu un model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tècnica del frottage</dc:title>
  <dc:creator>Escola Joan XXIII</dc:creator>
  <cp:lastModifiedBy>Escola Joan XXIII</cp:lastModifiedBy>
  <cp:revision>7</cp:revision>
  <dcterms:created xsi:type="dcterms:W3CDTF">2020-10-22T14:33:58Z</dcterms:created>
  <dcterms:modified xsi:type="dcterms:W3CDTF">2020-10-23T11:04:03Z</dcterms:modified>
</cp:coreProperties>
</file>