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a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a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CCA14B-2F30-4B3C-8C40-98D206166642}" type="datetimeFigureOut">
              <a:rPr lang="ca-ES" smtClean="0"/>
              <a:t>30/09/2020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BF45B0-69D4-47F5-B8BD-2738559A74D7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a-ES" sz="6600" dirty="0" smtClean="0">
                <a:latin typeface="Massallera" pitchFamily="2" charset="0"/>
              </a:rPr>
              <a:t>La línia</a:t>
            </a:r>
            <a:endParaRPr lang="ca-ES" sz="6600" dirty="0">
              <a:latin typeface="Massallera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a-ES" dirty="0" smtClean="0">
                <a:latin typeface="Massallera" pitchFamily="2" charset="0"/>
              </a:rPr>
              <a:t>Cicle inicial Joan XXIII</a:t>
            </a:r>
            <a:endParaRPr lang="ca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979712" y="1700808"/>
            <a:ext cx="5328592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19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>
                <a:latin typeface="Massallera" pitchFamily="2" charset="0"/>
              </a:rPr>
              <a:t>Recordem els tipus de línia </a:t>
            </a:r>
            <a:endParaRPr lang="ca-ES" dirty="0">
              <a:latin typeface="Massallera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265831"/>
            <a:ext cx="8153400" cy="3164538"/>
          </a:xfrm>
        </p:spPr>
      </p:pic>
    </p:spTree>
    <p:extLst>
      <p:ext uri="{BB962C8B-B14F-4D97-AF65-F5344CB8AC3E}">
        <p14:creationId xmlns:p14="http://schemas.microsoft.com/office/powerpoint/2010/main" val="357056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itchFamily="2" charset="0"/>
              </a:rPr>
              <a:t>Línia recta: horitzontal</a:t>
            </a:r>
            <a:endParaRPr lang="ca-ES" dirty="0">
              <a:latin typeface="Massallera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14" y="1772816"/>
            <a:ext cx="5222980" cy="3672408"/>
          </a:xfrm>
        </p:spPr>
      </p:pic>
      <p:sp>
        <p:nvSpPr>
          <p:cNvPr id="6" name="5 CuadroTexto"/>
          <p:cNvSpPr txBox="1"/>
          <p:nvPr/>
        </p:nvSpPr>
        <p:spPr>
          <a:xfrm>
            <a:off x="2339752" y="544522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itchFamily="2" charset="0"/>
              </a:rPr>
              <a:t>La línia horitzontal transmet calma, pau i tranquil·litat. </a:t>
            </a:r>
            <a:endParaRPr lang="ca-ES" dirty="0">
              <a:latin typeface="Massalle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8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itchFamily="2" charset="0"/>
              </a:rPr>
              <a:t>Línia recta: vertical</a:t>
            </a:r>
            <a:endParaRPr lang="ca-ES" dirty="0">
              <a:latin typeface="Massallera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07904" y="537321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itchFamily="2" charset="0"/>
              </a:rPr>
              <a:t>La línia vertical transmet força permanència i estabilitat.</a:t>
            </a:r>
            <a:endParaRPr lang="ca-ES" dirty="0">
              <a:latin typeface="Massallera" pitchFamily="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5755"/>
            <a:ext cx="3312368" cy="4495800"/>
          </a:xfrm>
        </p:spPr>
      </p:pic>
      <p:pic>
        <p:nvPicPr>
          <p:cNvPr id="1028" name="Picture 4" descr="vertical lines – Love to Dr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10179"/>
            <a:ext cx="3960440" cy="35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5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itchFamily="2" charset="0"/>
              </a:rPr>
              <a:t>Línia recta: tombada</a:t>
            </a:r>
            <a:endParaRPr lang="ca-ES" dirty="0">
              <a:latin typeface="Massallera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99793" y="55892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itchFamily="2" charset="0"/>
              </a:rPr>
              <a:t>La línia diagonal transmet moviment i dinamisme.</a:t>
            </a:r>
            <a:endParaRPr lang="ca-ES" dirty="0">
              <a:latin typeface="Massallera" pitchFamily="2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5"/>
            <a:ext cx="2808312" cy="3550175"/>
          </a:xfrm>
        </p:spPr>
      </p:pic>
      <p:pic>
        <p:nvPicPr>
          <p:cNvPr id="2050" name="Picture 2" descr="Diagonal Line Design by Ryazan on deviantART | Elements of design, Elements of  art, Line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01751"/>
            <a:ext cx="2729610" cy="33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itchFamily="2" charset="0"/>
              </a:rPr>
              <a:t>Línia corba </a:t>
            </a:r>
            <a:endParaRPr lang="ca-ES" dirty="0">
              <a:latin typeface="Massallera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67645" y="5574849"/>
            <a:ext cx="600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itchFamily="2" charset="0"/>
              </a:rPr>
              <a:t>La línia corba transmet: ritme, moviment i encant.</a:t>
            </a:r>
            <a:endParaRPr lang="ca-ES" dirty="0">
              <a:latin typeface="Massallera" pitchFamily="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962" y="2276872"/>
            <a:ext cx="3943350" cy="2724150"/>
          </a:xfrm>
        </p:spPr>
      </p:pic>
      <p:pic>
        <p:nvPicPr>
          <p:cNvPr id="3074" name="Picture 2" descr="How to Draw an Igloo · Art Projects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394127" cy="26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6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itchFamily="2" charset="0"/>
              </a:rPr>
              <a:t>Línia trencada </a:t>
            </a:r>
            <a:endParaRPr lang="ca-ES" dirty="0">
              <a:latin typeface="Massallera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67645" y="5574849"/>
            <a:ext cx="600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itchFamily="2" charset="0"/>
              </a:rPr>
              <a:t>La línia trencada  transmet: agitació, confusió i inestabilitat.</a:t>
            </a:r>
            <a:endParaRPr lang="ca-ES" dirty="0">
              <a:latin typeface="Massallera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4"/>
            <a:ext cx="3867150" cy="2505075"/>
          </a:xfrm>
        </p:spPr>
      </p:pic>
      <p:pic>
        <p:nvPicPr>
          <p:cNvPr id="4098" name="Picture 2" descr="Edgy Shapes Black And White Minimal Grap #128373 - PNG Images - PNG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150234" cy="26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9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itchFamily="2" charset="0"/>
              </a:rPr>
              <a:t>Línia mixta </a:t>
            </a:r>
            <a:endParaRPr lang="ca-ES" dirty="0">
              <a:latin typeface="Massallera" pitchFamily="2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25380"/>
            <a:ext cx="4968552" cy="4495800"/>
          </a:xfrm>
        </p:spPr>
      </p:pic>
    </p:spTree>
    <p:extLst>
      <p:ext uri="{BB962C8B-B14F-4D97-AF65-F5344CB8AC3E}">
        <p14:creationId xmlns:p14="http://schemas.microsoft.com/office/powerpoint/2010/main" val="253897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itchFamily="2" charset="0"/>
              </a:rPr>
              <a:t>Ara us toca a vosaltres</a:t>
            </a:r>
            <a:endParaRPr lang="ca-ES" dirty="0">
              <a:latin typeface="Massallera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2963" y="1600200"/>
            <a:ext cx="3373024" cy="4495800"/>
          </a:xfrm>
        </p:spPr>
      </p:pic>
      <p:sp>
        <p:nvSpPr>
          <p:cNvPr id="6" name="5 CuadroTexto"/>
          <p:cNvSpPr txBox="1"/>
          <p:nvPr/>
        </p:nvSpPr>
        <p:spPr>
          <a:xfrm>
            <a:off x="755576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itchFamily="2" charset="0"/>
              </a:rPr>
              <a:t>Feu servir diferents tipus de línia per pintar la fruita i el bol.</a:t>
            </a:r>
            <a:endParaRPr lang="ca-ES" dirty="0">
              <a:latin typeface="Massalle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50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85</TotalTime>
  <Words>97</Words>
  <Application>Microsoft Office PowerPoint</Application>
  <PresentationFormat>Presentación en pantalla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Intermedio</vt:lpstr>
      <vt:lpstr>La línia</vt:lpstr>
      <vt:lpstr>Recordem els tipus de línia </vt:lpstr>
      <vt:lpstr>Línia recta: horitzontal</vt:lpstr>
      <vt:lpstr>Línia recta: vertical</vt:lpstr>
      <vt:lpstr>Línia recta: tombada</vt:lpstr>
      <vt:lpstr>Línia corba </vt:lpstr>
      <vt:lpstr>Línia trencada </vt:lpstr>
      <vt:lpstr>Línia mixta </vt:lpstr>
      <vt:lpstr>Ara us toca a vosaltres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línia</dc:title>
  <dc:creator>Departament d'Ensenyament</dc:creator>
  <cp:lastModifiedBy>Departament d'Ensenyament</cp:lastModifiedBy>
  <cp:revision>6</cp:revision>
  <dcterms:created xsi:type="dcterms:W3CDTF">2020-09-30T14:27:26Z</dcterms:created>
  <dcterms:modified xsi:type="dcterms:W3CDTF">2020-09-30T15:52:31Z</dcterms:modified>
</cp:coreProperties>
</file>