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9506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5920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0662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901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5274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361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996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2046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125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472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316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09650-B034-45B8-9D81-E120CAD261CA}" type="datetimeFigureOut">
              <a:rPr lang="ca-ES" smtClean="0"/>
              <a:t>13/12/2018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32C7-D0AD-41EA-B759-356D3FD52BF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40109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COM AGREGAR-SE AL CANAL DE </a:t>
            </a:r>
            <a:r>
              <a:rPr lang="ca-ES" dirty="0" err="1" smtClean="0"/>
              <a:t>TELEGRAM</a:t>
            </a:r>
            <a:r>
              <a:rPr lang="ca-ES" dirty="0" smtClean="0"/>
              <a:t> DE L’ESCOLA JOAN XXIII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94" y="4005064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33" y="3861048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97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QUE </a:t>
            </a:r>
            <a:r>
              <a:rPr lang="ca-ES" dirty="0"/>
              <a:t>É</a:t>
            </a:r>
            <a:r>
              <a:rPr lang="ca-ES" dirty="0" smtClean="0"/>
              <a:t>S </a:t>
            </a:r>
            <a:r>
              <a:rPr lang="ca-ES" dirty="0" err="1" smtClean="0"/>
              <a:t>TELEGRAM</a:t>
            </a:r>
            <a:r>
              <a:rPr lang="ca-ES" dirty="0" smtClean="0"/>
              <a:t>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a-ES" dirty="0" err="1" smtClean="0"/>
              <a:t>TELEGRAM</a:t>
            </a:r>
            <a:r>
              <a:rPr lang="ca-ES" dirty="0" smtClean="0"/>
              <a:t> ÉS UNA APLICACIÓ COM </a:t>
            </a:r>
            <a:r>
              <a:rPr lang="ca-ES" b="1" dirty="0" err="1" smtClean="0"/>
              <a:t>WhatsApp</a:t>
            </a:r>
            <a:endParaRPr lang="ca-ES" b="1" dirty="0" smtClean="0"/>
          </a:p>
          <a:p>
            <a:endParaRPr lang="ca-ES" b="1" dirty="0"/>
          </a:p>
          <a:p>
            <a:pPr marL="0" indent="0">
              <a:buNone/>
            </a:pPr>
            <a:r>
              <a:rPr lang="ca-ES" b="1" dirty="0" smtClean="0"/>
              <a:t>ÉS POT DESCARREGAR DE FORMA SEGURA I GRATUÏTA DEL </a:t>
            </a:r>
            <a:r>
              <a:rPr lang="ca-ES" b="1" dirty="0" err="1" smtClean="0"/>
              <a:t>GOOGLE</a:t>
            </a:r>
            <a:r>
              <a:rPr lang="ca-ES" b="1" dirty="0" smtClean="0"/>
              <a:t> SHOP O DEL </a:t>
            </a:r>
            <a:r>
              <a:rPr lang="ca-ES" b="1" dirty="0" err="1" smtClean="0"/>
              <a:t>APPSTORE</a:t>
            </a:r>
            <a:endParaRPr lang="ca-ES" b="1" dirty="0" smtClean="0"/>
          </a:p>
          <a:p>
            <a:pPr marL="0" indent="0">
              <a:buNone/>
            </a:pPr>
            <a:endParaRPr lang="ca-ES" b="1" dirty="0"/>
          </a:p>
          <a:p>
            <a:pPr marL="0" indent="0">
              <a:buNone/>
            </a:pPr>
            <a:r>
              <a:rPr lang="ca-ES" b="1" dirty="0" smtClean="0"/>
              <a:t>I ENS PODEM CONNECTAR AL CANAL DE L’ESCOLA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626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QUE ÉS UN CANAL?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UN CANAL ÉS UNA MANERA DE REBRE INFORMACIÓ.</a:t>
            </a:r>
          </a:p>
          <a:p>
            <a:r>
              <a:rPr lang="ca-ES" dirty="0" smtClean="0"/>
              <a:t>UN canal no permet escriure</a:t>
            </a:r>
          </a:p>
          <a:p>
            <a:r>
              <a:rPr lang="ca-ES" dirty="0" smtClean="0"/>
              <a:t>Un canal no permet conèixer informació de les persones que hi ha al canal.</a:t>
            </a:r>
          </a:p>
          <a:p>
            <a:r>
              <a:rPr lang="ca-ES" dirty="0" smtClean="0"/>
              <a:t>UN CANAL PERMET LA PRIVACITAT DE LES NOSTRES DADES, AIXÍ COM LES DELS ALTRES USUARIS</a:t>
            </a:r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7876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QUE TROBARÉ AL CANAL DE L’ESCOLA JOAN XXII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EN EL CANAL PODREM VEURE INFORMACIONS IMPORTANTS DE L’ESCOLA, COM DIES FESTIUS, SORTIDES, FESTIVALS, ETC...</a:t>
            </a:r>
          </a:p>
          <a:p>
            <a:r>
              <a:rPr lang="ca-ES" dirty="0" smtClean="0"/>
              <a:t>També hi podrem veure les ultimes novetats de la pàgina web de l’escola.</a:t>
            </a:r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9608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EM PUC SUBSCRIURE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12776"/>
            <a:ext cx="7859216" cy="4713387"/>
          </a:xfrm>
        </p:spPr>
        <p:txBody>
          <a:bodyPr>
            <a:normAutofit/>
          </a:bodyPr>
          <a:lstStyle/>
          <a:p>
            <a:r>
              <a:rPr lang="ca-ES" dirty="0" smtClean="0"/>
              <a:t>UN COP DESCARREGADA L’APLICACIÓ AL TELÈFON MÒBIL , PODEM VISITAR LA PAGINA WEB DE L’ESCOLA</a:t>
            </a:r>
            <a:endPara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ca-ES" dirty="0" smtClean="0"/>
              <a:t>                                                      I CLICAR </a:t>
            </a:r>
          </a:p>
          <a:p>
            <a:r>
              <a:rPr lang="ca-ES" dirty="0"/>
              <a:t> </a:t>
            </a:r>
            <a:r>
              <a:rPr lang="ca-ES" dirty="0" smtClean="0"/>
              <a:t>                                                      SOBRE</a:t>
            </a:r>
          </a:p>
          <a:p>
            <a:r>
              <a:rPr lang="ca-ES" dirty="0"/>
              <a:t> </a:t>
            </a:r>
            <a:r>
              <a:rPr lang="ca-ES" dirty="0" smtClean="0"/>
              <a:t>                                                      L’ICONA</a:t>
            </a:r>
            <a:endParaRPr lang="ca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277" y="2967335"/>
            <a:ext cx="4749552" cy="356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Flecha derecha"/>
          <p:cNvSpPr/>
          <p:nvPr/>
        </p:nvSpPr>
        <p:spPr>
          <a:xfrm>
            <a:off x="827584" y="5589240"/>
            <a:ext cx="864096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246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ARA JA NOMÉS CALDRÀ CLICAR </a:t>
            </a:r>
            <a:r>
              <a:rPr lang="ca-ES" dirty="0" err="1" smtClean="0"/>
              <a:t>UNIRSE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ARA JA ESTEU CONNECTATS A TOTES LES INFORMACIONS DE L’ESCOLA.</a:t>
            </a:r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r>
              <a:rPr lang="ca-ES" dirty="0" smtClean="0"/>
              <a:t>Moltes gràcies.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852936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580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180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COM AGREGAR-SE AL CANAL DE TELEGRAM DE L’ESCOLA JOAN XXIII</vt:lpstr>
      <vt:lpstr>QUE ÉS TELEGRAM?</vt:lpstr>
      <vt:lpstr>QUE ÉS UN CANAL?</vt:lpstr>
      <vt:lpstr>QUE TROBARÉ AL CANAL DE L’ESCOLA JOAN XXII</vt:lpstr>
      <vt:lpstr>COM EM PUC SUBSCRIURE</vt:lpstr>
      <vt:lpstr>ARA JA NOMÉS CALDRÀ CLICAR UNIRSE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AGREGAR-SE AL CANAL DE TELEGRAM DE L’ESCOLA JOAN XXIII</dc:title>
  <dc:creator>Escola Joan XXIII</dc:creator>
  <cp:lastModifiedBy>Escola Joan XXIII</cp:lastModifiedBy>
  <cp:revision>3</cp:revision>
  <dcterms:created xsi:type="dcterms:W3CDTF">2018-12-13T10:48:30Z</dcterms:created>
  <dcterms:modified xsi:type="dcterms:W3CDTF">2018-12-13T11:13:39Z</dcterms:modified>
</cp:coreProperties>
</file>