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or rect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o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9" name="Subtíto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16" name="Contenidor de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2" name="Contenidor de peu de pà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5" name="Contenidor de número de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o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27" name="Contenidor de contingut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25" name="Contenidor de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19" name="Contenidor de peu de pà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a-ES"/>
          </a:p>
        </p:txBody>
      </p:sp>
      <p:sp>
        <p:nvSpPr>
          <p:cNvPr id="16" name="Contenidor de número de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or rect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Contenidor de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19" name="Contenidor de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11" name="Contenidor de peu de pà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6" name="Contenidor de número de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Títo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o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4" name="Contenidor de contingut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13" name="Contenidor de contingut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21" name="Contenidor de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10" name="Contenidor de peu de pà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1" name="Contenidor de número de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o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3" name="Contenidor de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25" name="Contenidor de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28" name="Contenidor de contingut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10" name="Contenidor de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  <p:sp>
        <p:nvSpPr>
          <p:cNvPr id="11" name="Connector rect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o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2" name="Contenidor de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21" name="Contenidor de peu de pà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24" name="Contenidor de peu de pà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or rect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o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26" name="Contenidor de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14" name="Contenidor de contingut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25" name="Contenidor de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29" name="Contenidor de peu de pà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a-ES" smtClean="0"/>
              <a:t>Feu clic a la icona per afegir una imatge</a:t>
            </a:r>
            <a:endParaRPr kumimoji="0" lang="en-US" dirty="0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1" name="Contenidor de número de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  <p:sp>
        <p:nvSpPr>
          <p:cNvPr id="17" name="Títo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26" name="Contenidor de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or rect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Contenidor de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estils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1" name="Contenidor de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3B3997-547B-42FF-83CE-5CBA428612CF}" type="datetimeFigureOut">
              <a:rPr lang="ca-ES" smtClean="0"/>
              <a:t>17/03/2020</a:t>
            </a:fld>
            <a:endParaRPr lang="ca-ES"/>
          </a:p>
        </p:txBody>
      </p:sp>
      <p:sp>
        <p:nvSpPr>
          <p:cNvPr id="28" name="Contenidor de peu de pà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B1B252-92BC-4D16-A8F8-B450F602732A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Contenidor de títo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9" name="Connector rect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or rect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05946" y="188640"/>
            <a:ext cx="8458200" cy="1222375"/>
          </a:xfrm>
        </p:spPr>
        <p:txBody>
          <a:bodyPr/>
          <a:lstStyle/>
          <a:p>
            <a:r>
              <a:rPr lang="ca-ES" dirty="0" smtClean="0"/>
              <a:t>El cuinetes de l’enric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6552728" cy="2592288"/>
          </a:xfrm>
        </p:spPr>
        <p:txBody>
          <a:bodyPr>
            <a:noAutofit/>
          </a:bodyPr>
          <a:lstStyle/>
          <a:p>
            <a:pPr algn="just"/>
            <a:r>
              <a:rPr lang="ca-ES" sz="2200" dirty="0" smtClean="0"/>
              <a:t>Hola famílies, com porteu el confinament? Espero que bé.</a:t>
            </a:r>
          </a:p>
          <a:p>
            <a:pPr algn="just"/>
            <a:r>
              <a:rPr lang="ca-ES" sz="2200" dirty="0" smtClean="0"/>
              <a:t>Aquí us </a:t>
            </a:r>
            <a:r>
              <a:rPr lang="ca-ES" sz="2200" dirty="0" smtClean="0"/>
              <a:t>deixo una </a:t>
            </a:r>
            <a:r>
              <a:rPr lang="ca-ES" sz="2200" dirty="0" smtClean="0"/>
              <a:t>proposta culinària per fer en família, una recepta típica del meu poble (La Vall </a:t>
            </a:r>
            <a:r>
              <a:rPr lang="ca-ES" sz="2200" dirty="0" err="1" smtClean="0"/>
              <a:t>d’Uixò</a:t>
            </a:r>
            <a:r>
              <a:rPr lang="ca-ES" sz="2200" dirty="0" smtClean="0"/>
              <a:t>) molt fàcil d’elaborar per engrescar als vostres infants a ajudar-vos en la cuina. </a:t>
            </a:r>
          </a:p>
          <a:p>
            <a:pPr algn="just"/>
            <a:r>
              <a:rPr lang="ca-ES" sz="2200" dirty="0" smtClean="0"/>
              <a:t>Cuinar és una de les activitats estrella en l’etapa infantil, la qual els infants gaudeixen i més recorden</a:t>
            </a:r>
            <a:r>
              <a:rPr lang="ca-ES" sz="2200" dirty="0"/>
              <a:t>.</a:t>
            </a:r>
            <a:endParaRPr lang="ca-ES" sz="2200" dirty="0" smtClean="0"/>
          </a:p>
        </p:txBody>
      </p:sp>
      <p:pic>
        <p:nvPicPr>
          <p:cNvPr id="1026" name="Picture 2" descr="C:\Users\prof\Downloads\20200317_13102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r="-17276"/>
          <a:stretch/>
        </p:blipFill>
        <p:spPr bwMode="auto">
          <a:xfrm rot="5400000">
            <a:off x="5900245" y="1833251"/>
            <a:ext cx="3888432" cy="17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4207474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200" dirty="0"/>
              <a:t>No és necessari que hagin de fer servir ganivets ni que manipulin les paelles, però sí que podeu fer-los </a:t>
            </a:r>
            <a:r>
              <a:rPr lang="ca-ES" sz="2200" dirty="0" smtClean="0"/>
              <a:t>partícips </a:t>
            </a:r>
            <a:r>
              <a:rPr lang="ca-ES" sz="2200" dirty="0"/>
              <a:t>en les tasques de </a:t>
            </a:r>
            <a:r>
              <a:rPr lang="ca-ES" sz="2200" dirty="0" smtClean="0"/>
              <a:t>fer la </a:t>
            </a:r>
            <a:r>
              <a:rPr lang="ca-ES" sz="2200" dirty="0"/>
              <a:t>llista de la </a:t>
            </a:r>
            <a:r>
              <a:rPr lang="ca-ES" sz="2200" dirty="0" smtClean="0"/>
              <a:t>compra, </a:t>
            </a:r>
            <a:r>
              <a:rPr lang="ca-ES" sz="2200" dirty="0"/>
              <a:t>en la mesura d’ingredients, en l’engegat del forn,   en l’ús de la bàscula, en les proporcions necessàries depenent de quants sigueu a casa, en la </a:t>
            </a:r>
            <a:r>
              <a:rPr lang="ca-ES" sz="2200" dirty="0" smtClean="0"/>
              <a:t>col·locació </a:t>
            </a:r>
            <a:r>
              <a:rPr lang="ca-ES" sz="2200" dirty="0"/>
              <a:t>dels ingredients per fer la presentació... Sempre amb cura i molt d’amor. Us animeu?</a:t>
            </a:r>
          </a:p>
        </p:txBody>
      </p:sp>
    </p:spTree>
    <p:extLst>
      <p:ext uri="{BB962C8B-B14F-4D97-AF65-F5344CB8AC3E}">
        <p14:creationId xmlns:p14="http://schemas.microsoft.com/office/powerpoint/2010/main" val="33341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7.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23528" y="1412776"/>
            <a:ext cx="8208912" cy="4525963"/>
          </a:xfrm>
        </p:spPr>
        <p:txBody>
          <a:bodyPr>
            <a:normAutofit/>
          </a:bodyPr>
          <a:lstStyle/>
          <a:p>
            <a:pPr algn="just"/>
            <a:r>
              <a:rPr lang="ca-ES" sz="2600" dirty="0" smtClean="0"/>
              <a:t>FREGIR ELS TROCETS DE CANSALADA A FOC FORT FINS QUE QUEDIN DAURADES I RETIRAR-LES AMB LES BOTIFARRETES.</a:t>
            </a:r>
            <a:endParaRPr lang="ca-ES" sz="26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5538"/>
          <a:stretch/>
        </p:blipFill>
        <p:spPr>
          <a:xfrm>
            <a:off x="1403648" y="2937437"/>
            <a:ext cx="6294691" cy="35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1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8.</a:t>
            </a:r>
            <a:endParaRPr lang="ca-ES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" r="16437"/>
          <a:stretch/>
        </p:blipFill>
        <p:spPr>
          <a:xfrm>
            <a:off x="1331640" y="2705438"/>
            <a:ext cx="6531104" cy="3912507"/>
          </a:xfrm>
        </p:spPr>
      </p:pic>
      <p:sp>
        <p:nvSpPr>
          <p:cNvPr id="6" name="Rectangle 5"/>
          <p:cNvSpPr/>
          <p:nvPr/>
        </p:nvSpPr>
        <p:spPr>
          <a:xfrm>
            <a:off x="251520" y="1412776"/>
            <a:ext cx="8352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ca-ES" sz="2600" dirty="0" smtClean="0">
                <a:solidFill>
                  <a:srgbClr val="4E3B30"/>
                </a:solidFill>
              </a:rPr>
              <a:t>AFEGIU MÉS OLI I FREGIU LES PATATES PER LES DUES BANDES. AMB COMPTE QUE NO ES CREMIN!.</a:t>
            </a:r>
            <a:endParaRPr lang="ca-ES" sz="2600" dirty="0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63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9.</a:t>
            </a:r>
            <a:endParaRPr lang="ca-ES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r="18987"/>
          <a:stretch/>
        </p:blipFill>
        <p:spPr>
          <a:xfrm>
            <a:off x="611560" y="3817143"/>
            <a:ext cx="2774796" cy="1845038"/>
          </a:xfrm>
        </p:spPr>
      </p:pic>
      <p:sp>
        <p:nvSpPr>
          <p:cNvPr id="5" name="Contenidor de contingut 2"/>
          <p:cNvSpPr txBox="1">
            <a:spLocks/>
          </p:cNvSpPr>
          <p:nvPr/>
        </p:nvSpPr>
        <p:spPr>
          <a:xfrm>
            <a:off x="304799" y="1340768"/>
            <a:ext cx="8462147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a-ES" sz="2600" dirty="0" smtClean="0"/>
              <a:t>FENT SERVIR LA PAELLA O LA SAFATA, (ara sí ho fan els petits) POSEM L’ARRÒS A LA BASE I REPARTIM HOMOGÈNIAMENT </a:t>
            </a:r>
            <a:r>
              <a:rPr lang="ca-ES" sz="2600" b="1" dirty="0" smtClean="0"/>
              <a:t>TOTS</a:t>
            </a:r>
            <a:r>
              <a:rPr lang="ca-ES" sz="2600" dirty="0" smtClean="0"/>
              <a:t> ELS INGREDIENTS PER TOT ARREU COM SI HO DECORESSIM.</a:t>
            </a:r>
            <a:endParaRPr lang="ca-ES" sz="2600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17385"/>
          <a:stretch/>
        </p:blipFill>
        <p:spPr>
          <a:xfrm>
            <a:off x="3560376" y="2996952"/>
            <a:ext cx="520657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10.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3136" y="1268760"/>
            <a:ext cx="8371656" cy="4525963"/>
          </a:xfrm>
        </p:spPr>
        <p:txBody>
          <a:bodyPr>
            <a:normAutofit/>
          </a:bodyPr>
          <a:lstStyle/>
          <a:p>
            <a:pPr algn="just"/>
            <a:r>
              <a:rPr lang="ca-ES" sz="2600" dirty="0" smtClean="0"/>
              <a:t>AFEGIM EL BROU AMB CURA PER NO CREMAR-NOS AMB EL CULLERÓ DE CUINA I DEMANEM ALS ADULTS QUE HO POSSIN AL FORN A 180ºC DURANT 35 MINUTS A MITJA ALÇARIA FINS QUE L’ARRÒS ABSORBEIXI TOT EL BROU.</a:t>
            </a:r>
            <a:endParaRPr lang="ca-ES" sz="26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12923"/>
          <a:stretch/>
        </p:blipFill>
        <p:spPr>
          <a:xfrm>
            <a:off x="1979712" y="3356992"/>
            <a:ext cx="4968552" cy="31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8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11. BON  PROFIT!! 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>
            <a:normAutofit/>
          </a:bodyPr>
          <a:lstStyle/>
          <a:p>
            <a:pPr algn="just"/>
            <a:r>
              <a:rPr lang="ca-ES" sz="2600" dirty="0" smtClean="0"/>
              <a:t>*SI US AGRADA EL SOCARRADET, 5 MINUTS ABANS DE COMPLIR EL TEMPS, POSEU LA SAFATA EN CONTACTE DIRECTE AMB LA BASE DEL FORN. </a:t>
            </a:r>
            <a:endParaRPr lang="ca-ES" sz="26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r="12462"/>
          <a:stretch/>
        </p:blipFill>
        <p:spPr>
          <a:xfrm>
            <a:off x="683568" y="2780928"/>
            <a:ext cx="5330697" cy="3672010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 b="13195"/>
          <a:stretch/>
        </p:blipFill>
        <p:spPr>
          <a:xfrm rot="5400000">
            <a:off x="5550414" y="3412109"/>
            <a:ext cx="3863250" cy="225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5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72616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a-ES" sz="4000" dirty="0" smtClean="0"/>
              <a:t>Arròs al forn</a:t>
            </a: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04800" y="1554162"/>
            <a:ext cx="8227640" cy="4827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smtClean="0"/>
              <a:t>INGREDIENTS PER A 3 PERSONES:</a:t>
            </a:r>
          </a:p>
          <a:p>
            <a:endParaRPr lang="ca-ES" sz="2000" dirty="0" smtClean="0"/>
          </a:p>
          <a:p>
            <a:r>
              <a:rPr lang="ca-ES" sz="2000" dirty="0" smtClean="0"/>
              <a:t>OLI D’OLIVA </a:t>
            </a:r>
          </a:p>
          <a:p>
            <a:r>
              <a:rPr lang="ca-ES" sz="2000" dirty="0" smtClean="0"/>
              <a:t>SAL</a:t>
            </a:r>
          </a:p>
          <a:p>
            <a:r>
              <a:rPr lang="ca-ES" sz="2000" dirty="0" smtClean="0"/>
              <a:t>1 PATATA</a:t>
            </a:r>
          </a:p>
          <a:p>
            <a:r>
              <a:rPr lang="ca-ES" sz="2000" dirty="0" smtClean="0"/>
              <a:t>½ </a:t>
            </a:r>
            <a:r>
              <a:rPr lang="ca-ES" sz="2000" dirty="0" smtClean="0"/>
              <a:t>TOMÀQUET</a:t>
            </a:r>
            <a:endParaRPr lang="ca-ES" sz="2000" dirty="0" smtClean="0"/>
          </a:p>
          <a:p>
            <a:r>
              <a:rPr lang="ca-ES" sz="2000" dirty="0" smtClean="0"/>
              <a:t>4 ALLS GRANS</a:t>
            </a:r>
          </a:p>
          <a:p>
            <a:r>
              <a:rPr lang="ca-ES" sz="2000" dirty="0" smtClean="0"/>
              <a:t>350g.  D’ARRÒS RODÒ</a:t>
            </a:r>
          </a:p>
          <a:p>
            <a:r>
              <a:rPr lang="ca-ES" sz="2000" dirty="0" smtClean="0"/>
              <a:t>1 l. DE BROU DE POLLASTRE</a:t>
            </a:r>
          </a:p>
          <a:p>
            <a:r>
              <a:rPr lang="ca-ES" sz="2000" dirty="0" smtClean="0"/>
              <a:t>3 TALLS DE CANSALADA</a:t>
            </a:r>
          </a:p>
          <a:p>
            <a:r>
              <a:rPr lang="ca-ES" sz="2000" dirty="0" smtClean="0"/>
              <a:t>6 BOTIFARRETES DE CEBA</a:t>
            </a:r>
          </a:p>
          <a:p>
            <a:r>
              <a:rPr lang="ca-ES" sz="2000" dirty="0" smtClean="0"/>
              <a:t>COLORANT (ens agrada ben groguet :P)</a:t>
            </a:r>
          </a:p>
          <a:p>
            <a:endParaRPr lang="ca-ES" sz="20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r="20923"/>
          <a:stretch/>
        </p:blipFill>
        <p:spPr>
          <a:xfrm>
            <a:off x="4716016" y="2348880"/>
            <a:ext cx="394871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0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QUINS ESTRIS NECESSITAREM?</a:t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04800" y="1554162"/>
            <a:ext cx="4803959" cy="5043190"/>
          </a:xfrm>
        </p:spPr>
        <p:txBody>
          <a:bodyPr>
            <a:normAutofit/>
          </a:bodyPr>
          <a:lstStyle/>
          <a:p>
            <a:r>
              <a:rPr lang="ca-ES" sz="2600" dirty="0" smtClean="0"/>
              <a:t>UN BON GANIVET DE CUINA.</a:t>
            </a:r>
          </a:p>
          <a:p>
            <a:r>
              <a:rPr lang="ca-ES" sz="2600" dirty="0" smtClean="0"/>
              <a:t>FUSTA PER TALLAR ALIMENTS.</a:t>
            </a:r>
          </a:p>
          <a:p>
            <a:r>
              <a:rPr lang="ca-ES" sz="2600" dirty="0" smtClean="0"/>
              <a:t>UNA PAELLA PETITA DE FERRO (ideal si us agrada el “</a:t>
            </a:r>
            <a:r>
              <a:rPr lang="ca-ES" sz="2600" dirty="0" err="1" smtClean="0"/>
              <a:t>socarraet</a:t>
            </a:r>
            <a:r>
              <a:rPr lang="ca-ES" sz="2600" dirty="0" smtClean="0"/>
              <a:t>”)  O SAFATA DE FORN DE VIDRE/CERÀMICA.</a:t>
            </a:r>
          </a:p>
          <a:p>
            <a:r>
              <a:rPr lang="ca-ES" sz="2600" dirty="0" smtClean="0"/>
              <a:t>PAELLA  ANTIADHERENT.</a:t>
            </a:r>
          </a:p>
          <a:p>
            <a:r>
              <a:rPr lang="ca-ES" sz="2600" dirty="0" smtClean="0"/>
              <a:t>UNA BÀSCULA DE CUINA.</a:t>
            </a:r>
          </a:p>
          <a:p>
            <a:r>
              <a:rPr lang="ca-ES" sz="2600" dirty="0" smtClean="0"/>
              <a:t>UN CULLERÓ DE CUINA.</a:t>
            </a:r>
          </a:p>
          <a:p>
            <a:r>
              <a:rPr lang="ca-ES" sz="2600" dirty="0" smtClean="0"/>
              <a:t>RECIPIENT DE MESURA I PLATS.</a:t>
            </a:r>
            <a:endParaRPr lang="ca-ES" sz="2600" dirty="0"/>
          </a:p>
        </p:txBody>
      </p:sp>
      <p:pic>
        <p:nvPicPr>
          <p:cNvPr id="3075" name="Picture 3" descr="C:\Users\prof\Downloads\20200317_1442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5" r="14461"/>
          <a:stretch/>
        </p:blipFill>
        <p:spPr bwMode="auto">
          <a:xfrm rot="5400000">
            <a:off x="4473031" y="2344053"/>
            <a:ext cx="487845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5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PREPARACIÓ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8712968" cy="4724400"/>
          </a:xfrm>
        </p:spPr>
        <p:txBody>
          <a:bodyPr/>
          <a:lstStyle/>
          <a:p>
            <a:r>
              <a:rPr lang="ca-ES" sz="3600" b="1" dirty="0" smtClean="0"/>
              <a:t>1.</a:t>
            </a:r>
            <a:endParaRPr lang="ca-ES" sz="3600" b="1" dirty="0"/>
          </a:p>
          <a:p>
            <a:pPr algn="just"/>
            <a:r>
              <a:rPr lang="ca-ES" sz="2600" dirty="0" smtClean="0"/>
              <a:t>DEMANA  A UN ADULT QUE TALLI A TROCETS </a:t>
            </a:r>
            <a:r>
              <a:rPr lang="ca-ES" sz="2600" dirty="0" smtClean="0"/>
              <a:t>PETITS </a:t>
            </a:r>
            <a:r>
              <a:rPr lang="ca-ES" sz="2600" dirty="0" smtClean="0"/>
              <a:t>LA CANSALADA I POSA-LI  UNA MICA DE SAL.</a:t>
            </a:r>
            <a:endParaRPr lang="ca-ES" sz="2600" dirty="0"/>
          </a:p>
        </p:txBody>
      </p:sp>
      <p:pic>
        <p:nvPicPr>
          <p:cNvPr id="5" name="Contenidor de contingut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r="12397"/>
          <a:stretch/>
        </p:blipFill>
        <p:spPr>
          <a:xfrm>
            <a:off x="1979712" y="3212976"/>
            <a:ext cx="5256584" cy="3248802"/>
          </a:xfrm>
        </p:spPr>
      </p:pic>
    </p:spTree>
    <p:extLst>
      <p:ext uri="{BB962C8B-B14F-4D97-AF65-F5344CB8AC3E}">
        <p14:creationId xmlns:p14="http://schemas.microsoft.com/office/powerpoint/2010/main" val="127092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2.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2600" dirty="0" smtClean="0"/>
              <a:t>TALLAR </a:t>
            </a:r>
            <a:r>
              <a:rPr lang="ca-ES" sz="2600" dirty="0" smtClean="0"/>
              <a:t>EL TOMÀQUET EN </a:t>
            </a:r>
            <a:r>
              <a:rPr lang="ca-ES" sz="2600" dirty="0" smtClean="0"/>
              <a:t>4 O 5 GALLS.</a:t>
            </a:r>
            <a:endParaRPr lang="ca-ES" sz="26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4"/>
          <a:stretch/>
        </p:blipFill>
        <p:spPr>
          <a:xfrm>
            <a:off x="1691680" y="2636912"/>
            <a:ext cx="5727889" cy="33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1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3.</a:t>
            </a:r>
            <a:endParaRPr lang="ca-ES" dirty="0"/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27" y="2996952"/>
            <a:ext cx="7410946" cy="3337866"/>
          </a:xfrm>
        </p:spPr>
      </p:pic>
      <p:sp>
        <p:nvSpPr>
          <p:cNvPr id="5" name="Contenidor de contingut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600" dirty="0" smtClean="0"/>
              <a:t>PELAR LA PATATA, TALLAR-LA EN RODANXES MOLT PRIMES I  TALLAR LES BOTIFARRETES PER LA MEITAT.</a:t>
            </a:r>
            <a:endParaRPr lang="ca-ES" sz="2600" dirty="0"/>
          </a:p>
        </p:txBody>
      </p:sp>
    </p:spTree>
    <p:extLst>
      <p:ext uri="{BB962C8B-B14F-4D97-AF65-F5344CB8AC3E}">
        <p14:creationId xmlns:p14="http://schemas.microsoft.com/office/powerpoint/2010/main" val="75095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4.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51520" y="1484784"/>
            <a:ext cx="3456384" cy="4525963"/>
          </a:xfrm>
        </p:spPr>
        <p:txBody>
          <a:bodyPr>
            <a:normAutofit/>
          </a:bodyPr>
          <a:lstStyle/>
          <a:p>
            <a:r>
              <a:rPr lang="ca-ES" sz="2600" dirty="0" smtClean="0"/>
              <a:t>GOLPEGEU ELS ALLS FINS TRENCAR-LOS. PODEU TREURE’LS LA PELL O NO.</a:t>
            </a:r>
            <a:endParaRPr lang="ca-ES" sz="26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31846"/>
          <a:stretch/>
        </p:blipFill>
        <p:spPr>
          <a:xfrm rot="5400000">
            <a:off x="3881722" y="1959038"/>
            <a:ext cx="4921383" cy="368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4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5.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04800" y="1554162"/>
            <a:ext cx="4339208" cy="5303838"/>
          </a:xfrm>
        </p:spPr>
        <p:txBody>
          <a:bodyPr>
            <a:normAutofit/>
          </a:bodyPr>
          <a:lstStyle/>
          <a:p>
            <a:r>
              <a:rPr lang="ca-ES" sz="2600" dirty="0" smtClean="0"/>
              <a:t>AMB L’AJUDA DE LA BÀSCULA, APARTEU 350g. D’ARRÒS (just el que accepta un litre de brou).</a:t>
            </a:r>
          </a:p>
          <a:p>
            <a:endParaRPr lang="ca-ES" sz="2600" dirty="0"/>
          </a:p>
          <a:p>
            <a:endParaRPr lang="ca-ES" sz="2600" dirty="0" smtClean="0"/>
          </a:p>
          <a:p>
            <a:endParaRPr lang="ca-ES" sz="2600" dirty="0"/>
          </a:p>
          <a:p>
            <a:r>
              <a:rPr lang="ca-ES" sz="2600" dirty="0" smtClean="0"/>
              <a:t>POSEM A PREESCALFAR EL FORN A 180ºC.</a:t>
            </a:r>
          </a:p>
          <a:p>
            <a:r>
              <a:rPr lang="ca-ES" sz="2600" dirty="0" smtClean="0"/>
              <a:t>POSEM A ESCALFAR EL BROU EN UNA OLLA I AFEGIM EL COLORANT.</a:t>
            </a:r>
            <a:endParaRPr lang="ca-ES" sz="26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2" t="61296" r="45869"/>
          <a:stretch/>
        </p:blipFill>
        <p:spPr>
          <a:xfrm rot="5400000">
            <a:off x="5152229" y="4288928"/>
            <a:ext cx="1837950" cy="2422351"/>
          </a:xfrm>
          <a:prstGeom prst="rect">
            <a:avLst/>
          </a:prstGeom>
        </p:spPr>
      </p:pic>
      <p:pic>
        <p:nvPicPr>
          <p:cNvPr id="2050" name="Picture 2" descr="C:\Users\prof\Downloads\20200317_1429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5" r="19464"/>
          <a:stretch/>
        </p:blipFill>
        <p:spPr bwMode="auto">
          <a:xfrm rot="5400000">
            <a:off x="4275242" y="920427"/>
            <a:ext cx="3591927" cy="27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1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6.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52400" y="1556792"/>
            <a:ext cx="3915544" cy="4824536"/>
          </a:xfrm>
        </p:spPr>
        <p:txBody>
          <a:bodyPr/>
          <a:lstStyle/>
          <a:p>
            <a:pPr algn="just"/>
            <a:r>
              <a:rPr lang="ca-ES" sz="2600" dirty="0" smtClean="0"/>
              <a:t>POSAR UNA PAELLA ANTIADHERENT AL FOC AMB UNA MICA DÒLI I DAURAR LES BOTIFARRETES PER LES DUES BANDES</a:t>
            </a:r>
            <a:r>
              <a:rPr lang="ca-ES" dirty="0" smtClean="0"/>
              <a:t>. </a:t>
            </a:r>
            <a:r>
              <a:rPr lang="ca-ES" sz="2600" dirty="0" smtClean="0"/>
              <a:t>RETIRAR-LES</a:t>
            </a:r>
            <a:r>
              <a:rPr lang="ca-ES" sz="2600" dirty="0"/>
              <a:t> </a:t>
            </a:r>
            <a:r>
              <a:rPr lang="ca-ES" sz="2600" dirty="0" smtClean="0"/>
              <a:t>A UN PLAT PER MÉS TARD.</a:t>
            </a:r>
            <a:endParaRPr lang="ca-ES" sz="26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2" r="20705"/>
          <a:stretch/>
        </p:blipFill>
        <p:spPr>
          <a:xfrm>
            <a:off x="4318780" y="1556792"/>
            <a:ext cx="4501661" cy="36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75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cursió">
  <a:themeElements>
    <a:clrScheme name="Excursió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xcursió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cursió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541</Words>
  <Application>Microsoft Office PowerPoint</Application>
  <PresentationFormat>Presentación en pantalla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Franklin Gothic Book</vt:lpstr>
      <vt:lpstr>Franklin Gothic Medium</vt:lpstr>
      <vt:lpstr>Wingdings 2</vt:lpstr>
      <vt:lpstr>Excursió</vt:lpstr>
      <vt:lpstr>El cuinetes de l’enric</vt:lpstr>
      <vt:lpstr>Arròs al forn </vt:lpstr>
      <vt:lpstr>QUINS ESTRIS NECESSITAREM? </vt:lpstr>
      <vt:lpstr>PREPARACIÓ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 BON  PROFIT!!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cuinetes de l’enric</dc:title>
  <dc:creator>prof</dc:creator>
  <cp:lastModifiedBy>Vane</cp:lastModifiedBy>
  <cp:revision>16</cp:revision>
  <dcterms:created xsi:type="dcterms:W3CDTF">2020-03-17T11:55:02Z</dcterms:created>
  <dcterms:modified xsi:type="dcterms:W3CDTF">2020-03-17T16:58:54Z</dcterms:modified>
</cp:coreProperties>
</file>