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sldIdLst>
    <p:sldId id="256" r:id="rId3"/>
    <p:sldId id="258" r:id="rId4"/>
    <p:sldId id="259" r:id="rId5"/>
    <p:sldId id="261" r:id="rId6"/>
    <p:sldId id="260" r:id="rId7"/>
    <p:sldId id="262" r:id="rId8"/>
    <p:sldId id="264" r:id="rId9"/>
    <p:sldId id="263" r:id="rId10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AE7BFD1-BD41-4428-9727-DE36D116C6C7}" type="datetime">
              <a:rPr lang="es-ES" sz="1200" b="0" strike="noStrike" spc="-1">
                <a:solidFill>
                  <a:srgbClr val="8B8B8B"/>
                </a:solidFill>
                <a:latin typeface="Calibri"/>
              </a:rPr>
              <a:t>14/11/2019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1B7EDDF-CC5E-49A0-B7D3-5EE8FF0A1BFD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61000" y="1567440"/>
            <a:ext cx="8098560" cy="1620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399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657600" y="3496320"/>
            <a:ext cx="4702320" cy="87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r">
              <a:spcAft>
                <a:spcPts val="128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91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 algn="r">
              <a:spcAft>
                <a:spcPts val="1026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540" b="0" strike="noStrike" spc="-1">
                <a:latin typeface="Arial"/>
              </a:rPr>
              <a:t>Segundo nivel del esquema</a:t>
            </a:r>
          </a:p>
          <a:p>
            <a:pPr marL="1296000" lvl="2" indent="-288000" algn="r">
              <a:spcAft>
                <a:spcPts val="7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180" b="0" strike="noStrike" spc="-1">
                <a:latin typeface="Arial"/>
              </a:rPr>
              <a:t>Tercer nivel del esquema</a:t>
            </a:r>
          </a:p>
          <a:p>
            <a:pPr marL="1728000" lvl="3" indent="-216000" algn="r">
              <a:spcAft>
                <a:spcPts val="51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20" b="0" strike="noStrike" spc="-1">
                <a:latin typeface="Arial"/>
              </a:rPr>
              <a:t>Cuarto nivel del esquema</a:t>
            </a:r>
          </a:p>
          <a:p>
            <a:pPr marL="2160000" lvl="4" indent="-216000" algn="r">
              <a:spcAft>
                <a:spcPts val="25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20" b="0" strike="noStrike" spc="-1">
                <a:latin typeface="Arial"/>
              </a:rPr>
              <a:t>Quinto nivel del esquema</a:t>
            </a:r>
          </a:p>
          <a:p>
            <a:pPr marL="2592000" lvl="5" indent="-216000" algn="r">
              <a:spcAft>
                <a:spcPts val="25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20" b="0" strike="noStrike" spc="-1">
                <a:latin typeface="Arial"/>
              </a:rPr>
              <a:t>Sexto nivel del esquema</a:t>
            </a:r>
          </a:p>
          <a:p>
            <a:pPr marL="3024000" lvl="6" indent="-216000" algn="r">
              <a:spcAft>
                <a:spcPts val="25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20" b="0" strike="noStrike" spc="-1">
                <a:latin typeface="Arial"/>
              </a:rPr>
              <a:t>Séptimo nivel del esquema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0" y="6531120"/>
            <a:ext cx="2130120" cy="2116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s-ES" sz="1400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6960" y="6531120"/>
            <a:ext cx="2898360" cy="156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s-ES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425440" y="6563880"/>
            <a:ext cx="587880" cy="2613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B2C79692-F936-4812-9C5C-6D506656FFA6}" type="slidenum">
              <a:rPr lang="es-ES" sz="1400" b="0" strike="noStrike" spc="-1">
                <a:latin typeface="Times New Roman"/>
              </a:rPr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FF0000"/>
                </a:solidFill>
                <a:latin typeface="Calibri"/>
              </a:rPr>
              <a:t>MONEDES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es-ES" sz="3200" b="0" strike="noStrike" spc="-1" dirty="0">
                <a:solidFill>
                  <a:srgbClr val="00B050"/>
                </a:solidFill>
                <a:latin typeface="Calibri"/>
              </a:rPr>
              <a:t>Les </a:t>
            </a:r>
            <a:r>
              <a:rPr lang="es-ES" sz="3200" b="0" strike="noStrike" spc="-1" dirty="0" smtClean="0">
                <a:solidFill>
                  <a:srgbClr val="00B050"/>
                </a:solidFill>
                <a:latin typeface="Calibri"/>
              </a:rPr>
              <a:t>monedes  d’ </a:t>
            </a:r>
            <a:r>
              <a:rPr lang="es-ES" sz="3200" b="0" strike="noStrike" spc="-1" dirty="0" err="1">
                <a:solidFill>
                  <a:srgbClr val="00B050"/>
                </a:solidFill>
                <a:latin typeface="Calibri"/>
              </a:rPr>
              <a:t>Hondures</a:t>
            </a:r>
            <a:r>
              <a:rPr lang="es-ES" sz="3200" b="0" strike="noStrike" spc="-1" dirty="0">
                <a:solidFill>
                  <a:srgbClr val="00B050"/>
                </a:solidFill>
                <a:latin typeface="Calibri"/>
              </a:rPr>
              <a:t> </a:t>
            </a:r>
            <a:r>
              <a:rPr lang="es-ES" sz="3200" b="0" strike="noStrike" spc="-1" dirty="0" err="1" smtClean="0">
                <a:solidFill>
                  <a:srgbClr val="00B050"/>
                </a:solidFill>
                <a:latin typeface="Calibri"/>
              </a:rPr>
              <a:t>són</a:t>
            </a:r>
            <a:r>
              <a:rPr lang="es-ES" sz="3200" b="0" strike="noStrike" spc="-1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lang="es-ES" sz="3200" spc="-1" dirty="0" smtClean="0">
                <a:solidFill>
                  <a:srgbClr val="00B050"/>
                </a:solidFill>
                <a:latin typeface="Calibri"/>
              </a:rPr>
              <a:t>les</a:t>
            </a:r>
            <a:r>
              <a:rPr lang="es-ES" sz="3200" b="0" strike="noStrike" spc="-1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lang="es-ES" sz="3200" b="0" strike="noStrike" spc="-1" dirty="0">
                <a:solidFill>
                  <a:srgbClr val="00B050"/>
                </a:solidFill>
                <a:latin typeface="Calibri"/>
              </a:rPr>
              <a:t>Lempiras</a:t>
            </a:r>
            <a:endParaRPr lang="es-ES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Les monedes </a:t>
            </a:r>
            <a:r>
              <a:rPr lang="es-ES" sz="3200" b="0" strike="noStrike" spc="-1" dirty="0" err="1" smtClean="0">
                <a:solidFill>
                  <a:srgbClr val="000000"/>
                </a:solidFill>
                <a:latin typeface="Calibri"/>
              </a:rPr>
              <a:t>d’Hondures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3200" b="0" strike="noStrike" spc="-1" dirty="0">
                <a:solidFill>
                  <a:srgbClr val="000000"/>
                </a:solidFill>
                <a:latin typeface="Calibri"/>
              </a:rPr>
              <a:t>es </a:t>
            </a:r>
            <a:r>
              <a:rPr lang="es-ES" sz="3200" b="0" strike="noStrike" spc="-1" dirty="0" err="1">
                <a:solidFill>
                  <a:srgbClr val="000000"/>
                </a:solidFill>
                <a:latin typeface="Calibri"/>
              </a:rPr>
              <a:t>diuen</a:t>
            </a:r>
            <a:r>
              <a:rPr lang="es-ES" sz="3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Lempiras.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es-ES" sz="3200" spc="-1" dirty="0" err="1" smtClean="0">
                <a:solidFill>
                  <a:srgbClr val="000000"/>
                </a:solidFill>
                <a:latin typeface="Calibri"/>
              </a:rPr>
              <a:t>Són</a:t>
            </a:r>
            <a:r>
              <a:rPr lang="es-ES" sz="3200" spc="-1" dirty="0" smtClean="0">
                <a:solidFill>
                  <a:srgbClr val="000000"/>
                </a:solidFill>
                <a:latin typeface="Calibri"/>
              </a:rPr>
              <a:t> d’ </a:t>
            </a:r>
            <a:r>
              <a:rPr lang="es-ES" sz="3200" spc="-1" dirty="0" err="1" smtClean="0">
                <a:solidFill>
                  <a:srgbClr val="000000"/>
                </a:solidFill>
                <a:latin typeface="Calibri"/>
              </a:rPr>
              <a:t>Hondures</a:t>
            </a:r>
            <a:r>
              <a:rPr lang="es-ES" sz="3200" spc="-1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es-ES" sz="32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s-ES" sz="32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s-ES" sz="32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s-ES" sz="32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s-ES" sz="32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s-ES" sz="32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s-ES" sz="32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s-ES" sz="32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771800" y="830759"/>
            <a:ext cx="439230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spc="-1" dirty="0" err="1">
                <a:solidFill>
                  <a:srgbClr val="0070C0"/>
                </a:solidFill>
                <a:latin typeface="Calibri"/>
              </a:rPr>
              <a:t>Com</a:t>
            </a:r>
            <a:r>
              <a:rPr lang="es-ES" sz="4400" spc="-1" dirty="0">
                <a:solidFill>
                  <a:srgbClr val="0070C0"/>
                </a:solidFill>
                <a:latin typeface="Calibri"/>
              </a:rPr>
              <a:t>  es  </a:t>
            </a:r>
            <a:r>
              <a:rPr lang="es-ES" sz="4400" spc="-1" dirty="0" err="1" smtClean="0">
                <a:solidFill>
                  <a:srgbClr val="0070C0"/>
                </a:solidFill>
                <a:latin typeface="Calibri"/>
              </a:rPr>
              <a:t>diuen</a:t>
            </a:r>
            <a:r>
              <a:rPr lang="es-ES" sz="4400" spc="-1" dirty="0" smtClean="0">
                <a:solidFill>
                  <a:srgbClr val="0070C0"/>
                </a:solidFill>
                <a:latin typeface="Calibri"/>
              </a:rPr>
              <a:t>? </a:t>
            </a:r>
            <a:r>
              <a:rPr lang="es-ES" sz="4400" b="0" strike="noStrike" spc="-1" dirty="0" smtClean="0">
                <a:solidFill>
                  <a:srgbClr val="7030A0"/>
                </a:solidFill>
                <a:latin typeface="Calibri"/>
              </a:rPr>
              <a:t>De </a:t>
            </a:r>
            <a:r>
              <a:rPr lang="es-ES" sz="4400" b="0" strike="noStrike" spc="-1" dirty="0" err="1" smtClean="0">
                <a:solidFill>
                  <a:srgbClr val="7030A0"/>
                </a:solidFill>
                <a:latin typeface="Calibri"/>
              </a:rPr>
              <a:t>quin</a:t>
            </a:r>
            <a:r>
              <a:rPr lang="es-ES" sz="4400" b="0" strike="noStrike" spc="-1" dirty="0" smtClean="0">
                <a:solidFill>
                  <a:srgbClr val="7030A0"/>
                </a:solidFill>
                <a:latin typeface="Calibri"/>
              </a:rPr>
              <a:t> país </a:t>
            </a:r>
            <a:r>
              <a:rPr lang="es-ES" sz="4400" b="0" strike="noStrike" spc="-1" dirty="0" err="1" smtClean="0">
                <a:solidFill>
                  <a:srgbClr val="7030A0"/>
                </a:solidFill>
                <a:latin typeface="Calibri"/>
              </a:rPr>
              <a:t>són</a:t>
            </a:r>
            <a:r>
              <a:rPr lang="es-ES" sz="4400" b="0" strike="noStrike" spc="-1" dirty="0" smtClean="0">
                <a:solidFill>
                  <a:srgbClr val="7030A0"/>
                </a:solidFill>
                <a:latin typeface="Calibri"/>
              </a:rPr>
              <a:t>?</a:t>
            </a:r>
            <a:endParaRPr lang="es-ES" sz="4400" b="0" strike="noStrike" spc="-1" dirty="0" smtClean="0">
              <a:solidFill>
                <a:srgbClr val="FFFFFF"/>
              </a:solidFill>
              <a:latin typeface="Arial"/>
            </a:endParaRPr>
          </a:p>
          <a:p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 dirty="0" err="1">
                <a:solidFill>
                  <a:srgbClr val="00B0F0"/>
                </a:solidFill>
                <a:latin typeface="Calibri"/>
              </a:rPr>
              <a:t>Com</a:t>
            </a:r>
            <a:r>
              <a:rPr lang="es-ES" sz="4400" b="0" strike="noStrike" spc="-1" dirty="0">
                <a:solidFill>
                  <a:srgbClr val="00B0F0"/>
                </a:solidFill>
                <a:latin typeface="Calibri"/>
              </a:rPr>
              <a:t> </a:t>
            </a:r>
            <a:r>
              <a:rPr lang="es-ES" sz="4400" spc="-1" dirty="0" err="1" smtClean="0">
                <a:solidFill>
                  <a:srgbClr val="00B0F0"/>
                </a:solidFill>
                <a:latin typeface="Calibri"/>
              </a:rPr>
              <a:t>són</a:t>
            </a:r>
            <a:r>
              <a:rPr lang="es-ES" sz="4400" b="0" strike="noStrike" spc="-1" dirty="0" smtClean="0">
                <a:solidFill>
                  <a:srgbClr val="00B0F0"/>
                </a:solidFill>
                <a:latin typeface="Calibri"/>
              </a:rPr>
              <a:t>?        </a:t>
            </a:r>
            <a:endParaRPr lang="es-E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Picture 2"/>
          <p:cNvPicPr/>
          <p:nvPr/>
        </p:nvPicPr>
        <p:blipFill>
          <a:blip r:embed="rId2"/>
          <a:stretch/>
        </p:blipFill>
        <p:spPr>
          <a:xfrm>
            <a:off x="1043640" y="1556640"/>
            <a:ext cx="6857640" cy="495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spc="-1" dirty="0" err="1" smtClean="0">
                <a:solidFill>
                  <a:srgbClr val="000000"/>
                </a:solidFill>
                <a:latin typeface="Calibri"/>
              </a:rPr>
              <a:t>Com</a:t>
            </a:r>
            <a:r>
              <a:rPr lang="es-ES" sz="4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4400" spc="-1" dirty="0" err="1" smtClean="0">
                <a:solidFill>
                  <a:srgbClr val="000000"/>
                </a:solidFill>
                <a:latin typeface="Calibri"/>
              </a:rPr>
              <a:t>són</a:t>
            </a:r>
            <a:r>
              <a:rPr lang="es-ES" sz="4400" spc="-1" dirty="0" smtClean="0">
                <a:solidFill>
                  <a:srgbClr val="000000"/>
                </a:solidFill>
                <a:latin typeface="Calibri"/>
              </a:rPr>
              <a:t>?</a:t>
            </a:r>
            <a:endParaRPr lang="es-E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467640" y="22050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7" name="Picture 2"/>
          <p:cNvPicPr/>
          <p:nvPr/>
        </p:nvPicPr>
        <p:blipFill>
          <a:blip r:embed="rId2"/>
          <a:stretch/>
        </p:blipFill>
        <p:spPr>
          <a:xfrm>
            <a:off x="1143000" y="1556792"/>
            <a:ext cx="6857640" cy="309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67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 dirty="0" err="1">
                <a:solidFill>
                  <a:srgbClr val="FF0000"/>
                </a:solidFill>
                <a:latin typeface="Calibri"/>
              </a:rPr>
              <a:t>Quants</a:t>
            </a:r>
            <a:r>
              <a:rPr lang="es-ES" sz="4400" b="0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s-ES" sz="4400" b="0" strike="noStrike" spc="-1" dirty="0" err="1">
                <a:solidFill>
                  <a:srgbClr val="FF0000"/>
                </a:solidFill>
                <a:latin typeface="Calibri"/>
              </a:rPr>
              <a:t>anys</a:t>
            </a:r>
            <a:r>
              <a:rPr lang="es-ES" sz="4400" b="0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s-ES" sz="4400" b="0" strike="noStrike" spc="-1" dirty="0" smtClean="0">
                <a:solidFill>
                  <a:srgbClr val="FF0000"/>
                </a:solidFill>
                <a:latin typeface="Calibri"/>
              </a:rPr>
              <a:t>fa que </a:t>
            </a:r>
            <a:r>
              <a:rPr lang="es-ES" sz="4400" b="0" strike="noStrike" spc="-1" dirty="0" err="1" smtClean="0">
                <a:solidFill>
                  <a:srgbClr val="FF0000"/>
                </a:solidFill>
                <a:latin typeface="Calibri"/>
              </a:rPr>
              <a:t>existexen</a:t>
            </a:r>
            <a:r>
              <a:rPr lang="es-ES" sz="4400" spc="-1" dirty="0">
                <a:solidFill>
                  <a:srgbClr val="FF0000"/>
                </a:solidFill>
                <a:latin typeface="Calibri"/>
              </a:rPr>
              <a:t>?</a:t>
            </a:r>
            <a:r>
              <a:rPr lang="es-ES" sz="4400" b="0" strike="noStrike" spc="-1" dirty="0" smtClean="0">
                <a:solidFill>
                  <a:srgbClr val="FF0000"/>
                </a:solidFill>
                <a:latin typeface="Calibri"/>
              </a:rPr>
              <a:t>  </a:t>
            </a:r>
            <a:endParaRPr lang="es-ES" sz="4400" b="0" strike="noStrike" spc="-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431448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spc="-1" dirty="0">
                <a:solidFill>
                  <a:srgbClr val="000000"/>
                </a:solidFill>
                <a:latin typeface="Calibri"/>
              </a:rPr>
              <a:t>L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es monedes d’ </a:t>
            </a:r>
            <a:r>
              <a:rPr lang="es-ES" sz="3200" spc="-1" dirty="0" err="1" smtClean="0">
                <a:solidFill>
                  <a:srgbClr val="000000"/>
                </a:solidFill>
                <a:latin typeface="Calibri"/>
              </a:rPr>
              <a:t>H</a:t>
            </a:r>
            <a:r>
              <a:rPr lang="es-ES" sz="3200" b="0" strike="noStrike" spc="-1" dirty="0" err="1" smtClean="0">
                <a:solidFill>
                  <a:srgbClr val="000000"/>
                </a:solidFill>
                <a:latin typeface="Calibri"/>
              </a:rPr>
              <a:t>ondures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, la  lempira es va crear el 1931 i </a:t>
            </a:r>
            <a:r>
              <a:rPr lang="es-ES" sz="3200" b="0" strike="noStrike" spc="-1" dirty="0" err="1" smtClean="0">
                <a:solidFill>
                  <a:srgbClr val="000000"/>
                </a:solidFill>
                <a:latin typeface="Calibri"/>
              </a:rPr>
              <a:t>avui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3200" b="0" strike="noStrike" spc="-1" dirty="0" err="1" smtClean="0">
                <a:solidFill>
                  <a:srgbClr val="000000"/>
                </a:solidFill>
                <a:latin typeface="Calibri"/>
              </a:rPr>
              <a:t>dia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  </a:t>
            </a:r>
            <a:r>
              <a:rPr lang="es-ES" sz="3200" b="0" strike="noStrike" spc="-1" dirty="0" err="1" smtClean="0">
                <a:solidFill>
                  <a:srgbClr val="000000"/>
                </a:solidFill>
                <a:latin typeface="Calibri"/>
              </a:rPr>
              <a:t>existeixen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 les </a:t>
            </a:r>
            <a:r>
              <a:rPr lang="es-ES" sz="3200" b="0" strike="noStrike" spc="-1" dirty="0" err="1" smtClean="0">
                <a:solidFill>
                  <a:srgbClr val="000000"/>
                </a:solidFill>
                <a:latin typeface="Calibri"/>
              </a:rPr>
              <a:t>mateixes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es-E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79512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 dirty="0" err="1" smtClean="0">
                <a:solidFill>
                  <a:srgbClr val="000000"/>
                </a:solidFill>
                <a:latin typeface="Calibri"/>
              </a:rPr>
              <a:t>Quant</a:t>
            </a:r>
            <a:r>
              <a:rPr lang="es-ES" sz="4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4400" spc="-1" dirty="0" smtClean="0">
                <a:solidFill>
                  <a:srgbClr val="000000"/>
                </a:solidFill>
                <a:latin typeface="Calibri"/>
              </a:rPr>
              <a:t>v</a:t>
            </a:r>
            <a:r>
              <a:rPr lang="es-ES" sz="4400" b="0" strike="noStrike" spc="-1" dirty="0" smtClean="0">
                <a:solidFill>
                  <a:srgbClr val="000000"/>
                </a:solidFill>
                <a:latin typeface="Calibri"/>
              </a:rPr>
              <a:t>al?</a:t>
            </a:r>
            <a:endParaRPr lang="es-E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1331640" y="1600200"/>
            <a:ext cx="6681576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500 lempiras son 18,25 euros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100 lempiras son 3,65 euros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50 lempiras son 1,32 euros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20 lempiras son 0,73 céntims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10 lempiras son 0,36 céntims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5  lempiras son 0,18 céntims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2 lempiras son 0,07 céntims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1 lempiras son 0,04 céntims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                                                      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192688" cy="1142640"/>
          </a:xfrm>
        </p:spPr>
        <p:txBody>
          <a:bodyPr/>
          <a:lstStyle/>
          <a:p>
            <a:pPr algn="ctr"/>
            <a:r>
              <a:rPr lang="es-ES" sz="3200" dirty="0" smtClean="0">
                <a:solidFill>
                  <a:srgbClr val="00B050"/>
                </a:solidFill>
              </a:rPr>
              <a:t>CURIOSITATS</a:t>
            </a:r>
            <a:endParaRPr lang="es-ES" sz="3200" dirty="0">
              <a:solidFill>
                <a:srgbClr val="00B05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/>
              <a:t> </a:t>
            </a:r>
            <a:r>
              <a:rPr lang="es-ES" dirty="0" smtClean="0"/>
              <a:t>       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89543"/>
            <a:ext cx="6624736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267744" y="4585404"/>
            <a:ext cx="4524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kern="0" dirty="0" err="1" smtClean="0">
                <a:solidFill>
                  <a:sysClr val="windowText" lastClr="000000"/>
                </a:solidFill>
              </a:rPr>
              <a:t>Aquest</a:t>
            </a:r>
            <a:r>
              <a:rPr lang="es-ES" kern="0" dirty="0" smtClean="0">
                <a:solidFill>
                  <a:sysClr val="windowText" lastClr="000000"/>
                </a:solidFill>
              </a:rPr>
              <a:t> </a:t>
            </a:r>
            <a:r>
              <a:rPr lang="es-ES" kern="0" dirty="0" err="1" smtClean="0">
                <a:solidFill>
                  <a:sysClr val="windowText" lastClr="000000"/>
                </a:solidFill>
              </a:rPr>
              <a:t>és</a:t>
            </a:r>
            <a:r>
              <a:rPr lang="es-ES" kern="0" dirty="0" smtClean="0">
                <a:solidFill>
                  <a:sysClr val="windowText" lastClr="000000"/>
                </a:solidFill>
              </a:rPr>
              <a:t> </a:t>
            </a:r>
            <a:r>
              <a:rPr lang="es-ES" kern="0" dirty="0">
                <a:solidFill>
                  <a:sysClr val="windowText" lastClr="000000"/>
                </a:solidFill>
              </a:rPr>
              <a:t>el </a:t>
            </a:r>
            <a:r>
              <a:rPr lang="es-ES" kern="0" dirty="0" err="1">
                <a:solidFill>
                  <a:sysClr val="windowText" lastClr="000000"/>
                </a:solidFill>
              </a:rPr>
              <a:t>billet</a:t>
            </a:r>
            <a:r>
              <a:rPr lang="es-ES" kern="0" dirty="0">
                <a:solidFill>
                  <a:sysClr val="windowText" lastClr="000000"/>
                </a:solidFill>
              </a:rPr>
              <a:t> </a:t>
            </a:r>
            <a:r>
              <a:rPr lang="es-ES" kern="0" dirty="0" err="1">
                <a:solidFill>
                  <a:sysClr val="windowText" lastClr="000000"/>
                </a:solidFill>
              </a:rPr>
              <a:t>antic</a:t>
            </a:r>
            <a:r>
              <a:rPr lang="es-ES" kern="0" dirty="0">
                <a:solidFill>
                  <a:sysClr val="windowText" lastClr="000000"/>
                </a:solidFill>
              </a:rPr>
              <a:t> i </a:t>
            </a:r>
            <a:r>
              <a:rPr lang="es-ES" kern="0" dirty="0" smtClean="0">
                <a:solidFill>
                  <a:sysClr val="windowText" lastClr="000000"/>
                </a:solidFill>
              </a:rPr>
              <a:t>a sota el </a:t>
            </a:r>
            <a:r>
              <a:rPr lang="es-ES" kern="0" dirty="0" err="1" smtClean="0">
                <a:solidFill>
                  <a:sysClr val="windowText" lastClr="000000"/>
                </a:solidFill>
              </a:rPr>
              <a:t>d’ara</a:t>
            </a:r>
            <a:r>
              <a:rPr lang="es-ES" kern="0" dirty="0" smtClean="0">
                <a:solidFill>
                  <a:sysClr val="windowText" lastClr="000000"/>
                </a:solidFill>
              </a:rPr>
              <a:t>.</a:t>
            </a:r>
            <a:endParaRPr lang="es-E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9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836712"/>
            <a:ext cx="6264696" cy="580608"/>
          </a:xfrm>
        </p:spPr>
        <p:txBody>
          <a:bodyPr/>
          <a:lstStyle/>
          <a:p>
            <a:r>
              <a:rPr lang="es-ES" sz="3000" dirty="0" smtClean="0"/>
              <a:t>GRÀCIES </a:t>
            </a:r>
            <a:r>
              <a:rPr lang="es-ES" sz="3000" dirty="0" smtClean="0"/>
              <a:t>PER </a:t>
            </a:r>
            <a:r>
              <a:rPr lang="es-ES" sz="3000" dirty="0" smtClean="0"/>
              <a:t>ESCOLTAR-ME</a:t>
            </a:r>
            <a:endParaRPr lang="es-E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960440" cy="298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29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122</Words>
  <Application>Microsoft Office PowerPoint</Application>
  <PresentationFormat>Presentación en pantalla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CURIOSITATS</vt:lpstr>
      <vt:lpstr>GRÀCIES PER ESCOLTAR-ME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MONEDES</dc:title>
  <dc:creator>Usuario de Windows</dc:creator>
  <cp:lastModifiedBy>Usuario de Windows</cp:lastModifiedBy>
  <cp:revision>24</cp:revision>
  <dcterms:created xsi:type="dcterms:W3CDTF">2019-10-17T08:04:07Z</dcterms:created>
  <dcterms:modified xsi:type="dcterms:W3CDTF">2019-11-14T10:27:46Z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