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9"/>
  </p:notesMasterIdLst>
  <p:sldIdLst>
    <p:sldId id="256" r:id="rId2"/>
    <p:sldId id="262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4" d="100"/>
          <a:sy n="94" d="100"/>
        </p:scale>
        <p:origin x="-127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8EAA-9AEC-4EB1-860E-6F3781B1903E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69431-A315-4336-9C21-550E287398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4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C365F8A-A231-440F-9C2F-E28715749A96}" type="datetimeFigureOut">
              <a:rPr lang="es-ES" smtClean="0"/>
              <a:t>14/11/2019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BDD7A22-5DED-42AA-8DD6-C56C24EDA5CD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03648" y="3548608"/>
            <a:ext cx="6400800" cy="17526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4800" dirty="0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i="1" dirty="0" smtClean="0">
                <a:solidFill>
                  <a:srgbClr val="FFFF00"/>
                </a:solidFill>
                <a:latin typeface="Chiller" pitchFamily="82" charset="0"/>
              </a:rPr>
              <a:t>MONEDES </a:t>
            </a:r>
            <a:r>
              <a:rPr lang="es-ES" sz="4800" i="1" dirty="0" smtClean="0">
                <a:solidFill>
                  <a:srgbClr val="00B050"/>
                </a:solidFill>
                <a:latin typeface="Chiller" pitchFamily="82" charset="0"/>
              </a:rPr>
              <a:t>DEL MEU PAÍS</a:t>
            </a:r>
            <a:endParaRPr lang="es-ES" sz="4800" i="1" dirty="0">
              <a:solidFill>
                <a:srgbClr val="00B050"/>
              </a:solidFill>
              <a:latin typeface="Chiller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60032" y="501317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FABRICIO BRICEÑO MONTOYA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2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Chiller" pitchFamily="82" charset="0"/>
              </a:rPr>
              <a:t>INFORMACIÓ</a:t>
            </a:r>
            <a:endParaRPr lang="es-ES" dirty="0">
              <a:solidFill>
                <a:srgbClr val="FFFF00"/>
              </a:solidFill>
              <a:latin typeface="Chiller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COLÒMBIA </a:t>
            </a:r>
            <a:r>
              <a:rPr lang="es-ES" dirty="0" smtClean="0">
                <a:solidFill>
                  <a:srgbClr val="FF0000"/>
                </a:solidFill>
              </a:rPr>
              <a:t>ÉS UN PAÍS PETIT. JO VIVIA A UN POBLE QUE ES DIU LA UNION VALLE.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NO HI HA MOLTS COTXES, HI HA MÉS MOTOS. 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HI HA </a:t>
            </a:r>
            <a:r>
              <a:rPr lang="es-ES" dirty="0">
                <a:solidFill>
                  <a:srgbClr val="FF0000"/>
                </a:solidFill>
              </a:rPr>
              <a:t>MOLTS SUPERMERCATS I </a:t>
            </a:r>
            <a:r>
              <a:rPr lang="es-ES" dirty="0" smtClean="0">
                <a:solidFill>
                  <a:srgbClr val="FF0000"/>
                </a:solidFill>
              </a:rPr>
              <a:t>GASOLINERES.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LA BANDERA </a:t>
            </a:r>
            <a:r>
              <a:rPr lang="es-ES" dirty="0">
                <a:solidFill>
                  <a:srgbClr val="FF0000"/>
                </a:solidFill>
              </a:rPr>
              <a:t>É</a:t>
            </a:r>
            <a:r>
              <a:rPr lang="es-ES" dirty="0" smtClean="0">
                <a:solidFill>
                  <a:srgbClr val="FF0000"/>
                </a:solidFill>
              </a:rPr>
              <a:t>S DE TRES COLORS: GROC, BLAU I VERMELL.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40968"/>
            <a:ext cx="457200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FF00"/>
                </a:solidFill>
                <a:latin typeface="Chiller" pitchFamily="82" charset="0"/>
              </a:rPr>
              <a:t>COM ES DIUEN </a:t>
            </a:r>
            <a:r>
              <a:rPr lang="es-ES" sz="4400" dirty="0">
                <a:solidFill>
                  <a:srgbClr val="FFFF00"/>
                </a:solidFill>
                <a:latin typeface="Chiller" pitchFamily="82" charset="0"/>
              </a:rPr>
              <a:t>? DE </a:t>
            </a:r>
            <a:r>
              <a:rPr lang="es-ES" sz="4400" dirty="0">
                <a:solidFill>
                  <a:srgbClr val="00B050"/>
                </a:solidFill>
                <a:latin typeface="Chiller" pitchFamily="82" charset="0"/>
              </a:rPr>
              <a:t>QUIN PAÍS </a:t>
            </a:r>
            <a:r>
              <a:rPr lang="es-ES" sz="4400" dirty="0" smtClean="0">
                <a:solidFill>
                  <a:srgbClr val="00B050"/>
                </a:solidFill>
                <a:latin typeface="Chiller" pitchFamily="82" charset="0"/>
              </a:rPr>
              <a:t>SÓN </a:t>
            </a:r>
            <a:r>
              <a:rPr lang="es-ES" sz="4400" dirty="0">
                <a:solidFill>
                  <a:srgbClr val="C00000"/>
                </a:solidFill>
                <a:latin typeface="Chiller" pitchFamily="82" charset="0"/>
              </a:rPr>
              <a:t>? 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924800" cy="1584176"/>
          </a:xfrm>
        </p:spPr>
        <p:txBody>
          <a:bodyPr/>
          <a:lstStyle/>
          <a:p>
            <a:r>
              <a:rPr lang="es-ES" sz="3600" dirty="0" smtClean="0">
                <a:solidFill>
                  <a:srgbClr val="C00000"/>
                </a:solidFill>
              </a:rPr>
              <a:t>LES MONEDES DE </a:t>
            </a:r>
            <a:r>
              <a:rPr lang="es-ES" sz="3600" dirty="0" smtClean="0">
                <a:solidFill>
                  <a:srgbClr val="C00000"/>
                </a:solidFill>
              </a:rPr>
              <a:t>COLÒMBIA </a:t>
            </a:r>
            <a:r>
              <a:rPr lang="es-ES" sz="3600" dirty="0" smtClean="0">
                <a:solidFill>
                  <a:srgbClr val="C00000"/>
                </a:solidFill>
              </a:rPr>
              <a:t>ES DIUEN PESOS I </a:t>
            </a:r>
            <a:r>
              <a:rPr lang="es-ES" sz="3600" dirty="0" smtClean="0">
                <a:solidFill>
                  <a:srgbClr val="C00000"/>
                </a:solidFill>
              </a:rPr>
              <a:t>SÓN MOLT GRANS</a:t>
            </a:r>
            <a:r>
              <a:rPr lang="es-ES" dirty="0" smtClean="0">
                <a:solidFill>
                  <a:srgbClr val="C00000"/>
                </a:solidFill>
              </a:rPr>
              <a:t>. </a:t>
            </a:r>
            <a:endParaRPr lang="es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3753688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7030A0"/>
                </a:solidFill>
                <a:latin typeface="Chiller" pitchFamily="82" charset="0"/>
              </a:rPr>
              <a:t>COM</a:t>
            </a:r>
            <a:r>
              <a:rPr lang="es-ES" sz="5400" dirty="0" smtClean="0">
                <a:solidFill>
                  <a:srgbClr val="C00000"/>
                </a:solidFill>
                <a:latin typeface="Chiller" pitchFamily="82" charset="0"/>
              </a:rPr>
              <a:t> </a:t>
            </a:r>
            <a:r>
              <a:rPr lang="es-ES" sz="5400" dirty="0" smtClean="0">
                <a:solidFill>
                  <a:srgbClr val="FFFF00"/>
                </a:solidFill>
                <a:latin typeface="Chiller" pitchFamily="82" charset="0"/>
              </a:rPr>
              <a:t>SÓN?</a:t>
            </a:r>
            <a:endParaRPr lang="es-ES" sz="5400" dirty="0">
              <a:solidFill>
                <a:srgbClr val="FFFF00"/>
              </a:solidFill>
              <a:latin typeface="Chiller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5328592" cy="1296144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s-ES" sz="5800" dirty="0" smtClean="0">
                <a:solidFill>
                  <a:srgbClr val="C00000"/>
                </a:solidFill>
              </a:rPr>
              <a:t>ELS PESOS SÓN RODONS I MOLT BONICS I TENEN  DIBUIXOS D’ANIMALS.</a:t>
            </a:r>
          </a:p>
          <a:p>
            <a:pPr marL="0" indent="0" algn="r">
              <a:buNone/>
            </a:pP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591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9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es-ES" sz="4400" dirty="0">
                <a:solidFill>
                  <a:srgbClr val="FFFF00"/>
                </a:solidFill>
                <a:latin typeface="Chiller" pitchFamily="82" charset="0"/>
              </a:rPr>
              <a:t>Q</a:t>
            </a:r>
            <a:r>
              <a:rPr lang="es-ES" sz="4400" dirty="0" smtClean="0">
                <a:solidFill>
                  <a:srgbClr val="FFFF00"/>
                </a:solidFill>
                <a:latin typeface="Chiller" pitchFamily="82" charset="0"/>
              </a:rPr>
              <a:t>UANT VAL </a:t>
            </a:r>
            <a:r>
              <a:rPr lang="es-ES" sz="4400" dirty="0" smtClean="0">
                <a:solidFill>
                  <a:srgbClr val="7030A0"/>
                </a:solidFill>
                <a:latin typeface="Chiller" pitchFamily="82" charset="0"/>
              </a:rPr>
              <a:t>LA MONEDA</a:t>
            </a:r>
            <a:r>
              <a:rPr lang="es-ES" sz="4400" dirty="0" smtClean="0">
                <a:solidFill>
                  <a:srgbClr val="C00000"/>
                </a:solidFill>
                <a:latin typeface="Chiller" pitchFamily="82" charset="0"/>
              </a:rPr>
              <a:t>?</a:t>
            </a:r>
            <a:endParaRPr lang="es-ES" sz="4400" dirty="0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7924800" cy="2404864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rgbClr val="C00000"/>
                </a:solidFill>
              </a:rPr>
              <a:t>EL BILLET DE 50.000 PESOS SÓN UNS 13 EUROS</a:t>
            </a:r>
          </a:p>
          <a:p>
            <a:r>
              <a:rPr lang="es-ES" sz="2800" dirty="0" smtClean="0">
                <a:solidFill>
                  <a:srgbClr val="C00000"/>
                </a:solidFill>
              </a:rPr>
              <a:t>1 PESO VAL </a:t>
            </a:r>
            <a:r>
              <a:rPr lang="es-ES" sz="2800" dirty="0">
                <a:solidFill>
                  <a:srgbClr val="C00000"/>
                </a:solidFill>
              </a:rPr>
              <a:t>0,000265 </a:t>
            </a:r>
            <a:r>
              <a:rPr lang="es-ES" sz="2800" dirty="0" smtClean="0">
                <a:solidFill>
                  <a:srgbClr val="C00000"/>
                </a:solidFill>
              </a:rPr>
              <a:t>EUROS</a:t>
            </a:r>
            <a:endParaRPr lang="es-ES" sz="2800" dirty="0" smtClean="0">
              <a:solidFill>
                <a:srgbClr val="C00000"/>
              </a:solidFill>
            </a:endParaRPr>
          </a:p>
          <a:p>
            <a:r>
              <a:rPr lang="es-ES" sz="2800" dirty="0">
                <a:solidFill>
                  <a:srgbClr val="C00000"/>
                </a:solidFill>
              </a:rPr>
              <a:t>1 EURO </a:t>
            </a:r>
            <a:r>
              <a:rPr lang="es-ES" sz="2800" dirty="0" smtClean="0">
                <a:solidFill>
                  <a:srgbClr val="C00000"/>
                </a:solidFill>
              </a:rPr>
              <a:t>VAL 3.774 PESOS</a:t>
            </a:r>
            <a:endParaRPr lang="es-E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6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4800" cy="854968"/>
          </a:xfrm>
        </p:spPr>
        <p:txBody>
          <a:bodyPr/>
          <a:lstStyle/>
          <a:p>
            <a:r>
              <a:rPr lang="es-ES" sz="4000" dirty="0" smtClean="0">
                <a:solidFill>
                  <a:srgbClr val="00B050"/>
                </a:solidFill>
                <a:latin typeface="Chiller" pitchFamily="82" charset="0"/>
              </a:rPr>
              <a:t>QUANTS ANYS FA  </a:t>
            </a:r>
            <a:r>
              <a:rPr lang="es-ES" sz="4000" dirty="0" smtClean="0">
                <a:solidFill>
                  <a:srgbClr val="7030A0"/>
                </a:solidFill>
                <a:latin typeface="Chiller" pitchFamily="82" charset="0"/>
              </a:rPr>
              <a:t>QUE  EXISTEIXEN</a:t>
            </a:r>
            <a:r>
              <a:rPr lang="es-ES" sz="4000" dirty="0" smtClean="0">
                <a:solidFill>
                  <a:srgbClr val="C00000"/>
                </a:solidFill>
                <a:latin typeface="Chiller" pitchFamily="82" charset="0"/>
              </a:rPr>
              <a:t>?</a:t>
            </a:r>
            <a:endParaRPr lang="es-ES" sz="4000" dirty="0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E</a:t>
            </a:r>
            <a:r>
              <a:rPr lang="es-ES" sz="2400" dirty="0" smtClean="0">
                <a:solidFill>
                  <a:srgbClr val="C00000"/>
                </a:solidFill>
              </a:rPr>
              <a:t>L PESO COLOMBIANO EXISTEIX DESDE 1810 I ES VA UTILITZAR PER PRIMERA </a:t>
            </a:r>
            <a:r>
              <a:rPr lang="es-ES" sz="2400" dirty="0" smtClean="0">
                <a:solidFill>
                  <a:srgbClr val="C00000"/>
                </a:solidFill>
              </a:rPr>
              <a:t>VEGADA</a:t>
            </a:r>
            <a:r>
              <a:rPr lang="es-ES" sz="2400" dirty="0">
                <a:solidFill>
                  <a:srgbClr val="C00000"/>
                </a:solidFill>
              </a:rPr>
              <a:t> </a:t>
            </a:r>
            <a:r>
              <a:rPr lang="es-ES" sz="2400" dirty="0" smtClean="0">
                <a:solidFill>
                  <a:srgbClr val="C00000"/>
                </a:solidFill>
              </a:rPr>
              <a:t>L’ANY 1819.</a:t>
            </a:r>
            <a:endParaRPr lang="es-ES" sz="2400" dirty="0" smtClean="0">
              <a:solidFill>
                <a:srgbClr val="C00000"/>
              </a:solidFill>
            </a:endParaRPr>
          </a:p>
          <a:p>
            <a:r>
              <a:rPr lang="es-ES" sz="2400" dirty="0" smtClean="0">
                <a:solidFill>
                  <a:srgbClr val="C00000"/>
                </a:solidFill>
              </a:rPr>
              <a:t>PER EXEMPLE AQUESTA ES VA CREAR L’ANY 2016.</a:t>
            </a:r>
          </a:p>
          <a:p>
            <a:r>
              <a:rPr lang="es-ES" sz="2400" dirty="0" smtClean="0">
                <a:solidFill>
                  <a:srgbClr val="C00000"/>
                </a:solidFill>
              </a:rPr>
              <a:t>A BAIX DEL PESO ES POT VEURE L’ANY.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20" y="3356992"/>
            <a:ext cx="562707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11327" y="378520"/>
            <a:ext cx="7924800" cy="1143000"/>
          </a:xfrm>
        </p:spPr>
        <p:txBody>
          <a:bodyPr/>
          <a:lstStyle/>
          <a:p>
            <a:r>
              <a:rPr lang="es-ES" sz="4000" dirty="0" smtClean="0">
                <a:solidFill>
                  <a:srgbClr val="FFC000"/>
                </a:solidFill>
                <a:latin typeface="Chiller" pitchFamily="82" charset="0"/>
              </a:rPr>
              <a:t>MOLTES GRÀCIES </a:t>
            </a:r>
            <a:r>
              <a:rPr lang="es-ES" sz="4000" dirty="0" smtClean="0">
                <a:solidFill>
                  <a:srgbClr val="00B050"/>
                </a:solidFill>
                <a:latin typeface="Chiller" pitchFamily="82" charset="0"/>
              </a:rPr>
              <a:t>PER ESCOLTAR-ME</a:t>
            </a:r>
            <a:endParaRPr lang="es-ES" sz="4000" dirty="0">
              <a:solidFill>
                <a:srgbClr val="00B050"/>
              </a:solidFill>
              <a:latin typeface="Chiller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9" y="1556792"/>
            <a:ext cx="80546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200</TotalTime>
  <Words>162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Horizonte</vt:lpstr>
      <vt:lpstr>MONEDES DEL MEU PAÍS</vt:lpstr>
      <vt:lpstr>INFORMACIÓ</vt:lpstr>
      <vt:lpstr>COM ES DIUEN ? DE QUIN PAÍS SÓN ?  </vt:lpstr>
      <vt:lpstr>COM SÓN?</vt:lpstr>
      <vt:lpstr>QUANT VAL LA MONEDA?</vt:lpstr>
      <vt:lpstr>QUANTS ANYS FA  QUE  EXISTEIXEN?</vt:lpstr>
      <vt:lpstr>MOLTES GRÀCIES PER ESCOLTAR-ME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MONEDES</dc:title>
  <dc:creator>argo</dc:creator>
  <cp:lastModifiedBy>Usuario de Windows</cp:lastModifiedBy>
  <cp:revision>25</cp:revision>
  <dcterms:created xsi:type="dcterms:W3CDTF">2019-10-17T08:03:11Z</dcterms:created>
  <dcterms:modified xsi:type="dcterms:W3CDTF">2019-11-14T10:12:59Z</dcterms:modified>
</cp:coreProperties>
</file>