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67" autoAdjust="0"/>
    <p:restoredTop sz="86455" autoAdjust="0"/>
  </p:normalViewPr>
  <p:slideViewPr>
    <p:cSldViewPr>
      <p:cViewPr>
        <p:scale>
          <a:sx n="92" d="100"/>
          <a:sy n="92" d="100"/>
        </p:scale>
        <p:origin x="-1956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lnSpc>
                <a:spcPct val="100000"/>
              </a:lnSpc>
            </a:pPr>
            <a:fld id="{0BA36C36-6A2F-47DA-BE7C-885204152B6A}" type="datetime">
              <a:rPr lang="ca-ES" sz="1200" b="0" strike="noStrike" spc="-1" smtClean="0">
                <a:solidFill>
                  <a:srgbClr val="8B8B8B"/>
                </a:solidFill>
                <a:latin typeface="Calibri"/>
              </a:rPr>
              <a:t>14/11/2019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ca-E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 algn="r">
              <a:lnSpc>
                <a:spcPct val="100000"/>
              </a:lnSpc>
            </a:pPr>
            <a:fld id="{8E5A6211-F5EE-494C-AD43-48B9DA956FCD}" type="slidenum">
              <a:rPr lang="ca-ES" sz="1200" b="0" strike="noStrike" spc="-1" smtClean="0">
                <a:solidFill>
                  <a:srgbClr val="8B8B8B"/>
                </a:solidFill>
                <a:latin typeface="Calibri"/>
              </a:rPr>
              <a:t>‹Nº›</a:t>
            </a:fld>
            <a:endParaRPr lang="ca-ES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BA36C36-6A2F-47DA-BE7C-885204152B6A}" type="datetime">
              <a:rPr lang="ca-ES" sz="1200" b="0" strike="noStrike" spc="-1" smtClean="0">
                <a:solidFill>
                  <a:srgbClr val="8B8B8B"/>
                </a:solidFill>
                <a:latin typeface="Calibri"/>
              </a:rPr>
              <a:t>14/11/2019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E5A6211-F5EE-494C-AD43-48B9DA956FCD}" type="slidenum">
              <a:rPr lang="ca-ES" sz="1200" b="0" strike="noStrike" spc="-1" smtClean="0">
                <a:solidFill>
                  <a:srgbClr val="8B8B8B"/>
                </a:solidFill>
                <a:latin typeface="Calibri"/>
              </a:rPr>
              <a:t>‹Nº›</a:t>
            </a:fld>
            <a:endParaRPr lang="ca-ES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BA36C36-6A2F-47DA-BE7C-885204152B6A}" type="datetime">
              <a:rPr lang="ca-ES" sz="1200" b="0" strike="noStrike" spc="-1" smtClean="0">
                <a:solidFill>
                  <a:srgbClr val="8B8B8B"/>
                </a:solidFill>
                <a:latin typeface="Calibri"/>
              </a:rPr>
              <a:t>14/11/2019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E5A6211-F5EE-494C-AD43-48B9DA956FCD}" type="slidenum">
              <a:rPr lang="ca-ES" sz="1200" b="0" strike="noStrike" spc="-1" smtClean="0">
                <a:solidFill>
                  <a:srgbClr val="8B8B8B"/>
                </a:solidFill>
                <a:latin typeface="Calibri"/>
              </a:rPr>
              <a:t>‹Nº›</a:t>
            </a:fld>
            <a:endParaRPr lang="ca-ES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s-E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a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BA36C36-6A2F-47DA-BE7C-885204152B6A}" type="datetime">
              <a:rPr lang="ca-ES" sz="1200" b="0" strike="noStrike" spc="-1" smtClean="0">
                <a:solidFill>
                  <a:srgbClr val="8B8B8B"/>
                </a:solidFill>
                <a:latin typeface="Calibri"/>
              </a:rPr>
              <a:t>14/11/2019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E5A6211-F5EE-494C-AD43-48B9DA956FCD}" type="slidenum">
              <a:rPr lang="ca-ES" sz="1200" b="0" strike="noStrike" spc="-1" smtClean="0">
                <a:solidFill>
                  <a:srgbClr val="8B8B8B"/>
                </a:solidFill>
                <a:latin typeface="Calibri"/>
              </a:rPr>
              <a:t>‹Nº›</a:t>
            </a:fld>
            <a:endParaRPr lang="ca-ES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BA36C36-6A2F-47DA-BE7C-885204152B6A}" type="datetime">
              <a:rPr lang="ca-ES" sz="1200" b="0" strike="noStrike" spc="-1" smtClean="0">
                <a:solidFill>
                  <a:srgbClr val="8B8B8B"/>
                </a:solidFill>
                <a:latin typeface="Calibri"/>
              </a:rPr>
              <a:t>14/11/2019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E5A6211-F5EE-494C-AD43-48B9DA956FCD}" type="slidenum">
              <a:rPr lang="ca-ES" sz="1200" b="0" strike="noStrike" spc="-1" smtClean="0">
                <a:solidFill>
                  <a:srgbClr val="8B8B8B"/>
                </a:solidFill>
                <a:latin typeface="Calibri"/>
              </a:rPr>
              <a:t>‹Nº›</a:t>
            </a:fld>
            <a:endParaRPr lang="ca-ES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BA36C36-6A2F-47DA-BE7C-885204152B6A}" type="datetime">
              <a:rPr lang="ca-ES" sz="1200" b="0" strike="noStrike" spc="-1" smtClean="0">
                <a:solidFill>
                  <a:srgbClr val="8B8B8B"/>
                </a:solidFill>
                <a:latin typeface="Calibri"/>
              </a:rPr>
              <a:t>14/11/2019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E5A6211-F5EE-494C-AD43-48B9DA956FCD}" type="slidenum">
              <a:rPr lang="ca-ES" sz="1200" b="0" strike="noStrike" spc="-1" smtClean="0">
                <a:solidFill>
                  <a:srgbClr val="8B8B8B"/>
                </a:solidFill>
                <a:latin typeface="Calibri"/>
              </a:rPr>
              <a:t>‹Nº›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BA36C36-6A2F-47DA-BE7C-885204152B6A}" type="datetime">
              <a:rPr lang="ca-ES" sz="1200" b="0" strike="noStrike" spc="-1" smtClean="0">
                <a:solidFill>
                  <a:srgbClr val="8B8B8B"/>
                </a:solidFill>
                <a:latin typeface="Calibri"/>
              </a:rPr>
              <a:t>14/11/2019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E5A6211-F5EE-494C-AD43-48B9DA956FCD}" type="slidenum">
              <a:rPr lang="ca-ES" sz="1200" b="0" strike="noStrike" spc="-1" smtClean="0">
                <a:solidFill>
                  <a:srgbClr val="8B8B8B"/>
                </a:solidFill>
                <a:latin typeface="Calibri"/>
              </a:rPr>
              <a:t>‹Nº›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BA36C36-6A2F-47DA-BE7C-885204152B6A}" type="datetime">
              <a:rPr lang="ca-ES" sz="1200" b="0" strike="noStrike" spc="-1" smtClean="0">
                <a:solidFill>
                  <a:srgbClr val="8B8B8B"/>
                </a:solidFill>
                <a:latin typeface="Calibri"/>
              </a:rPr>
              <a:t>14/11/2019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E5A6211-F5EE-494C-AD43-48B9DA956FCD}" type="slidenum">
              <a:rPr lang="ca-ES" sz="1200" b="0" strike="noStrike" spc="-1" smtClean="0">
                <a:solidFill>
                  <a:srgbClr val="8B8B8B"/>
                </a:solidFill>
                <a:latin typeface="Calibri"/>
              </a:rPr>
              <a:t>‹Nº›</a:t>
            </a:fld>
            <a:endParaRPr lang="ca-ES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fld id="{0BA36C36-6A2F-47DA-BE7C-885204152B6A}" type="datetime">
              <a:rPr lang="ca-ES" sz="1200" b="0" strike="noStrike" spc="-1" smtClean="0">
                <a:solidFill>
                  <a:srgbClr val="8B8B8B"/>
                </a:solidFill>
                <a:latin typeface="Calibri"/>
              </a:rPr>
              <a:t>14/11/2019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sz="2400" b="0" strike="noStrike" spc="-1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8E5A6211-F5EE-494C-AD43-48B9DA956FCD}" type="slidenum">
              <a:rPr lang="ca-ES" sz="1200" b="0" strike="noStrike" spc="-1" smtClean="0">
                <a:solidFill>
                  <a:srgbClr val="8B8B8B"/>
                </a:solidFill>
                <a:latin typeface="Calibri"/>
              </a:rPr>
              <a:t>‹Nº›</a:t>
            </a:fld>
            <a:endParaRPr lang="ca-ES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lnSpc>
                <a:spcPct val="100000"/>
              </a:lnSpc>
            </a:pPr>
            <a:fld id="{0BA36C36-6A2F-47DA-BE7C-885204152B6A}" type="datetime">
              <a:rPr lang="ca-ES" sz="1200" b="0" strike="noStrike" spc="-1" smtClean="0">
                <a:solidFill>
                  <a:srgbClr val="8B8B8B"/>
                </a:solidFill>
                <a:latin typeface="Calibri"/>
              </a:rPr>
              <a:t>14/11/2019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ca-ES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8E5A6211-F5EE-494C-AD43-48B9DA956FCD}" type="slidenum">
              <a:rPr lang="ca-ES" sz="1200" b="0" strike="noStrike" spc="-1" smtClean="0">
                <a:solidFill>
                  <a:srgbClr val="8B8B8B"/>
                </a:solidFill>
                <a:latin typeface="Calibri"/>
              </a:rPr>
              <a:t>‹Nº›</a:t>
            </a:fld>
            <a:endParaRPr lang="ca-ES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lnSpc>
                <a:spcPct val="100000"/>
              </a:lnSpc>
            </a:pPr>
            <a:fld id="{0BA36C36-6A2F-47DA-BE7C-885204152B6A}" type="datetime">
              <a:rPr lang="ca-ES" sz="1200" b="0" strike="noStrike" spc="-1" smtClean="0">
                <a:solidFill>
                  <a:srgbClr val="8B8B8B"/>
                </a:solidFill>
                <a:latin typeface="Calibri"/>
              </a:rPr>
              <a:t>14/11/2019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ca-ES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8E5A6211-F5EE-494C-AD43-48B9DA956FCD}" type="slidenum">
              <a:rPr lang="ca-ES" sz="1200" b="0" strike="noStrike" spc="-1" smtClean="0">
                <a:solidFill>
                  <a:srgbClr val="8B8B8B"/>
                </a:solidFill>
                <a:latin typeface="Calibri"/>
              </a:rPr>
              <a:t>‹Nº›</a:t>
            </a:fld>
            <a:endParaRPr lang="ca-ES" sz="1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lnSpc>
                <a:spcPct val="100000"/>
              </a:lnSpc>
            </a:pPr>
            <a:fld id="{85681F08-4AB1-4381-A713-A93B06B9D09A}" type="datetime">
              <a:rPr lang="ca-ES" sz="1200" b="0" strike="noStrike" spc="-1" smtClean="0">
                <a:solidFill>
                  <a:srgbClr val="8B8B8B"/>
                </a:solidFill>
                <a:latin typeface="Calibri"/>
              </a:rPr>
              <a:t>14/11/2019</a:t>
            </a:fld>
            <a:endParaRPr lang="ca-ES" sz="12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a-ES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algn="r">
              <a:lnSpc>
                <a:spcPct val="100000"/>
              </a:lnSpc>
            </a:pPr>
            <a:fld id="{B030E3A3-AF76-416D-90FE-296A8AA2D4F2}" type="slidenum">
              <a:rPr lang="ca-ES" sz="1200" b="0" strike="noStrike" spc="-1" smtClean="0">
                <a:solidFill>
                  <a:srgbClr val="8B8B8B"/>
                </a:solidFill>
                <a:latin typeface="Calibri"/>
              </a:rPr>
              <a:t>‹Nº›</a:t>
            </a:fld>
            <a:endParaRPr lang="ca-E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CeW7EXNkUr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s.coinmill.com/EUR_MAD.html#MAD=100.00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395536" y="5486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lang="es-ES" sz="4400" b="0" strike="noStrike" spc="-1" dirty="0">
                <a:solidFill>
                  <a:srgbClr val="FF0000"/>
                </a:solidFill>
                <a:latin typeface="Broadway" pitchFamily="82" charset="0"/>
              </a:rPr>
              <a:t>Monedes </a:t>
            </a:r>
            <a:r>
              <a:rPr lang="es-ES" sz="4400" b="0" strike="noStrike" spc="-1" dirty="0">
                <a:solidFill>
                  <a:srgbClr val="00B050"/>
                </a:solidFill>
                <a:latin typeface="Broadway" pitchFamily="82" charset="0"/>
              </a:rPr>
              <a:t>de</a:t>
            </a:r>
            <a:r>
              <a:rPr lang="es-ES" sz="4400" b="0" strike="noStrike" spc="-1" dirty="0">
                <a:solidFill>
                  <a:srgbClr val="FF0000"/>
                </a:solidFill>
                <a:latin typeface="Broadway" pitchFamily="82" charset="0"/>
              </a:rPr>
              <a:t> </a:t>
            </a:r>
            <a:r>
              <a:rPr lang="es-ES" sz="4400" b="0" strike="noStrike" spc="-1" dirty="0" err="1" smtClean="0">
                <a:solidFill>
                  <a:srgbClr val="FF0000"/>
                </a:solidFill>
                <a:latin typeface="Broadway" pitchFamily="82" charset="0"/>
              </a:rPr>
              <a:t>Marroc</a:t>
            </a:r>
            <a:endParaRPr lang="es-ES" sz="4400" b="0" strike="noStrike" spc="-1" dirty="0">
              <a:solidFill>
                <a:srgbClr val="FF0000"/>
              </a:solidFill>
              <a:latin typeface="Broadway" pitchFamily="82" charset="0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6263640" y="5805360"/>
            <a:ext cx="2880000" cy="705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es-ES" sz="3200" b="0" strike="noStrike" spc="-1">
                <a:solidFill>
                  <a:srgbClr val="8B8B8B"/>
                </a:solidFill>
                <a:latin typeface="Calibri"/>
              </a:rPr>
              <a:t>Elyass</a:t>
            </a:r>
            <a:endParaRPr lang="ca-ES" sz="3200" b="0" strike="noStrike" spc="-1">
              <a:latin typeface="Arial"/>
            </a:endParaRPr>
          </a:p>
        </p:txBody>
      </p:sp>
      <p:pic>
        <p:nvPicPr>
          <p:cNvPr id="84" name="Picture 2"/>
          <p:cNvPicPr/>
          <p:nvPr/>
        </p:nvPicPr>
        <p:blipFill>
          <a:blip r:embed="rId2"/>
          <a:stretch/>
        </p:blipFill>
        <p:spPr>
          <a:xfrm>
            <a:off x="1498320" y="2666880"/>
            <a:ext cx="6480360" cy="2750040"/>
          </a:xfrm>
          <a:prstGeom prst="rect">
            <a:avLst/>
          </a:prstGeom>
          <a:ln>
            <a:noFill/>
          </a:ln>
        </p:spPr>
      </p:pic>
      <p:sp>
        <p:nvSpPr>
          <p:cNvPr id="2" name="1 Llamada rectangular redondeada"/>
          <p:cNvSpPr/>
          <p:nvPr/>
        </p:nvSpPr>
        <p:spPr>
          <a:xfrm>
            <a:off x="-1188640" y="6957392"/>
            <a:ext cx="144016" cy="7200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</p:cSld>
  <p:clrMapOvr>
    <a:masterClrMapping/>
  </p:clrMapOvr>
  <p:transition spd="slow" advTm="6761">
    <p:randomBar dir="vert"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0" strike="noStrike" spc="-1" dirty="0" err="1">
                <a:solidFill>
                  <a:srgbClr val="FF0000"/>
                </a:solidFill>
                <a:latin typeface="Rockwell Extra Bold" pitchFamily="18" charset="0"/>
              </a:rPr>
              <a:t>Com</a:t>
            </a:r>
            <a:r>
              <a:rPr lang="es-ES" sz="4400" b="0" strike="noStrike" spc="-1" dirty="0">
                <a:solidFill>
                  <a:srgbClr val="00B050"/>
                </a:solidFill>
                <a:latin typeface="Rockwell Extra Bold" pitchFamily="18" charset="0"/>
              </a:rPr>
              <a:t> es </a:t>
            </a:r>
            <a:r>
              <a:rPr lang="es-ES" sz="4400" b="0" strike="noStrike" spc="-1" dirty="0" err="1" smtClean="0">
                <a:solidFill>
                  <a:srgbClr val="FF0000"/>
                </a:solidFill>
                <a:latin typeface="Rockwell Extra Bold" pitchFamily="18" charset="0"/>
              </a:rPr>
              <a:t>diuen</a:t>
            </a:r>
            <a:r>
              <a:rPr lang="es-ES" sz="4400" b="0" strike="noStrike" spc="-1" dirty="0" smtClean="0">
                <a:solidFill>
                  <a:srgbClr val="FF0000"/>
                </a:solidFill>
                <a:latin typeface="Rockwell Extra Bold" pitchFamily="18" charset="0"/>
              </a:rPr>
              <a:t>?</a:t>
            </a:r>
            <a:endParaRPr lang="es-ES" sz="4400" b="0" strike="noStrike" spc="-1" dirty="0">
              <a:solidFill>
                <a:srgbClr val="FF0000"/>
              </a:solidFill>
              <a:latin typeface="Rockwell Extra Bold" pitchFamily="18" charset="0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683568" y="1600200"/>
            <a:ext cx="7776864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200" b="0" strike="noStrike" spc="-1" dirty="0">
                <a:solidFill>
                  <a:srgbClr val="000000"/>
                </a:solidFill>
                <a:latin typeface="Calibri"/>
              </a:rPr>
              <a:t>Les monedes de </a:t>
            </a:r>
            <a:r>
              <a:rPr lang="es-ES" sz="3200" b="0" strike="noStrike" spc="-1" dirty="0" err="1">
                <a:solidFill>
                  <a:srgbClr val="000000"/>
                </a:solidFill>
                <a:latin typeface="Calibri"/>
              </a:rPr>
              <a:t>Marroc</a:t>
            </a:r>
            <a:r>
              <a:rPr lang="es-ES" sz="3200" b="0" strike="noStrike" spc="-1" dirty="0">
                <a:solidFill>
                  <a:srgbClr val="000000"/>
                </a:solidFill>
                <a:latin typeface="Calibri"/>
              </a:rPr>
              <a:t> es </a:t>
            </a:r>
            <a:r>
              <a:rPr lang="es-ES" sz="3200" b="0" strike="noStrike" spc="-1" dirty="0" err="1" smtClean="0">
                <a:solidFill>
                  <a:srgbClr val="000000"/>
                </a:solidFill>
                <a:latin typeface="Calibri"/>
              </a:rPr>
              <a:t>diuen</a:t>
            </a:r>
            <a:r>
              <a:rPr lang="es-ES" sz="32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s-ES" sz="3200" b="0" strike="noStrike" spc="-1" dirty="0" err="1" smtClean="0">
                <a:solidFill>
                  <a:srgbClr val="000000"/>
                </a:solidFill>
                <a:latin typeface="Calibri"/>
              </a:rPr>
              <a:t>dirham</a:t>
            </a:r>
            <a:endParaRPr lang="es-ES" sz="32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</a:pPr>
            <a:r>
              <a:rPr lang="es-ES" sz="3200" spc="-1" dirty="0">
                <a:solidFill>
                  <a:srgbClr val="FF0000"/>
                </a:solidFill>
                <a:latin typeface="Calibri"/>
              </a:rPr>
              <a:t> </a:t>
            </a:r>
            <a:endParaRPr lang="es-ES" sz="3200" spc="-1" dirty="0" smtClean="0">
              <a:solidFill>
                <a:srgbClr val="FF000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</a:pPr>
            <a:r>
              <a:rPr lang="es-ES" sz="3200" spc="-1" dirty="0" smtClean="0">
                <a:solidFill>
                  <a:srgbClr val="FF0000"/>
                </a:solidFill>
                <a:latin typeface="Calibri"/>
              </a:rPr>
              <a:t>Videos </a:t>
            </a:r>
            <a:r>
              <a:rPr lang="es-ES" sz="3200" spc="-1" dirty="0" smtClean="0">
                <a:solidFill>
                  <a:srgbClr val="FF0000"/>
                </a:solidFill>
                <a:latin typeface="Calibri"/>
              </a:rPr>
              <a:t>de monedes de </a:t>
            </a:r>
            <a:r>
              <a:rPr lang="es-ES" sz="3200" spc="-1" dirty="0" err="1">
                <a:solidFill>
                  <a:srgbClr val="FF0000"/>
                </a:solidFill>
                <a:latin typeface="Calibri"/>
              </a:rPr>
              <a:t>M</a:t>
            </a:r>
            <a:r>
              <a:rPr lang="es-ES" sz="3200" spc="-1" dirty="0" err="1" smtClean="0">
                <a:solidFill>
                  <a:srgbClr val="FF0000"/>
                </a:solidFill>
                <a:latin typeface="Calibri"/>
              </a:rPr>
              <a:t>arroc</a:t>
            </a:r>
            <a:r>
              <a:rPr lang="es-ES" sz="3200" spc="-1" dirty="0" smtClean="0">
                <a:solidFill>
                  <a:srgbClr val="FF0000"/>
                </a:solidFill>
                <a:latin typeface="Calibri"/>
              </a:rPr>
              <a:t>:</a:t>
            </a:r>
            <a:endParaRPr lang="es-ES" sz="3200" spc="-1" dirty="0" smtClean="0">
              <a:solidFill>
                <a:srgbClr val="FF0000"/>
              </a:solidFill>
              <a:latin typeface="Calibri"/>
            </a:endParaRPr>
          </a:p>
          <a:p>
            <a:pPr marL="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</a:pPr>
            <a:r>
              <a:rPr lang="es-ES" sz="3200" b="0" strike="noStrike" spc="-1" dirty="0" smtClean="0">
                <a:solidFill>
                  <a:srgbClr val="FF0000"/>
                </a:solidFill>
                <a:latin typeface="Calibri"/>
                <a:hlinkClick r:id="rId2"/>
              </a:rPr>
              <a:t>https://www.youtube.com/watch?v=CeW7EXNkUr0</a:t>
            </a:r>
            <a:endParaRPr lang="es-ES" sz="3200" b="0" strike="noStrike" spc="-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848" y="3862980"/>
            <a:ext cx="451802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05">
        <p:fade/>
      </p:transition>
    </mc:Choice>
    <mc:Fallback xmlns="">
      <p:transition spd="med" advTm="4405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57200" y="518595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s-ES" sz="4400" b="0" strike="noStrike" spc="-1" dirty="0" err="1">
                <a:solidFill>
                  <a:srgbClr val="00AAAD"/>
                </a:solidFill>
                <a:latin typeface="Segoe Print"/>
              </a:rPr>
              <a:t>Com</a:t>
            </a:r>
            <a:r>
              <a:rPr lang="es-ES" sz="4400" b="0" strike="noStrike" spc="-1" dirty="0">
                <a:solidFill>
                  <a:srgbClr val="00AAAD"/>
                </a:solidFill>
                <a:latin typeface="Segoe Print"/>
              </a:rPr>
              <a:t> </a:t>
            </a:r>
            <a:r>
              <a:rPr lang="es-ES" sz="4400" b="0" strike="noStrike" spc="-1" dirty="0" err="1" smtClean="0">
                <a:solidFill>
                  <a:srgbClr val="00AAAD"/>
                </a:solidFill>
                <a:latin typeface="Segoe Print"/>
              </a:rPr>
              <a:t>són</a:t>
            </a:r>
            <a:r>
              <a:rPr lang="es-ES" sz="4400" b="0" strike="noStrike" spc="-1" dirty="0" smtClean="0">
                <a:solidFill>
                  <a:srgbClr val="00AAAD"/>
                </a:solidFill>
                <a:latin typeface="Segoe Print"/>
              </a:rPr>
              <a:t>? </a:t>
            </a:r>
            <a:endParaRPr lang="es-ES" sz="4400" b="0" strike="noStrike" spc="-1" dirty="0">
              <a:solidFill>
                <a:srgbClr val="00AAAD"/>
              </a:solidFill>
              <a:latin typeface="Segoe Print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755576" y="1646328"/>
            <a:ext cx="782222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200" b="0" strike="noStrike" spc="-1" dirty="0" smtClean="0">
                <a:solidFill>
                  <a:srgbClr val="000000"/>
                </a:solidFill>
                <a:latin typeface="Calibri"/>
              </a:rPr>
              <a:t>Les monedes </a:t>
            </a:r>
            <a:r>
              <a:rPr lang="es-ES" sz="3200" spc="-1" dirty="0" err="1">
                <a:solidFill>
                  <a:srgbClr val="000000"/>
                </a:solidFill>
                <a:latin typeface="Calibri"/>
              </a:rPr>
              <a:t>s</a:t>
            </a:r>
            <a:r>
              <a:rPr lang="es-ES" sz="3200" b="0" strike="noStrike" spc="-1" dirty="0" err="1" smtClean="0">
                <a:solidFill>
                  <a:srgbClr val="000000"/>
                </a:solidFill>
                <a:latin typeface="Calibri"/>
              </a:rPr>
              <a:t>ón</a:t>
            </a:r>
            <a:r>
              <a:rPr lang="es-ES" sz="3200" b="0" strike="noStrike" spc="-1" dirty="0" smtClean="0">
                <a:solidFill>
                  <a:srgbClr val="000000"/>
                </a:solidFill>
                <a:latin typeface="Calibri"/>
              </a:rPr>
              <a:t> rodones i </a:t>
            </a:r>
            <a:r>
              <a:rPr lang="es-ES" sz="3200" spc="-1" dirty="0" err="1">
                <a:solidFill>
                  <a:srgbClr val="000000"/>
                </a:solidFill>
                <a:latin typeface="Calibri"/>
              </a:rPr>
              <a:t>e</a:t>
            </a:r>
            <a:r>
              <a:rPr lang="es-ES" sz="3200" spc="-1" dirty="0" err="1" smtClean="0">
                <a:solidFill>
                  <a:srgbClr val="000000"/>
                </a:solidFill>
                <a:latin typeface="Calibri"/>
              </a:rPr>
              <a:t>ls</a:t>
            </a:r>
            <a:r>
              <a:rPr lang="es-ES" sz="3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s-ES" sz="3200" spc="-1" dirty="0" err="1" smtClean="0">
                <a:solidFill>
                  <a:srgbClr val="000000"/>
                </a:solidFill>
                <a:latin typeface="Calibri"/>
              </a:rPr>
              <a:t>billets</a:t>
            </a:r>
            <a:r>
              <a:rPr lang="es-ES" sz="32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s-ES" sz="3200" b="0" strike="noStrike" spc="-1" dirty="0" err="1" smtClean="0">
                <a:solidFill>
                  <a:srgbClr val="000000"/>
                </a:solidFill>
                <a:latin typeface="Calibri"/>
              </a:rPr>
              <a:t>són</a:t>
            </a:r>
            <a:r>
              <a:rPr lang="es-ES" sz="32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s-ES" sz="3200" b="0" strike="noStrike" spc="-1" dirty="0" err="1" smtClean="0">
                <a:solidFill>
                  <a:srgbClr val="000000"/>
                </a:solidFill>
                <a:latin typeface="Calibri"/>
              </a:rPr>
              <a:t>rectangles</a:t>
            </a:r>
            <a:r>
              <a:rPr lang="es-ES" sz="3200" spc="-1" dirty="0">
                <a:solidFill>
                  <a:srgbClr val="000000"/>
                </a:solidFill>
                <a:latin typeface="Calibri"/>
              </a:rPr>
              <a:t>.</a:t>
            </a:r>
            <a:r>
              <a:rPr lang="es-ES" sz="32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endParaRPr lang="es-ES" sz="3200" spc="-1" dirty="0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s-ES" sz="3200" spc="-1" dirty="0" err="1" smtClean="0">
                <a:solidFill>
                  <a:srgbClr val="000000"/>
                </a:solidFill>
                <a:latin typeface="Calibri"/>
              </a:rPr>
              <a:t>T</a:t>
            </a:r>
            <a:r>
              <a:rPr lang="es-ES" sz="3200" b="0" strike="noStrike" spc="-1" dirty="0" err="1" smtClean="0">
                <a:solidFill>
                  <a:srgbClr val="000000"/>
                </a:solidFill>
                <a:latin typeface="Calibri"/>
              </a:rPr>
              <a:t>enen</a:t>
            </a:r>
            <a:r>
              <a:rPr lang="es-ES" sz="32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s-ES" sz="3200" b="0" strike="noStrike" spc="-1" dirty="0">
                <a:solidFill>
                  <a:srgbClr val="000000"/>
                </a:solidFill>
                <a:latin typeface="Calibri"/>
              </a:rPr>
              <a:t>fotos de </a:t>
            </a:r>
            <a:r>
              <a:rPr lang="es-ES" sz="3200" b="0" strike="noStrike" spc="-1" dirty="0" smtClean="0">
                <a:solidFill>
                  <a:srgbClr val="000000"/>
                </a:solidFill>
                <a:latin typeface="Calibri"/>
              </a:rPr>
              <a:t>reis</a:t>
            </a:r>
            <a:r>
              <a:rPr lang="es-ES" sz="3200" spc="-1" dirty="0" smtClean="0">
                <a:solidFill>
                  <a:srgbClr val="000000"/>
                </a:solidFill>
                <a:latin typeface="Calibri"/>
              </a:rPr>
              <a:t>. L</a:t>
            </a:r>
            <a:r>
              <a:rPr lang="es-ES" sz="3200" b="0" strike="noStrike" spc="-1" dirty="0" smtClean="0">
                <a:solidFill>
                  <a:srgbClr val="000000"/>
                </a:solidFill>
                <a:latin typeface="Calibri"/>
              </a:rPr>
              <a:t>es </a:t>
            </a:r>
            <a:r>
              <a:rPr lang="es-ES" sz="3200" b="0" strike="noStrike" spc="-1" dirty="0">
                <a:solidFill>
                  <a:srgbClr val="000000"/>
                </a:solidFill>
                <a:latin typeface="Calibri"/>
              </a:rPr>
              <a:t>reines no </a:t>
            </a:r>
            <a:r>
              <a:rPr lang="es-ES" sz="3200" b="0" strike="noStrike" spc="-1" dirty="0" smtClean="0">
                <a:solidFill>
                  <a:srgbClr val="000000"/>
                </a:solidFill>
                <a:latin typeface="Calibri"/>
              </a:rPr>
              <a:t>surten a les monedes</a:t>
            </a:r>
            <a:r>
              <a:rPr lang="es-ES" sz="3200" b="0" strike="noStrike" spc="-1" dirty="0">
                <a:solidFill>
                  <a:srgbClr val="000000"/>
                </a:solidFill>
                <a:latin typeface="Calibri"/>
              </a:rPr>
              <a:t>.  </a:t>
            </a:r>
          </a:p>
        </p:txBody>
      </p:sp>
      <p:pic>
        <p:nvPicPr>
          <p:cNvPr id="89" name="Picture 2"/>
          <p:cNvPicPr/>
          <p:nvPr/>
        </p:nvPicPr>
        <p:blipFill rotWithShape="1">
          <a:blip r:embed="rId2"/>
          <a:srcRect b="10124"/>
          <a:stretch/>
        </p:blipFill>
        <p:spPr>
          <a:xfrm>
            <a:off x="3995936" y="4005064"/>
            <a:ext cx="4179028" cy="23029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 advTm="154">
    <p:cover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692696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ca-ES" sz="4400" b="0" strike="noStrike" spc="-1" dirty="0">
                <a:solidFill>
                  <a:srgbClr val="00A65D"/>
                </a:solidFill>
                <a:latin typeface="Forte" pitchFamily="66" charset="0"/>
              </a:rPr>
              <a:t>Quants </a:t>
            </a:r>
            <a:r>
              <a:rPr lang="ca-ES" sz="4400" b="0" strike="noStrike" spc="-1" dirty="0" smtClean="0">
                <a:solidFill>
                  <a:srgbClr val="FF0000"/>
                </a:solidFill>
                <a:latin typeface="Forte" pitchFamily="66" charset="0"/>
              </a:rPr>
              <a:t>anys</a:t>
            </a:r>
            <a:r>
              <a:rPr lang="es-ES" sz="4400" b="0" strike="noStrike" spc="-1" dirty="0" smtClean="0">
                <a:solidFill>
                  <a:srgbClr val="FF0000"/>
                </a:solidFill>
                <a:latin typeface="Forte" pitchFamily="66" charset="0"/>
              </a:rPr>
              <a:t> </a:t>
            </a:r>
            <a:r>
              <a:rPr lang="ca-ES" sz="4400" b="0" strike="noStrike" spc="-1" dirty="0" smtClean="0">
                <a:solidFill>
                  <a:srgbClr val="FF0000"/>
                </a:solidFill>
                <a:latin typeface="Forte" pitchFamily="66" charset="0"/>
              </a:rPr>
              <a:t>fa que </a:t>
            </a:r>
            <a:r>
              <a:rPr lang="ca-ES" sz="4400" b="0" strike="noStrike" spc="-1" dirty="0" smtClean="0">
                <a:solidFill>
                  <a:srgbClr val="00A65D"/>
                </a:solidFill>
                <a:latin typeface="Forte" pitchFamily="66" charset="0"/>
              </a:rPr>
              <a:t>existeixen</a:t>
            </a:r>
            <a:r>
              <a:rPr lang="ca-ES" sz="4400" b="0" strike="noStrike" spc="-1" dirty="0" smtClean="0">
                <a:solidFill>
                  <a:srgbClr val="00A65D"/>
                </a:solidFill>
                <a:latin typeface="Forte" pitchFamily="66" charset="0"/>
              </a:rPr>
              <a:t>?</a:t>
            </a:r>
            <a:r>
              <a:rPr dirty="0"/>
              <a:t/>
            </a:r>
            <a:br>
              <a:rPr dirty="0"/>
            </a:br>
            <a:endParaRPr lang="es-E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827584" y="1620982"/>
            <a:ext cx="6912768" cy="413305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ca-ES" sz="2200" b="0" strike="noStrike" spc="-1" dirty="0" smtClean="0">
                <a:solidFill>
                  <a:srgbClr val="000000"/>
                </a:solidFill>
                <a:latin typeface="Calibri"/>
                <a:ea typeface="Microsoft YaHei"/>
              </a:rPr>
              <a:t>El dirham va aparèixer per primera vegada a</a:t>
            </a:r>
            <a:r>
              <a:rPr lang="ca-ES" sz="2200" b="0" strike="noStrike" spc="-1" dirty="0" smtClean="0">
                <a:solidFill>
                  <a:srgbClr val="000000"/>
                </a:solidFill>
                <a:latin typeface="Calibri"/>
              </a:rPr>
              <a:t>l 1912.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ca-ES" sz="2200" b="0" strike="noStrike" spc="-1" dirty="0" smtClean="0">
                <a:solidFill>
                  <a:srgbClr val="000000"/>
                </a:solidFill>
                <a:latin typeface="Calibri"/>
              </a:rPr>
              <a:t>Després de la independència del Marroc, al 1956, el dírham va  aparèixer altra vegada al 1958. 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ca-ES" sz="2200" b="0" strike="noStrike" spc="-1" dirty="0" smtClean="0">
                <a:solidFill>
                  <a:srgbClr val="000000"/>
                </a:solidFill>
                <a:latin typeface="Calibri"/>
              </a:rPr>
              <a:t>Però fins al 1974 a Marroc hi havia dues monedes: el franc francès i el dirham.</a:t>
            </a: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s-ES" sz="2200" b="0" strike="noStrike" spc="-1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s-ES" sz="2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73016"/>
            <a:ext cx="451802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29">
        <p:circle/>
      </p:transition>
    </mc:Choice>
    <mc:Fallback xmlns="">
      <p:transition spd="slow" advTm="729">
        <p:circl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3600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s-ES" sz="4000" b="0" strike="noStrike" spc="-1" dirty="0" err="1" smtClean="0">
                <a:solidFill>
                  <a:srgbClr val="FF0000"/>
                </a:solidFill>
                <a:latin typeface="Calibri"/>
              </a:rPr>
              <a:t>Quant</a:t>
            </a:r>
            <a:r>
              <a:rPr lang="es-ES" sz="4000" b="0" strike="noStrike" spc="-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s-ES" sz="4000" spc="-1" dirty="0" smtClean="0">
                <a:solidFill>
                  <a:srgbClr val="00B050"/>
                </a:solidFill>
                <a:latin typeface="Calibri"/>
              </a:rPr>
              <a:t>val el</a:t>
            </a:r>
            <a:r>
              <a:rPr lang="es-ES" sz="4000" spc="-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s-ES" sz="4000" spc="-1" dirty="0" err="1" smtClean="0">
                <a:solidFill>
                  <a:srgbClr val="FF0000"/>
                </a:solidFill>
                <a:latin typeface="Calibri"/>
              </a:rPr>
              <a:t>dirham</a:t>
            </a:r>
            <a:r>
              <a:rPr lang="es-ES" sz="4000" spc="-1" dirty="0" smtClean="0">
                <a:solidFill>
                  <a:srgbClr val="FF0000"/>
                </a:solidFill>
                <a:latin typeface="Calibri"/>
              </a:rPr>
              <a:t>?</a:t>
            </a:r>
            <a:endParaRPr lang="es-ES" sz="4000" b="0" strike="noStrike" spc="-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1619672" y="1156156"/>
            <a:ext cx="4824536" cy="346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ca-ES" spc="-1" dirty="0">
                <a:hlinkClick r:id="rId2"/>
              </a:rPr>
              <a:t>https://es.coinmill.com/EUR_MAD.html#MAD=100.00/</a:t>
            </a:r>
            <a:endParaRPr lang="ca-ES" sz="1800" b="0" strike="noStrike" spc="-1" dirty="0">
              <a:latin typeface="Arial"/>
            </a:endParaRPr>
          </a:p>
        </p:txBody>
      </p:sp>
      <p:pic>
        <p:nvPicPr>
          <p:cNvPr id="94" name="93 Imagen"/>
          <p:cNvPicPr/>
          <p:nvPr/>
        </p:nvPicPr>
        <p:blipFill>
          <a:blip r:embed="rId3"/>
          <a:stretch/>
        </p:blipFill>
        <p:spPr>
          <a:xfrm>
            <a:off x="1872000" y="2032560"/>
            <a:ext cx="4032000" cy="4303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71">
        <p:fade/>
      </p:transition>
    </mc:Choice>
    <mc:Fallback xmlns="">
      <p:transition spd="med" advTm="871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-98091" y="414152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s-ES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s-ES" sz="2200" b="0" strike="noStrike" spc="-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/>
              </a:rPr>
              <a:t>Gràcies</a:t>
            </a:r>
            <a:r>
              <a:rPr lang="es-ES" sz="2200" b="0" strike="noStrike" spc="-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/>
              </a:rPr>
              <a:t> </a:t>
            </a:r>
            <a:r>
              <a:rPr lang="es-ES" sz="2200" b="0" strike="noStrike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/>
              </a:rPr>
              <a:t>per </a:t>
            </a:r>
            <a:r>
              <a:rPr lang="es-ES" sz="2200" b="0" strike="noStrike" spc="-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/>
              </a:rPr>
              <a:t>escoltar-me </a:t>
            </a:r>
            <a:r>
              <a:rPr lang="es-ES" sz="2200" b="0" strike="noStrike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/>
              </a:rPr>
              <a:t>i </a:t>
            </a:r>
            <a:r>
              <a:rPr lang="es-ES" sz="2200" b="0" strike="noStrike" spc="-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/>
              </a:rPr>
              <a:t>adeu</a:t>
            </a:r>
            <a:r>
              <a:rPr lang="es-ES" sz="2200" b="0" strike="noStrike" spc="-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/>
              </a:rPr>
              <a:t> 6èA FI</a:t>
            </a:r>
            <a:endParaRPr lang="es-ES" sz="2200" b="0" strike="noStrike" spc="-1" dirty="0">
              <a:solidFill>
                <a:schemeClr val="accent6">
                  <a:lumMod val="60000"/>
                  <a:lumOff val="40000"/>
                </a:schemeClr>
              </a:solidFill>
              <a:latin typeface="Calibri"/>
            </a:endParaRPr>
          </a:p>
        </p:txBody>
      </p:sp>
      <p:pic>
        <p:nvPicPr>
          <p:cNvPr id="96" name="95 Imagen"/>
          <p:cNvPicPr/>
          <p:nvPr/>
        </p:nvPicPr>
        <p:blipFill>
          <a:blip r:embed="rId2"/>
          <a:stretch/>
        </p:blipFill>
        <p:spPr>
          <a:xfrm>
            <a:off x="4016529" y="1556792"/>
            <a:ext cx="3780144" cy="3915144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1578554" cy="92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57">
        <p14:ripple/>
      </p:transition>
    </mc:Choice>
    <mc:Fallback xmlns="">
      <p:transition spd="slow" advTm="557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764704"/>
            <a:ext cx="5544616" cy="1142640"/>
          </a:xfrm>
        </p:spPr>
        <p:txBody>
          <a:bodyPr/>
          <a:lstStyle/>
          <a:p>
            <a:r>
              <a:rPr lang="es-ES" dirty="0" smtClean="0">
                <a:solidFill>
                  <a:srgbClr val="00B050"/>
                </a:solidFill>
                <a:latin typeface="Georgia" pitchFamily="18" charset="0"/>
              </a:rPr>
              <a:t>Pre</a:t>
            </a:r>
            <a:r>
              <a:rPr lang="es-ES" dirty="0" smtClean="0">
                <a:solidFill>
                  <a:srgbClr val="FF0000"/>
                </a:solidFill>
                <a:latin typeface="Georgia" pitchFamily="18" charset="0"/>
              </a:rPr>
              <a:t>gun</a:t>
            </a:r>
            <a:r>
              <a:rPr lang="es-ES" dirty="0" smtClean="0">
                <a:solidFill>
                  <a:srgbClr val="00B050"/>
                </a:solidFill>
                <a:latin typeface="Georgia" pitchFamily="18" charset="0"/>
              </a:rPr>
              <a:t>tes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/>
          </p:nvPr>
        </p:nvSpPr>
        <p:spPr>
          <a:xfrm>
            <a:off x="1547664" y="2060848"/>
            <a:ext cx="5832648" cy="31588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    </a:t>
            </a:r>
            <a:r>
              <a:rPr lang="es-ES" sz="2000" dirty="0" err="1" smtClean="0"/>
              <a:t>Com</a:t>
            </a:r>
            <a:r>
              <a:rPr lang="es-ES" sz="2000" dirty="0" smtClean="0"/>
              <a:t> </a:t>
            </a:r>
            <a:r>
              <a:rPr lang="es-ES" sz="2000" dirty="0" err="1" smtClean="0"/>
              <a:t>són</a:t>
            </a:r>
            <a:r>
              <a:rPr lang="es-ES" sz="2000" dirty="0" smtClean="0"/>
              <a:t> les monedes de </a:t>
            </a:r>
            <a:r>
              <a:rPr lang="es-ES" sz="2000" dirty="0" err="1"/>
              <a:t>M</a:t>
            </a:r>
            <a:r>
              <a:rPr lang="es-ES" sz="2000" dirty="0" err="1" smtClean="0"/>
              <a:t>arroc</a:t>
            </a:r>
            <a:r>
              <a:rPr lang="es-ES" sz="2000" dirty="0" smtClean="0"/>
              <a:t>?</a:t>
            </a:r>
          </a:p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   a). </a:t>
            </a:r>
            <a:r>
              <a:rPr lang="es-ES" sz="2000" dirty="0" err="1" smtClean="0"/>
              <a:t>Són</a:t>
            </a:r>
            <a:r>
              <a:rPr lang="es-ES" sz="2000" dirty="0" smtClean="0"/>
              <a:t> </a:t>
            </a:r>
            <a:r>
              <a:rPr lang="es-ES" sz="2000" dirty="0"/>
              <a:t>rodones i </a:t>
            </a:r>
            <a:r>
              <a:rPr lang="es-ES" sz="2000" dirty="0" err="1"/>
              <a:t>els</a:t>
            </a:r>
            <a:r>
              <a:rPr lang="es-ES" sz="2000" dirty="0"/>
              <a:t> </a:t>
            </a:r>
            <a:r>
              <a:rPr lang="es-ES" sz="2000" dirty="0" err="1"/>
              <a:t>billets</a:t>
            </a:r>
            <a:r>
              <a:rPr lang="es-ES" sz="2000" dirty="0"/>
              <a:t> </a:t>
            </a:r>
            <a:r>
              <a:rPr lang="es-ES" sz="2000" dirty="0" err="1"/>
              <a:t>són</a:t>
            </a:r>
            <a:r>
              <a:rPr lang="es-ES" sz="2000" dirty="0"/>
              <a:t> </a:t>
            </a:r>
            <a:r>
              <a:rPr lang="es-ES" sz="2000" dirty="0" err="1"/>
              <a:t>rectangles</a:t>
            </a:r>
            <a:r>
              <a:rPr lang="es-ES" sz="2000" dirty="0"/>
              <a:t>. </a:t>
            </a:r>
            <a:endParaRPr lang="es-ES" sz="2000" dirty="0" smtClean="0"/>
          </a:p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   b</a:t>
            </a:r>
            <a:r>
              <a:rPr lang="es-ES" sz="2000" dirty="0" smtClean="0"/>
              <a:t>). </a:t>
            </a:r>
            <a:r>
              <a:rPr lang="es-ES" sz="2000" dirty="0" err="1" smtClean="0"/>
              <a:t>Són</a:t>
            </a:r>
            <a:r>
              <a:rPr lang="es-ES" sz="2000" dirty="0" smtClean="0"/>
              <a:t> </a:t>
            </a:r>
            <a:r>
              <a:rPr lang="es-ES" sz="2000" dirty="0" err="1" smtClean="0"/>
              <a:t>només</a:t>
            </a:r>
            <a:r>
              <a:rPr lang="es-ES" sz="2000" dirty="0" smtClean="0"/>
              <a:t> rodones.</a:t>
            </a:r>
          </a:p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   </a:t>
            </a:r>
          </a:p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   2. </a:t>
            </a:r>
            <a:r>
              <a:rPr lang="es-ES" sz="2000" dirty="0" err="1" smtClean="0"/>
              <a:t>Quin</a:t>
            </a:r>
            <a:r>
              <a:rPr lang="es-ES" sz="2000" dirty="0" smtClean="0"/>
              <a:t> </a:t>
            </a:r>
            <a:r>
              <a:rPr lang="es-ES" sz="2000" dirty="0" err="1" smtClean="0"/>
              <a:t>rei</a:t>
            </a:r>
            <a:r>
              <a:rPr lang="es-ES" sz="2000" dirty="0" smtClean="0"/>
              <a:t> </a:t>
            </a:r>
            <a:r>
              <a:rPr lang="es-ES" sz="2000" dirty="0" err="1" smtClean="0"/>
              <a:t>apareix</a:t>
            </a:r>
            <a:r>
              <a:rPr lang="es-ES" sz="2000" dirty="0" smtClean="0"/>
              <a:t> a la moneda de 5 </a:t>
            </a:r>
            <a:r>
              <a:rPr lang="es-ES" sz="2000" dirty="0" err="1" smtClean="0"/>
              <a:t>dirham</a:t>
            </a:r>
            <a:r>
              <a:rPr lang="es-ES" sz="2000" dirty="0" smtClean="0"/>
              <a:t>?</a:t>
            </a:r>
          </a:p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   a). </a:t>
            </a:r>
            <a:r>
              <a:rPr lang="es-ES" sz="2000" dirty="0" smtClean="0"/>
              <a:t>En </a:t>
            </a:r>
            <a:r>
              <a:rPr lang="es-ES" sz="2000" dirty="0" smtClean="0"/>
              <a:t>Hassan ll</a:t>
            </a:r>
          </a:p>
          <a:p>
            <a:pPr marL="0" indent="0" algn="just">
              <a:buNone/>
            </a:pPr>
            <a:r>
              <a:rPr lang="es-ES" sz="2000" dirty="0"/>
              <a:t> </a:t>
            </a:r>
            <a:r>
              <a:rPr lang="es-ES" sz="2000" dirty="0" smtClean="0"/>
              <a:t>   b</a:t>
            </a:r>
            <a:r>
              <a:rPr lang="es-ES" sz="2000" dirty="0" smtClean="0"/>
              <a:t>). En </a:t>
            </a:r>
            <a:r>
              <a:rPr lang="es-ES" sz="2000" dirty="0" smtClean="0"/>
              <a:t>Mohamed VI</a:t>
            </a:r>
          </a:p>
        </p:txBody>
      </p:sp>
    </p:spTree>
    <p:extLst>
      <p:ext uri="{BB962C8B-B14F-4D97-AF65-F5344CB8AC3E}">
        <p14:creationId xmlns:p14="http://schemas.microsoft.com/office/powerpoint/2010/main" val="153115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4820">
        <p14:gallery dir="l"/>
      </p:transition>
    </mc:Choice>
    <mc:Fallback xmlns="">
      <p:transition spd="slow" advTm="648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179</TotalTime>
  <Words>171</Words>
  <Application>Microsoft Office PowerPoint</Application>
  <PresentationFormat>Presentación en pantalla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Chincheta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Preguntes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MONEDES de Marroc</dc:title>
  <dc:subject/>
  <dc:creator>Usuario de Windows</dc:creator>
  <dc:description/>
  <cp:lastModifiedBy>Usuario de Windows</cp:lastModifiedBy>
  <cp:revision>19</cp:revision>
  <dcterms:created xsi:type="dcterms:W3CDTF">2019-10-17T08:08:54Z</dcterms:created>
  <dcterms:modified xsi:type="dcterms:W3CDTF">2019-11-14T10:09:58Z</dcterms:modified>
  <dc:language>ca-ES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</vt:i4>
  </property>
</Properties>
</file>