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9" r:id="rId5"/>
    <p:sldId id="260" r:id="rId6"/>
    <p:sldId id="274" r:id="rId7"/>
    <p:sldId id="261" r:id="rId8"/>
    <p:sldId id="262" r:id="rId9"/>
    <p:sldId id="271" r:id="rId10"/>
    <p:sldId id="273" r:id="rId11"/>
    <p:sldId id="272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822B-CD2C-4964-94E5-5B3E010AB857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D32D-A600-4B11-A6F1-54E3A4BD4A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0494-CB13-418E-B725-CE87B40E4EBD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FB8-97BA-470D-9603-0A3DE7D16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8650-78C6-4AC9-B264-74FA23EB1D4C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CB23-CFBB-4C36-A28F-F94D7DD2CC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18DB-F4DD-4A8D-9F0C-2B1FB3391BBC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B5B2-F3E0-442D-A9C8-7E478678CB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14CE-4DB0-4AD6-BADF-30958CA9F408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3B17-A8D7-4606-9656-FF7CF6A078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0561-31D2-47AF-8F76-C704E55D6B52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D655-4BFE-47F4-9A82-9B04316413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E7F2-EB3C-4866-A850-915133ECC649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9B0B-E1FD-4028-9ADC-90871B7F1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E98-D152-42C6-A86E-1C0AE02D1A86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9582-154E-40DF-AEE6-AD03C32E5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BACA-367D-4660-A123-65639B342F90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9C19-EF2E-49EE-9418-7E2C971AC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FEF9-56AB-4D0C-A47A-5587A28020DC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FC9D-CE51-46DF-BDBE-01C8EF40F2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0321-D843-4566-A68E-B8629FDBFBC6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3E99-F344-4934-B6C1-17FFE8DF12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33DC6-992B-4161-9E99-0F85F1F0F28B}" type="datetimeFigureOut">
              <a:rPr lang="es-ES"/>
              <a:pPr>
                <a:defRPr/>
              </a:pPr>
              <a:t>18/05/2021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18B30-984E-4FD1-B75A-464BA37F26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osadelsvents.es/ca/cases-de-colonies/albat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4.wdp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24" Type="http://schemas.openxmlformats.org/officeDocument/2006/relationships/image" Target="../media/image24.jpe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6.pn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microsoft.com/office/2007/relationships/hdphoto" Target="../media/hdphoto10.wdp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ANEM DE COLÒNIES!!!</a:t>
            </a:r>
          </a:p>
        </p:txBody>
      </p:sp>
      <p:pic>
        <p:nvPicPr>
          <p:cNvPr id="1028" name="Picture 4" descr="http://www.cuquinos.org/static/images/news/autob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334000" cy="4000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9" y="1792846"/>
            <a:ext cx="723680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 smtClean="0"/>
              <a:t>MESURES COVID</a:t>
            </a:r>
            <a:r>
              <a:rPr lang="ca-ES" dirty="0" smtClean="0"/>
              <a:t>: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46856" y="2564904"/>
            <a:ext cx="8229600" cy="2620888"/>
          </a:xfrm>
        </p:spPr>
        <p:txBody>
          <a:bodyPr/>
          <a:lstStyle/>
          <a:p>
            <a:r>
              <a:rPr lang="ca-ES" dirty="0" smtClean="0"/>
              <a:t>AUTOCARS </a:t>
            </a:r>
          </a:p>
          <a:p>
            <a:pPr marL="0" indent="0">
              <a:buNone/>
            </a:pPr>
            <a:r>
              <a:rPr lang="ca-ES" dirty="0" smtClean="0"/>
              <a:t>	- Com ens organitzem? (nens/es i famílies)</a:t>
            </a:r>
          </a:p>
          <a:p>
            <a:r>
              <a:rPr lang="ca-ES" dirty="0" smtClean="0"/>
              <a:t>HABITACIONS</a:t>
            </a:r>
          </a:p>
          <a:p>
            <a:r>
              <a:rPr lang="ca-ES" dirty="0" smtClean="0"/>
              <a:t>ÀPATS </a:t>
            </a:r>
          </a:p>
          <a:p>
            <a:pPr marL="0" indent="0"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4318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ENS HO PASSAREM…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9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" y="1264620"/>
            <a:ext cx="3342332" cy="1895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3" name="Picture 11" descr="1126-colonie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29000"/>
            <a:ext cx="4286250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5" name="Picture 13" descr="excursionis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644" y="1343017"/>
            <a:ext cx="4639619" cy="1796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>
          <a:xfrm>
            <a:off x="457200" y="6100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4349" name="AutoShape 13" descr="Resultat d'imatges de mapa carreteres de la garrotxa dins comarques de catalun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cxnSp>
        <p:nvCxnSpPr>
          <p:cNvPr id="6" name="Connector de fletxa recta 5"/>
          <p:cNvCxnSpPr/>
          <p:nvPr/>
        </p:nvCxnSpPr>
        <p:spPr>
          <a:xfrm flipH="1">
            <a:off x="3491880" y="1772816"/>
            <a:ext cx="1656184" cy="335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Bajo Ampurdán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2834"/>
            <a:ext cx="2592288" cy="25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31840" y="1988357"/>
            <a:ext cx="36004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148" name="Picture 4" descr="De Calella de Palafrugell a Llafranc, paisatges de revi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3" y="3851375"/>
            <a:ext cx="4073823" cy="27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5148064" y="14847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LLAFRANC</a:t>
            </a:r>
            <a:endParaRPr lang="ca-ES" dirty="0"/>
          </a:p>
        </p:txBody>
      </p:sp>
      <p:pic>
        <p:nvPicPr>
          <p:cNvPr id="6150" name="Picture 6" descr="Llafranc | Hotel Llevant · Costa Br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15" y="4779426"/>
            <a:ext cx="4042048" cy="17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eaLnBrk="1" hangingPunct="1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asa de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colònies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ALBATROS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2" descr="data:image/png;base64,iVBORw0KGgoAAAANSUhEUgAAAoAAAAGQCAYAAAA+89ElAAAUgUlEQVR4Xu3WQQEAAAgCMelf2iA3GzB8sHMECBAgQIAAAQIpgaXSCkuAAAECBAgQIHAGoCc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AED0A8QIECAAAECBGICBmCscHEJECBAgAABAgagHyBAgAABAgQIxAQMwFjh4hIgQIAAAQIEDEA/QIAAAQIECBCICRiAscLFJUCAAAECBAgYgH6AAAECBAgQIBATMABjhYtLgAABAgQIEDAA/QABAgQIECBAICZgAMYKF5cAAQIECBAgYAD6AQIECBAgQIBATMAAjBUuLgECBAgQIEDAAPQDBAgQIECAAIGYgAEYK1xcAgQIECBAgIAB6AcIECBAgAABAjEBAzBWuLgECBAgQIAAAQPQDxAgQIAAAQIEYgIGYKxwcQkQIECAAAECBqAfIECAAAECBAjEBAzAWOHiEiBAgAABAgQMQD9AgAABAgQIEIgJGICxwsUlQIAAAQIECBiAfoAAAQIECBAgEBMwAGOFi0uAAAECBAgQMAD9AAECBAgQIEAgJmAAxgoXlwABAgQIECBgAPoBAgQIECBAgEBMwACMFS4uAQIECBAgQMAA9AMECBAgQIAAgZiAARgrXFwCBAgQIECAgAHoBwgQIECAAAECMQEDMFa4uAQIECBAgAABA9APECBAgAABAgRiAgZgrHBxCRAgQIAAAQIGoB8gQIAAAQIECMQEDMBY4eISIECAAAECBAxAP0CAAAECBAgQiAkYgLHCxSVAgAABAgQIGIB+gAABAgQIECAQEzAAY4WLS4AAAQIECBAwAP0AAQIECBAgQCAmYADGCheXAAECBAgQIGAA+gECBAgQIECAQEzAAIwVLi4BAgQIECBAwAD0AwQIECBAgACBmIABGCtcXAIECBAgQICAAegHCBAgQIAAAQIxAQMwVri4BAgQIECAAIEHY2oBkU3xrD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6" y="1507515"/>
            <a:ext cx="37986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Albatros - Costa Brava | Turisme en Família Rosa dels V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7" y="4119979"/>
            <a:ext cx="3826464" cy="25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asa de Colonias Albatros | Rosa dels V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03" y="4119978"/>
            <a:ext cx="4805585" cy="25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asa de Colonias Albatros | Rosa dels V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03" y="1420956"/>
            <a:ext cx="4805585" cy="25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8770" y="908720"/>
            <a:ext cx="6991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2"/>
              </a:rPr>
              <a:t>https://</a:t>
            </a:r>
            <a:r>
              <a:rPr lang="ca-ES" dirty="0" smtClean="0">
                <a:hlinkClick r:id="rId2"/>
              </a:rPr>
              <a:t>www.rosadelsvents.es/ca/cases-de-colonies/albatros</a:t>
            </a:r>
            <a:r>
              <a:rPr lang="ca-ES" dirty="0" smtClean="0"/>
              <a:t>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06008" y="3668423"/>
            <a:ext cx="1509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latin typeface="Arial"/>
                <a:ea typeface="Times New Roman"/>
              </a:rPr>
              <a:t>TOVALLOLA</a:t>
            </a:r>
          </a:p>
          <a:p>
            <a:endParaRPr lang="ca-ES" dirty="0"/>
          </a:p>
        </p:txBody>
      </p:sp>
      <p:sp>
        <p:nvSpPr>
          <p:cNvPr id="32" name="19 CuadroTexto"/>
          <p:cNvSpPr txBox="1">
            <a:spLocks noChangeArrowheads="1"/>
          </p:cNvSpPr>
          <p:nvPr/>
        </p:nvSpPr>
        <p:spPr bwMode="auto">
          <a:xfrm>
            <a:off x="5502870" y="6014392"/>
            <a:ext cx="143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200" dirty="0" smtClean="0">
                <a:latin typeface="Arial"/>
                <a:ea typeface="Times New Roman"/>
              </a:rPr>
              <a:t>XANCLETES LLIGADES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6385" name="28 CuadroTexto"/>
          <p:cNvSpPr txBox="1">
            <a:spLocks noChangeArrowheads="1"/>
          </p:cNvSpPr>
          <p:nvPr/>
        </p:nvSpPr>
        <p:spPr bwMode="auto">
          <a:xfrm>
            <a:off x="354012" y="2614613"/>
            <a:ext cx="100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Calibri" pitchFamily="34" charset="0"/>
              </a:rPr>
              <a:t>BOSSA </a:t>
            </a:r>
          </a:p>
          <a:p>
            <a:r>
              <a:rPr lang="es-ES" dirty="0">
                <a:latin typeface="Calibri" pitchFamily="34" charset="0"/>
              </a:rPr>
              <a:t>PER</a:t>
            </a:r>
          </a:p>
          <a:p>
            <a:r>
              <a:rPr lang="es-ES" dirty="0">
                <a:latin typeface="Calibri" pitchFamily="34" charset="0"/>
              </a:rPr>
              <a:t>LA ROBA BRUTA</a:t>
            </a:r>
          </a:p>
        </p:txBody>
      </p:sp>
      <p:sp>
        <p:nvSpPr>
          <p:cNvPr id="16386" name="29 CuadroTexto"/>
          <p:cNvSpPr txBox="1">
            <a:spLocks noChangeArrowheads="1"/>
          </p:cNvSpPr>
          <p:nvPr/>
        </p:nvSpPr>
        <p:spPr bwMode="auto">
          <a:xfrm>
            <a:off x="6307852" y="4894580"/>
            <a:ext cx="1266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Calibri" pitchFamily="34" charset="0"/>
              </a:rPr>
              <a:t>TOVALLOLA</a:t>
            </a:r>
          </a:p>
          <a:p>
            <a:r>
              <a:rPr lang="es-ES" dirty="0">
                <a:latin typeface="Calibri" pitchFamily="34" charset="0"/>
              </a:rPr>
              <a:t>PETITA</a:t>
            </a:r>
          </a:p>
        </p:txBody>
      </p:sp>
      <p:sp>
        <p:nvSpPr>
          <p:cNvPr id="16387" name="27 CuadroTexto"/>
          <p:cNvSpPr txBox="1">
            <a:spLocks noChangeArrowheads="1"/>
          </p:cNvSpPr>
          <p:nvPr/>
        </p:nvSpPr>
        <p:spPr bwMode="auto">
          <a:xfrm>
            <a:off x="7588721" y="5482193"/>
            <a:ext cx="1125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Calibri" pitchFamily="34" charset="0"/>
              </a:rPr>
              <a:t>NECESSER</a:t>
            </a:r>
          </a:p>
        </p:txBody>
      </p:sp>
      <p:sp>
        <p:nvSpPr>
          <p:cNvPr id="16388" name="26 CuadroTexto"/>
          <p:cNvSpPr txBox="1">
            <a:spLocks noChangeArrowheads="1"/>
          </p:cNvSpPr>
          <p:nvPr/>
        </p:nvSpPr>
        <p:spPr bwMode="auto">
          <a:xfrm>
            <a:off x="1963927" y="1772815"/>
            <a:ext cx="893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Calibri" pitchFamily="34" charset="0"/>
              </a:rPr>
              <a:t>PIJAMA</a:t>
            </a:r>
          </a:p>
        </p:txBody>
      </p:sp>
      <p:sp>
        <p:nvSpPr>
          <p:cNvPr id="16389" name="25 CuadroTexto"/>
          <p:cNvSpPr txBox="1">
            <a:spLocks noChangeArrowheads="1"/>
          </p:cNvSpPr>
          <p:nvPr/>
        </p:nvSpPr>
        <p:spPr bwMode="auto">
          <a:xfrm>
            <a:off x="512728" y="771526"/>
            <a:ext cx="1263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latin typeface="Calibri" pitchFamily="34" charset="0"/>
              </a:rPr>
              <a:t>MUDA  PEL </a:t>
            </a:r>
          </a:p>
          <a:p>
            <a:pPr algn="ctr"/>
            <a:r>
              <a:rPr lang="es-ES" sz="1600" dirty="0">
                <a:latin typeface="Calibri" pitchFamily="34" charset="0"/>
              </a:rPr>
              <a:t>SEGON DIA I </a:t>
            </a:r>
          </a:p>
          <a:p>
            <a:pPr algn="ctr"/>
            <a:r>
              <a:rPr lang="es-ES" sz="1600" dirty="0">
                <a:latin typeface="Calibri" pitchFamily="34" charset="0"/>
              </a:rPr>
              <a:t>MUDA DE</a:t>
            </a:r>
          </a:p>
          <a:p>
            <a:pPr algn="ctr"/>
            <a:r>
              <a:rPr lang="es-ES" sz="1600" dirty="0">
                <a:latin typeface="Calibri" pitchFamily="34" charset="0"/>
              </a:rPr>
              <a:t>RECANVI</a:t>
            </a:r>
          </a:p>
        </p:txBody>
      </p:sp>
      <p:sp>
        <p:nvSpPr>
          <p:cNvPr id="16391" name="19 CuadroTexto"/>
          <p:cNvSpPr txBox="1">
            <a:spLocks noChangeArrowheads="1"/>
          </p:cNvSpPr>
          <p:nvPr/>
        </p:nvSpPr>
        <p:spPr bwMode="auto">
          <a:xfrm>
            <a:off x="7413396" y="3629819"/>
            <a:ext cx="1503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Calibri" pitchFamily="34" charset="0"/>
              </a:rPr>
              <a:t>ROBA D’ABRIC</a:t>
            </a:r>
          </a:p>
        </p:txBody>
      </p:sp>
      <p:pic>
        <p:nvPicPr>
          <p:cNvPr id="16396" name="Picture 2" descr="http://www.educima.com/imagen-mochila-dl22155.jpg"/>
          <p:cNvPicPr>
            <a:picLocks noChangeAspect="1" noChangeArrowheads="1"/>
          </p:cNvPicPr>
          <p:nvPr/>
        </p:nvPicPr>
        <p:blipFill>
          <a:blip r:embed="rId2"/>
          <a:srcRect t="9081" b="7686"/>
          <a:stretch>
            <a:fillRect/>
          </a:stretch>
        </p:blipFill>
        <p:spPr bwMode="auto">
          <a:xfrm>
            <a:off x="2928938" y="1500188"/>
            <a:ext cx="33448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53975"/>
            <a:ext cx="85010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Què necessitem?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29125" y="2214563"/>
            <a:ext cx="1000125" cy="214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NOM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922713" y="6296306"/>
            <a:ext cx="1357312" cy="214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TOT AMB EL NOM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/>
          <a:srcRect l="19235" t="71826" r="66631" b="10316"/>
          <a:stretch>
            <a:fillRect/>
          </a:stretch>
        </p:blipFill>
        <p:spPr bwMode="auto">
          <a:xfrm>
            <a:off x="1800412" y="1320136"/>
            <a:ext cx="12938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Agrupa 5"/>
          <p:cNvGrpSpPr/>
          <p:nvPr/>
        </p:nvGrpSpPr>
        <p:grpSpPr>
          <a:xfrm>
            <a:off x="5988174" y="4624069"/>
            <a:ext cx="3155826" cy="2125594"/>
            <a:chOff x="5871850" y="4069326"/>
            <a:chExt cx="3155826" cy="2125594"/>
          </a:xfrm>
        </p:grpSpPr>
        <p:pic>
          <p:nvPicPr>
            <p:cNvPr id="1042" name="Picture 18" descr="https://encrypted-tbn1.gstatic.com/images?q=tbn:ANd9GcSAh-GVicEZDYgtIT1BjXQaMwIn4WzslwnjTqwXNwUr3zU92Co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00" b="82667" l="0" r="100000"/>
                      </a14:imgEffect>
                    </a14:imgLayer>
                  </a14:imgProps>
                </a:ext>
              </a:extLst>
            </a:blip>
            <a:srcRect t="16667" b="16666"/>
            <a:stretch>
              <a:fillRect/>
            </a:stretch>
          </p:blipFill>
          <p:spPr bwMode="auto">
            <a:xfrm>
              <a:off x="6990914" y="4837607"/>
              <a:ext cx="203676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 descr="http://www.xtec.cat/centres/a8059780/especialitats/ef/higiene/tovallola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5871850" y="4069326"/>
              <a:ext cx="1785938" cy="11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0" name="Picture 2" descr="http://www.blaubloom.com/484-286-large/bolsa-ropa-sucia-azul-marron.jpg"/>
          <p:cNvPicPr>
            <a:picLocks noChangeAspect="1" noChangeArrowheads="1"/>
          </p:cNvPicPr>
          <p:nvPr/>
        </p:nvPicPr>
        <p:blipFill>
          <a:blip r:embed="rId8"/>
          <a:srcRect l="12601" r="14320"/>
          <a:stretch>
            <a:fillRect/>
          </a:stretch>
        </p:blipFill>
        <p:spPr bwMode="auto">
          <a:xfrm>
            <a:off x="298933" y="2435226"/>
            <a:ext cx="100806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 3"/>
          <p:cNvGrpSpPr/>
          <p:nvPr/>
        </p:nvGrpSpPr>
        <p:grpSpPr>
          <a:xfrm>
            <a:off x="406234" y="452643"/>
            <a:ext cx="1901104" cy="1505115"/>
            <a:chOff x="146991" y="616902"/>
            <a:chExt cx="1901104" cy="150511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/>
            <a:srcRect l="941" t="2258" r="84923" b="71561"/>
            <a:stretch>
              <a:fillRect/>
            </a:stretch>
          </p:blipFill>
          <p:spPr bwMode="auto">
            <a:xfrm>
              <a:off x="146991" y="764704"/>
              <a:ext cx="1357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 descr="Mascarillas caseras, ¿sí o no? | Salu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099" y="616902"/>
              <a:ext cx="1062996" cy="70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19 CuadroTexto"/>
          <p:cNvSpPr txBox="1">
            <a:spLocks noChangeArrowheads="1"/>
          </p:cNvSpPr>
          <p:nvPr/>
        </p:nvSpPr>
        <p:spPr bwMode="auto">
          <a:xfrm>
            <a:off x="285750" y="4561137"/>
            <a:ext cx="535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LOT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8" name="Picture 2" descr="http://www.solostocks.com/img/llanterna-philips-sfl5561-10-led-anticops-6412794z0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00" b="74800" l="7600" r="93800"/>
                    </a14:imgEffect>
                  </a14:imgLayer>
                </a14:imgProps>
              </a:ext>
            </a:extLst>
          </a:blip>
          <a:srcRect l="9071" t="7559" r="7787" b="27968"/>
          <a:stretch>
            <a:fillRect/>
          </a:stretch>
        </p:blipFill>
        <p:spPr bwMode="auto">
          <a:xfrm>
            <a:off x="134806" y="4085410"/>
            <a:ext cx="1227269" cy="95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encrypted-tbn0.gstatic.com/images?q=tbn:ANd9GcS95tKtgB_rJ39f3uF3S02jfyooAVj1rrTw36teo1DTRdYBTKtuQrvCYBG_tU4zmEFJVZ4RnTZV&amp;usqp=CAc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63" y="2668298"/>
            <a:ext cx="14763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43" y="1479679"/>
            <a:ext cx="1219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33" y="919956"/>
            <a:ext cx="16398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31" y="5217636"/>
            <a:ext cx="1780381" cy="17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2579">
            <a:off x="1559558" y="3253234"/>
            <a:ext cx="1202802" cy="13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5675" y="2872900"/>
            <a:ext cx="1538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>
                <a:latin typeface="Arial"/>
                <a:ea typeface="Times New Roman"/>
              </a:rPr>
              <a:t>BANYADOR</a:t>
            </a:r>
            <a:endParaRPr lang="ca-ES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28" y="2181151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501" y="5018744"/>
            <a:ext cx="183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dirty="0" smtClean="0">
                <a:latin typeface="Arial"/>
                <a:ea typeface="Times New Roman"/>
              </a:rPr>
              <a:t>SAC DE DORMIR</a:t>
            </a:r>
            <a:endParaRPr lang="ca-ES" sz="1600" dirty="0"/>
          </a:p>
        </p:txBody>
      </p:sp>
      <p:grpSp>
        <p:nvGrpSpPr>
          <p:cNvPr id="3" name="Agrupa 2"/>
          <p:cNvGrpSpPr/>
          <p:nvPr/>
        </p:nvGrpSpPr>
        <p:grpSpPr>
          <a:xfrm>
            <a:off x="1067696" y="4819834"/>
            <a:ext cx="2343308" cy="1929829"/>
            <a:chOff x="849435" y="4710023"/>
            <a:chExt cx="2085992" cy="1579094"/>
          </a:xfrm>
        </p:grpSpPr>
        <p:sp>
          <p:nvSpPr>
            <p:cNvPr id="16393" name="17 CuadroTexto"/>
            <p:cNvSpPr txBox="1">
              <a:spLocks noChangeArrowheads="1"/>
            </p:cNvSpPr>
            <p:nvPr/>
          </p:nvSpPr>
          <p:spPr bwMode="auto">
            <a:xfrm>
              <a:off x="951151" y="5045075"/>
              <a:ext cx="1984276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dirty="0">
                  <a:latin typeface="Calibri" pitchFamily="34" charset="0"/>
                </a:rPr>
                <a:t>SAC DE DORMIR</a:t>
              </a:r>
            </a:p>
            <a:p>
              <a:r>
                <a:rPr lang="es-ES" dirty="0">
                  <a:latin typeface="Calibri" pitchFamily="34" charset="0"/>
                </a:rPr>
                <a:t>O LLENÇOL</a:t>
              </a:r>
            </a:p>
            <a:p>
              <a:r>
                <a:rPr lang="es-ES" dirty="0">
                  <a:latin typeface="Calibri" pitchFamily="34" charset="0"/>
                </a:rPr>
                <a:t>LLENÇOL DE SOTA I COIXINERA</a:t>
              </a:r>
            </a:p>
          </p:txBody>
        </p:sp>
        <p:pic>
          <p:nvPicPr>
            <p:cNvPr id="1028" name="Picture 4" descr="http://i00.i.aliimg.com/wsphoto/v0/696161166/Free-ship-Outdoor-camping-cotton-sleeping-bags-envelope-style-summer-sleeping-bag-thin-adult-sleeping-bag.jp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9435" y="4710023"/>
              <a:ext cx="1958076" cy="1579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 rot="1076417">
              <a:off x="2176651" y="5745956"/>
              <a:ext cx="541337" cy="1873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" dirty="0"/>
                <a:t>NOM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39115 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99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4254 -0.1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6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1033 -0.48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24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44375 -0.06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29393 -0.4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-2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73 L 0.3092 -0.4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4827 0.081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40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7309 0.15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7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1823 -0.25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12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26997 -0.056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28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27952 -0.17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8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5808826" y="1222899"/>
            <a:ext cx="2601913" cy="3208338"/>
            <a:chOff x="5808826" y="1222899"/>
            <a:chExt cx="2601913" cy="3208338"/>
          </a:xfrm>
        </p:grpSpPr>
        <p:pic>
          <p:nvPicPr>
            <p:cNvPr id="17415" name="Picture 2" descr="http://cat.bloctum.com/carmerosanas/files/2008/09/maleta3.jpg"/>
            <p:cNvPicPr>
              <a:picLocks noChangeAspect="1" noChangeArrowheads="1"/>
            </p:cNvPicPr>
            <p:nvPr/>
          </p:nvPicPr>
          <p:blipFill>
            <a:blip r:embed="rId2"/>
            <a:srcRect l="11653" t="3526" r="16693"/>
            <a:stretch>
              <a:fillRect/>
            </a:stretch>
          </p:blipFill>
          <p:spPr bwMode="auto">
            <a:xfrm>
              <a:off x="5808826" y="1222899"/>
              <a:ext cx="2601913" cy="3208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12 Rectángulo"/>
            <p:cNvSpPr/>
            <p:nvPr/>
          </p:nvSpPr>
          <p:spPr>
            <a:xfrm rot="209429">
              <a:off x="6863014" y="3816349"/>
              <a:ext cx="541338" cy="1873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" dirty="0"/>
                <a:t>NOM</a:t>
              </a:r>
            </a:p>
          </p:txBody>
        </p:sp>
      </p:grpSp>
      <p:sp>
        <p:nvSpPr>
          <p:cNvPr id="17409" name="14 CuadroTexto"/>
          <p:cNvSpPr txBox="1">
            <a:spLocks noChangeArrowheads="1"/>
          </p:cNvSpPr>
          <p:nvPr/>
        </p:nvSpPr>
        <p:spPr bwMode="auto">
          <a:xfrm>
            <a:off x="3244545" y="1833895"/>
            <a:ext cx="189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ESMORZAR</a:t>
            </a:r>
          </a:p>
          <a:p>
            <a:pPr algn="ctr"/>
            <a:r>
              <a:rPr lang="es-ES" dirty="0">
                <a:latin typeface="Calibri" pitchFamily="34" charset="0"/>
              </a:rPr>
              <a:t> DEL PRIMER DIA</a:t>
            </a:r>
          </a:p>
        </p:txBody>
      </p:sp>
      <p:sp>
        <p:nvSpPr>
          <p:cNvPr id="17411" name="9 CuadroTexto"/>
          <p:cNvSpPr txBox="1">
            <a:spLocks noChangeArrowheads="1"/>
          </p:cNvSpPr>
          <p:nvPr/>
        </p:nvSpPr>
        <p:spPr bwMode="auto">
          <a:xfrm>
            <a:off x="395288" y="3500438"/>
            <a:ext cx="1579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CANTIMPLORA</a:t>
            </a:r>
          </a:p>
        </p:txBody>
      </p:sp>
      <p:sp>
        <p:nvSpPr>
          <p:cNvPr id="17412" name="8 CuadroTexto"/>
          <p:cNvSpPr txBox="1">
            <a:spLocks noChangeArrowheads="1"/>
          </p:cNvSpPr>
          <p:nvPr/>
        </p:nvSpPr>
        <p:spPr bwMode="auto">
          <a:xfrm>
            <a:off x="395288" y="1989138"/>
            <a:ext cx="154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CREMA SOLAR</a:t>
            </a:r>
          </a:p>
        </p:txBody>
      </p:sp>
      <p:sp>
        <p:nvSpPr>
          <p:cNvPr id="17413" name="7 CuadroTexto"/>
          <p:cNvSpPr txBox="1">
            <a:spLocks noChangeArrowheads="1"/>
          </p:cNvSpPr>
          <p:nvPr/>
        </p:nvSpPr>
        <p:spPr bwMode="auto">
          <a:xfrm>
            <a:off x="1000125" y="578643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GORRA</a:t>
            </a:r>
          </a:p>
        </p:txBody>
      </p:sp>
      <p:pic>
        <p:nvPicPr>
          <p:cNvPr id="2" name="Picture 6" descr="http://www.2000publimark.com/wp-content/uploads/2009/09/GORRA-001-VERM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5214812"/>
            <a:ext cx="1836737" cy="129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6" name="Picture 8" descr="https://encrypted-tbn2.gstatic.com/images?q=tbn:ANd9GcRh8TIU0HdKB31nBg9CRw6hDmNi2LsGfLyXAiW5Z6_lO59Wyy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6" y="1367308"/>
            <a:ext cx="1335087" cy="135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5" name="Picture 17" descr="botella-cantimplora-hosa-aluminio-mosqueton-1l-funda-neopreno-ro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3" y="2876910"/>
            <a:ext cx="1598612" cy="182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7" name="Picture 19" descr="MOTXILLA LLEUGERA DE POLIÃSTER AMB CORDIL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3589" y="4508499"/>
            <a:ext cx="1360487" cy="217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419749" y="4508500"/>
            <a:ext cx="1360487" cy="217011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7419748" y="4508498"/>
            <a:ext cx="1360487" cy="217011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" name="Agrupa 5"/>
          <p:cNvGrpSpPr/>
          <p:nvPr/>
        </p:nvGrpSpPr>
        <p:grpSpPr>
          <a:xfrm>
            <a:off x="2200156" y="1326154"/>
            <a:ext cx="2898278" cy="1919227"/>
            <a:chOff x="3122589" y="2039589"/>
            <a:chExt cx="1900276" cy="1390777"/>
          </a:xfrm>
        </p:grpSpPr>
        <p:pic>
          <p:nvPicPr>
            <p:cNvPr id="3074" name="Picture 2" descr="Resultat d'imatges per a &quot;BOLSA ALMUERZO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9" t="36072" r="33150" b="27855"/>
            <a:stretch/>
          </p:blipFill>
          <p:spPr bwMode="auto">
            <a:xfrm>
              <a:off x="3851920" y="2039589"/>
              <a:ext cx="1170945" cy="109998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Resultat d'imatges per a &quot;BOCATA&quot;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610" b="89610" l="4127" r="946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" t="11645" r="4180" b="11503"/>
            <a:stretch/>
          </p:blipFill>
          <p:spPr bwMode="auto">
            <a:xfrm>
              <a:off x="3122589" y="2838921"/>
              <a:ext cx="1156373" cy="59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71" y="4836752"/>
            <a:ext cx="2454895" cy="15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288" y="170598"/>
            <a:ext cx="8229600" cy="1143000"/>
          </a:xfrm>
        </p:spPr>
        <p:txBody>
          <a:bodyPr/>
          <a:lstStyle/>
          <a:p>
            <a:r>
              <a:rPr lang="ca-ES" dirty="0" smtClean="0"/>
              <a:t>MOTXILLA PETITA</a:t>
            </a:r>
            <a:endParaRPr lang="ca-E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37656 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63681 -0.178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-8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60642 -0.46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234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64479 0.0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40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924535"/>
          </a:xfrm>
        </p:spPr>
        <p:txBody>
          <a:bodyPr/>
          <a:lstStyle/>
          <a:p>
            <a:r>
              <a:rPr lang="ca-ES" sz="3600" dirty="0" smtClean="0">
                <a:solidFill>
                  <a:srgbClr val="00B0F0"/>
                </a:solidFill>
              </a:rPr>
              <a:t>LLISTA MATERIAL</a:t>
            </a:r>
            <a:endParaRPr lang="ca-ES" sz="36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396" y="674519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MOTXILLA </a:t>
            </a:r>
            <a:r>
              <a:rPr lang="it-IT" b="1" dirty="0" smtClean="0">
                <a:solidFill>
                  <a:srgbClr val="FF0000"/>
                </a:solidFill>
              </a:rPr>
              <a:t>GRAN</a:t>
            </a:r>
            <a:endParaRPr lang="ca-E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Roba còmoda (una muda per cada dia i una de recanvi, </a:t>
            </a:r>
            <a:r>
              <a:rPr lang="ca-ES" dirty="0" smtClean="0">
                <a:latin typeface="Arial"/>
                <a:ea typeface="Times New Roman"/>
              </a:rPr>
              <a:t>incloses </a:t>
            </a:r>
            <a:r>
              <a:rPr lang="ca-ES" dirty="0">
                <a:latin typeface="Arial"/>
                <a:ea typeface="Times New Roman"/>
              </a:rPr>
              <a:t>vambes i una altra mascareta de recanvi</a:t>
            </a:r>
            <a:r>
              <a:rPr lang="ca-ES" dirty="0" smtClean="0"/>
              <a:t> 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Alguna peça d’abric lleugera (dessuadora, jersei,...)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Calçat per caminar.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>
                <a:latin typeface="Arial"/>
                <a:ea typeface="Times New Roman"/>
              </a:rPr>
              <a:t>Xancletes lligades, escarpins o vambes velles que es puguin mullar. (NO crocs ni hawaianes / flip-</a:t>
            </a:r>
            <a:r>
              <a:rPr lang="ca-ES" dirty="0" err="1">
                <a:latin typeface="Arial"/>
                <a:ea typeface="Times New Roman"/>
              </a:rPr>
              <a:t>flop</a:t>
            </a:r>
            <a:r>
              <a:rPr lang="ca-ES" dirty="0" smtClean="0">
                <a:latin typeface="Arial"/>
                <a:ea typeface="Times New Roman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Necesser </a:t>
            </a:r>
            <a:r>
              <a:rPr lang="it-IT" dirty="0"/>
              <a:t>i tovallola petita (colònia, pinta, raspall de dents i dentífric</a:t>
            </a:r>
            <a:r>
              <a:rPr lang="it-IT" dirty="0" smtClean="0"/>
              <a:t>).</a:t>
            </a:r>
            <a:endParaRPr lang="ca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Bossa </a:t>
            </a:r>
            <a:r>
              <a:rPr lang="ca-ES" dirty="0"/>
              <a:t>per la roba bruta</a:t>
            </a:r>
            <a:r>
              <a:rPr lang="ca-ES" dirty="0" smtClean="0"/>
              <a:t>.</a:t>
            </a:r>
            <a:endParaRPr lang="ca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Sac </a:t>
            </a:r>
            <a:r>
              <a:rPr lang="ca-ES" dirty="0"/>
              <a:t>de </a:t>
            </a:r>
            <a:r>
              <a:rPr lang="ca-ES" dirty="0" smtClean="0"/>
              <a:t>dormir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Pijama.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Cangur o capelina.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/>
              <a:t>Lot. </a:t>
            </a:r>
            <a:endParaRPr lang="ca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Roba i tovallola de bany (tamany individual</a:t>
            </a:r>
            <a:r>
              <a:rPr lang="it-IT" dirty="0" smtClean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FF0000"/>
                </a:solidFill>
              </a:rPr>
              <a:t>MOTXILLA PETITA</a:t>
            </a:r>
            <a:endParaRPr lang="ca-E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Gorra pel sol.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Crema protectora pel sol</a:t>
            </a:r>
            <a:r>
              <a:rPr lang="ca-ES" dirty="0"/>
              <a:t>.</a:t>
            </a:r>
            <a:endParaRPr lang="ca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Cantimplora i esmorzar del primer dia.</a:t>
            </a:r>
          </a:p>
          <a:p>
            <a:endParaRPr lang="ca-ES" dirty="0" smtClean="0"/>
          </a:p>
          <a:p>
            <a:pPr algn="ctr"/>
            <a:r>
              <a:rPr lang="ca-ES" dirty="0" smtClean="0"/>
              <a:t>• </a:t>
            </a:r>
            <a:r>
              <a:rPr lang="ca-ES" b="1" dirty="0"/>
              <a:t>Tots els nens han de portar la targeta original de la seguretat social, targeta que els </a:t>
            </a:r>
            <a:r>
              <a:rPr lang="ca-ES" b="1" dirty="0" smtClean="0"/>
              <a:t>identifica </a:t>
            </a:r>
            <a:r>
              <a:rPr lang="ca-ES" b="1" dirty="0"/>
              <a:t>com a usuaris del sistema sanitari públic.</a:t>
            </a:r>
          </a:p>
        </p:txBody>
      </p:sp>
    </p:spTree>
    <p:extLst>
      <p:ext uri="{BB962C8B-B14F-4D97-AF65-F5344CB8AC3E}">
        <p14:creationId xmlns:p14="http://schemas.microsoft.com/office/powerpoint/2010/main" val="318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785813"/>
            <a:ext cx="8229600" cy="5083175"/>
          </a:xfrm>
        </p:spPr>
        <p:txBody>
          <a:bodyPr/>
          <a:lstStyle/>
          <a:p>
            <a:pPr eaLnBrk="1" hangingPunct="1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RECORDA!!!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d’anar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marcat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amb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Què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farem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6146" name="Picture 2" descr="Conchas, Arena, Playa, Mar, Costa, Aplanada,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6032795" cy="39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268761"/>
            <a:ext cx="8229600" cy="4885978"/>
          </a:xfrm>
        </p:spPr>
        <p:txBody>
          <a:bodyPr/>
          <a:lstStyle/>
          <a:p>
            <a:pPr eaLnBrk="1" hangingPunct="1"/>
            <a:r>
              <a:rPr lang="es-ES_tradnl" dirty="0" err="1" smtClean="0"/>
              <a:t>Al·lèrgies</a:t>
            </a:r>
            <a:endParaRPr lang="es-ES_tradnl" dirty="0" smtClean="0"/>
          </a:p>
          <a:p>
            <a:pPr eaLnBrk="1" hangingPunct="1"/>
            <a:r>
              <a:rPr lang="es-ES_tradnl" dirty="0" err="1" smtClean="0"/>
              <a:t>Medicaments</a:t>
            </a:r>
            <a:endParaRPr lang="es-ES_tradnl" dirty="0" smtClean="0"/>
          </a:p>
          <a:p>
            <a:pPr eaLnBrk="1" hangingPunct="1"/>
            <a:r>
              <a:rPr lang="es-ES_tradnl" dirty="0" err="1" smtClean="0"/>
              <a:t>Autoritzacions</a:t>
            </a:r>
            <a:endParaRPr lang="es-ES_tradnl" dirty="0" smtClean="0"/>
          </a:p>
          <a:p>
            <a:pPr eaLnBrk="1" hangingPunct="1"/>
            <a:r>
              <a:rPr lang="es-ES_tradnl" b="1" dirty="0" err="1" smtClean="0"/>
              <a:t>Sap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nedar</a:t>
            </a:r>
            <a:r>
              <a:rPr lang="es-ES_tradnl" b="1" dirty="0" smtClean="0"/>
              <a:t>???</a:t>
            </a:r>
          </a:p>
          <a:p>
            <a:pPr eaLnBrk="1" hangingPunct="1"/>
            <a:endParaRPr lang="es-ES_tradnl" dirty="0"/>
          </a:p>
          <a:p>
            <a:pPr marL="0" indent="0" eaLnBrk="1" hangingPunct="1">
              <a:buNone/>
            </a:pPr>
            <a:endParaRPr lang="es-ES_tradnl" dirty="0" smtClean="0"/>
          </a:p>
          <a:p>
            <a:pPr eaLnBrk="1" hangingPunct="1"/>
            <a:r>
              <a:rPr lang="es-ES_tradnl" dirty="0" smtClean="0"/>
              <a:t>Tarjeta TSI</a:t>
            </a: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 rot="21033481">
            <a:off x="697121" y="4202834"/>
            <a:ext cx="24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s-ES_tradnl" b="1" dirty="0">
                <a:solidFill>
                  <a:srgbClr val="FF0000"/>
                </a:solidFill>
              </a:rPr>
              <a:t>MOLT IMPORTANT!!!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6" y="5301208"/>
            <a:ext cx="1728192" cy="10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245</Words>
  <Application>Microsoft Office PowerPoint</Application>
  <PresentationFormat>Presentación en pantalla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de Office</vt:lpstr>
      <vt:lpstr>ANEM DE COLÒNIES!!!</vt:lpstr>
      <vt:lpstr>On anem?</vt:lpstr>
      <vt:lpstr>Casa de colònies: ALBATROS</vt:lpstr>
      <vt:lpstr>Què necessitem?</vt:lpstr>
      <vt:lpstr>MOTXILLA PETITA</vt:lpstr>
      <vt:lpstr>LLISTA MATERIAL</vt:lpstr>
      <vt:lpstr>RECORDA!!! Tot ha d’anar marcat amb el nom!</vt:lpstr>
      <vt:lpstr>Què farem?</vt:lpstr>
      <vt:lpstr>Varis</vt:lpstr>
      <vt:lpstr>MESURES COVID: </vt:lpstr>
      <vt:lpstr>I ENS HO PASSAREM…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 DE COLÒNIES!!!</dc:title>
  <dc:creator>prof</dc:creator>
  <cp:lastModifiedBy>prof</cp:lastModifiedBy>
  <cp:revision>127</cp:revision>
  <dcterms:created xsi:type="dcterms:W3CDTF">2013-04-15T11:24:59Z</dcterms:created>
  <dcterms:modified xsi:type="dcterms:W3CDTF">2021-05-18T10:25:15Z</dcterms:modified>
</cp:coreProperties>
</file>