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61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  <a:t>LES </a:t>
            </a:r>
            <a:b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a-ES" sz="9600" b="1" dirty="0" smtClean="0">
                <a:solidFill>
                  <a:schemeClr val="accent6">
                    <a:lumMod val="50000"/>
                  </a:schemeClr>
                </a:solidFill>
              </a:rPr>
              <a:t>PIRÀMIDES</a:t>
            </a:r>
            <a:endParaRPr lang="ca-ES" sz="9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3 Imagen" descr="pngtree-famous-sights-of-the-egyptian-pyramids-png-image_1524102.jpg"/>
          <p:cNvPicPr>
            <a:picLocks noChangeAspect="1"/>
          </p:cNvPicPr>
          <p:nvPr/>
        </p:nvPicPr>
        <p:blipFill>
          <a:blip r:embed="rId2"/>
          <a:srcRect t="26562" b="20703"/>
          <a:stretch>
            <a:fillRect/>
          </a:stretch>
        </p:blipFill>
        <p:spPr>
          <a:xfrm>
            <a:off x="5072066" y="4429132"/>
            <a:ext cx="3690942" cy="19464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4000" dirty="0" smtClean="0"/>
              <a:t/>
            </a:r>
            <a:br>
              <a:rPr lang="ca-ES" sz="4000" dirty="0" smtClean="0"/>
            </a:br>
            <a:endParaRPr lang="ca-ES" sz="4000" dirty="0"/>
          </a:p>
        </p:txBody>
      </p:sp>
      <p:pic>
        <p:nvPicPr>
          <p:cNvPr id="4" name="3 Marcador de contenido" descr="egipte-el-llegat-duna-gran-cultura-10-638.jpg"/>
          <p:cNvPicPr>
            <a:picLocks noGrp="1" noChangeAspect="1"/>
          </p:cNvPicPr>
          <p:nvPr>
            <p:ph idx="1"/>
          </p:nvPr>
        </p:nvPicPr>
        <p:blipFill>
          <a:blip r:embed="rId2"/>
          <a:srcRect l="2370" t="4735" r="71559" b="30550"/>
          <a:stretch>
            <a:fillRect/>
          </a:stretch>
        </p:blipFill>
        <p:spPr>
          <a:xfrm>
            <a:off x="3428992" y="428604"/>
            <a:ext cx="2428892" cy="4526571"/>
          </a:xfrm>
        </p:spPr>
      </p:pic>
      <p:sp>
        <p:nvSpPr>
          <p:cNvPr id="5" name="4 Rectángulo"/>
          <p:cNvSpPr/>
          <p:nvPr/>
        </p:nvSpPr>
        <p:spPr>
          <a:xfrm>
            <a:off x="1714480" y="5214950"/>
            <a:ext cx="5715040" cy="1318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a-ES" sz="2800" dirty="0" smtClean="0"/>
              <a:t>SÓC UNA MÒMIA. UNA MÒMIA DE DEBÒ. EM VAN TROBAR A EGIPTE</a:t>
            </a:r>
            <a:endParaRPr lang="ca-E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2800" dirty="0" smtClean="0"/>
              <a:t>A EGIPTE, LES MÒMIES ESTAVEN ENTERRADES A DINS DE TOMBES O DE PIRÀMIDES COM AQUESTA</a:t>
            </a:r>
            <a:endParaRPr lang="ca-ES" sz="2800" dirty="0"/>
          </a:p>
        </p:txBody>
      </p:sp>
      <p:pic>
        <p:nvPicPr>
          <p:cNvPr id="6" name="5 Marcador de contenido" descr="baix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0511" y="2000240"/>
            <a:ext cx="6888664" cy="385765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A EGIPTE HI HA MOLTES PIRÀMIDES, LES MÉS CONEGUDES ESTAN PROP DE LA CIUTAT DE EL CAIRE</a:t>
            </a:r>
            <a:endParaRPr lang="ca-ES" sz="2800" dirty="0"/>
          </a:p>
        </p:txBody>
      </p:sp>
      <p:pic>
        <p:nvPicPr>
          <p:cNvPr id="4" name="3 Marcador de contenido" descr="images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714488"/>
            <a:ext cx="6991008" cy="391496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LES PIRÀMIDES ESTAN FETES AMB PEDRES MOLT GROSSES APILADES EN FILES, UNA DAMUNT DE L’ALTRA</a:t>
            </a:r>
            <a:endParaRPr lang="ca-ES" sz="2800" dirty="0"/>
          </a:p>
        </p:txBody>
      </p:sp>
      <p:pic>
        <p:nvPicPr>
          <p:cNvPr id="4" name="3 Marcador de contenido" descr="17038175-pared-de-piedra-de-la-pirámid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764" y="1600200"/>
            <a:ext cx="3483186" cy="464424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2800" dirty="0" smtClean="0"/>
              <a:t> PER DINS TENIEN MOLTS PASSADISSOS I LA CAMBRA ON GUARDAVEN LA MÒMIA I EL TRESOR DEL FARAÓ</a:t>
            </a:r>
            <a:endParaRPr lang="ca-ES" sz="2800" dirty="0"/>
          </a:p>
        </p:txBody>
      </p:sp>
      <p:pic>
        <p:nvPicPr>
          <p:cNvPr id="4" name="3 Marcador de contenido" descr="c10830c2a4b01194114e52089318768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785926"/>
            <a:ext cx="6357982" cy="424618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TOT I QUE SEMBLEN TRIANGLES, LES PIRÀMIDES PER SOTA TENEN FORMA DE QUADRAT</a:t>
            </a:r>
            <a:endParaRPr lang="ca-ES" sz="2800" dirty="0"/>
          </a:p>
        </p:txBody>
      </p:sp>
      <p:pic>
        <p:nvPicPr>
          <p:cNvPr id="4" name="3 Marcador de contenido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571612"/>
            <a:ext cx="5214974" cy="456310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800" dirty="0" smtClean="0"/>
              <a:t>LA NOA HA FET UNA PIRÀMIDE! US ANIMEU VOSALTRES TAMBÉ???</a:t>
            </a:r>
            <a:endParaRPr lang="ca-ES" sz="2800" dirty="0"/>
          </a:p>
        </p:txBody>
      </p:sp>
      <p:pic>
        <p:nvPicPr>
          <p:cNvPr id="4" name="3 Marcador de contenido" descr="IMG_20200410_1719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3504" y="1643050"/>
            <a:ext cx="2086469" cy="4525963"/>
          </a:xfrm>
        </p:spPr>
      </p:pic>
      <p:pic>
        <p:nvPicPr>
          <p:cNvPr id="5" name="4 Imagen" descr="IMG_20200410_1719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57356" y="1643050"/>
            <a:ext cx="2074774" cy="45005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108</Words>
  <PresentationFormat>Presentación en pantalla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  LES  PIRÀMIDES</vt:lpstr>
      <vt:lpstr> </vt:lpstr>
      <vt:lpstr>A EGIPTE, LES MÒMIES ESTAVEN ENTERRADES A DINS DE TOMBES O DE PIRÀMIDES COM AQUESTA</vt:lpstr>
      <vt:lpstr>A EGIPTE HI HA MOLTES PIRÀMIDES, LES MÉS CONEGUDES ESTAN PROP DE LA CIUTAT DE EL CAIRE</vt:lpstr>
      <vt:lpstr>LES PIRÀMIDES ESTAN FETES AMB PEDRES MOLT GROSSES APILADES EN FILES, UNA DAMUNT DE L’ALTRA</vt:lpstr>
      <vt:lpstr> PER DINS TENIEN MOLTS PASSADISSOS I LA CAMBRA ON GUARDAVEN LA MÒMIA I EL TRESOR DEL FARAÓ</vt:lpstr>
      <vt:lpstr>TOT I QUE SEMBLEN TRIANGLES, LES PIRÀMIDES PER SOTA TENEN FORMA DE QUADRAT</vt:lpstr>
      <vt:lpstr>LA NOA HA FET UNA PIRÀMIDE! US ANIMEU VOSALTRES TAMBÉ???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Manel Morral</dc:creator>
  <cp:lastModifiedBy>Manel Morral</cp:lastModifiedBy>
  <cp:revision>7</cp:revision>
  <dcterms:created xsi:type="dcterms:W3CDTF">2020-04-27T10:50:29Z</dcterms:created>
  <dcterms:modified xsi:type="dcterms:W3CDTF">2020-04-27T14:55:00Z</dcterms:modified>
</cp:coreProperties>
</file>