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399E88-A84A-492F-AE83-8DD6A6139B9D}" v="488" dt="2021-02-28T19:44:41.9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dith Batlle Codina" userId="c8ff0cf01c1f9ac1" providerId="LiveId" clId="{05399E88-A84A-492F-AE83-8DD6A6139B9D}"/>
    <pc:docChg chg="undo custSel addSld delSld modSld">
      <pc:chgData name="Judith Batlle Codina" userId="c8ff0cf01c1f9ac1" providerId="LiveId" clId="{05399E88-A84A-492F-AE83-8DD6A6139B9D}" dt="2021-02-28T19:48:37.019" v="4784" actId="2696"/>
      <pc:docMkLst>
        <pc:docMk/>
      </pc:docMkLst>
      <pc:sldChg chg="addSp delSp modSp mod setBg addAnim delAnim modAnim setClrOvrMap">
        <pc:chgData name="Judith Batlle Codina" userId="c8ff0cf01c1f9ac1" providerId="LiveId" clId="{05399E88-A84A-492F-AE83-8DD6A6139B9D}" dt="2021-02-28T19:44:05.669" v="4666" actId="207"/>
        <pc:sldMkLst>
          <pc:docMk/>
          <pc:sldMk cId="2443315436" sldId="256"/>
        </pc:sldMkLst>
        <pc:spChg chg="mod">
          <ac:chgData name="Judith Batlle Codina" userId="c8ff0cf01c1f9ac1" providerId="LiveId" clId="{05399E88-A84A-492F-AE83-8DD6A6139B9D}" dt="2021-02-28T19:44:05.669" v="4666" actId="207"/>
          <ac:spMkLst>
            <pc:docMk/>
            <pc:sldMk cId="2443315436" sldId="256"/>
            <ac:spMk id="2" creationId="{63B27B00-7B32-4CFD-AABF-03B6E58CBFA0}"/>
          </ac:spMkLst>
        </pc:spChg>
        <pc:spChg chg="mod">
          <ac:chgData name="Judith Batlle Codina" userId="c8ff0cf01c1f9ac1" providerId="LiveId" clId="{05399E88-A84A-492F-AE83-8DD6A6139B9D}" dt="2021-02-28T19:42:36.948" v="4655" actId="207"/>
          <ac:spMkLst>
            <pc:docMk/>
            <pc:sldMk cId="2443315436" sldId="256"/>
            <ac:spMk id="3" creationId="{5285521E-D2B2-4B20-A606-14FB79DC0AF4}"/>
          </ac:spMkLst>
        </pc:spChg>
        <pc:spChg chg="add del">
          <ac:chgData name="Judith Batlle Codina" userId="c8ff0cf01c1f9ac1" providerId="LiveId" clId="{05399E88-A84A-492F-AE83-8DD6A6139B9D}" dt="2021-02-27T18:40:07.570" v="1775" actId="26606"/>
          <ac:spMkLst>
            <pc:docMk/>
            <pc:sldMk cId="2443315436" sldId="256"/>
            <ac:spMk id="8" creationId="{E770CA6A-B3B0-4826-A91F-B2B1F8922026}"/>
          </ac:spMkLst>
        </pc:spChg>
        <pc:spChg chg="add del">
          <ac:chgData name="Judith Batlle Codina" userId="c8ff0cf01c1f9ac1" providerId="LiveId" clId="{05399E88-A84A-492F-AE83-8DD6A6139B9D}" dt="2021-02-27T18:40:22.194" v="1779" actId="26606"/>
          <ac:spMkLst>
            <pc:docMk/>
            <pc:sldMk cId="2443315436" sldId="256"/>
            <ac:spMk id="16" creationId="{9CD9ACDE-8038-488C-AB0C-5FD1A373C8CD}"/>
          </ac:spMkLst>
        </pc:spChg>
        <pc:spChg chg="add del">
          <ac:chgData name="Judith Batlle Codina" userId="c8ff0cf01c1f9ac1" providerId="LiveId" clId="{05399E88-A84A-492F-AE83-8DD6A6139B9D}" dt="2021-02-27T18:40:22.194" v="1779" actId="26606"/>
          <ac:spMkLst>
            <pc:docMk/>
            <pc:sldMk cId="2443315436" sldId="256"/>
            <ac:spMk id="17" creationId="{DA6C2449-5F66-4753-AAA3-4AD81E57A0E5}"/>
          </ac:spMkLst>
        </pc:spChg>
        <pc:spChg chg="add del">
          <ac:chgData name="Judith Batlle Codina" userId="c8ff0cf01c1f9ac1" providerId="LiveId" clId="{05399E88-A84A-492F-AE83-8DD6A6139B9D}" dt="2021-02-27T18:40:31.560" v="1781" actId="26606"/>
          <ac:spMkLst>
            <pc:docMk/>
            <pc:sldMk cId="2443315436" sldId="256"/>
            <ac:spMk id="20" creationId="{E770CA6A-B3B0-4826-A91F-B2B1F8922026}"/>
          </ac:spMkLst>
        </pc:spChg>
        <pc:spChg chg="add del">
          <ac:chgData name="Judith Batlle Codina" userId="c8ff0cf01c1f9ac1" providerId="LiveId" clId="{05399E88-A84A-492F-AE83-8DD6A6139B9D}" dt="2021-02-27T18:41:09.283" v="1891" actId="26606"/>
          <ac:spMkLst>
            <pc:docMk/>
            <pc:sldMk cId="2443315436" sldId="256"/>
            <ac:spMk id="29" creationId="{50509E3A-C5D6-4BD0-BE8A-54A9F4643980}"/>
          </ac:spMkLst>
        </pc:spChg>
        <pc:spChg chg="add del">
          <ac:chgData name="Judith Batlle Codina" userId="c8ff0cf01c1f9ac1" providerId="LiveId" clId="{05399E88-A84A-492F-AE83-8DD6A6139B9D}" dt="2021-02-27T18:41:09.283" v="1891" actId="26606"/>
          <ac:spMkLst>
            <pc:docMk/>
            <pc:sldMk cId="2443315436" sldId="256"/>
            <ac:spMk id="31" creationId="{FA9F274A-B38B-4733-9326-B1019CB1B325}"/>
          </ac:spMkLst>
        </pc:spChg>
        <pc:spChg chg="add del">
          <ac:chgData name="Judith Batlle Codina" userId="c8ff0cf01c1f9ac1" providerId="LiveId" clId="{05399E88-A84A-492F-AE83-8DD6A6139B9D}" dt="2021-02-27T18:41:09.283" v="1891" actId="26606"/>
          <ac:spMkLst>
            <pc:docMk/>
            <pc:sldMk cId="2443315436" sldId="256"/>
            <ac:spMk id="33" creationId="{3854037A-A7EC-45A0-BC35-EADA9192707C}"/>
          </ac:spMkLst>
        </pc:spChg>
        <pc:spChg chg="add del">
          <ac:chgData name="Judith Batlle Codina" userId="c8ff0cf01c1f9ac1" providerId="LiveId" clId="{05399E88-A84A-492F-AE83-8DD6A6139B9D}" dt="2021-02-27T18:41:09.283" v="1891" actId="26606"/>
          <ac:spMkLst>
            <pc:docMk/>
            <pc:sldMk cId="2443315436" sldId="256"/>
            <ac:spMk id="35" creationId="{08E71862-574B-41DE-87D3-39566032BDF0}"/>
          </ac:spMkLst>
        </pc:spChg>
        <pc:spChg chg="add del">
          <ac:chgData name="Judith Batlle Codina" userId="c8ff0cf01c1f9ac1" providerId="LiveId" clId="{05399E88-A84A-492F-AE83-8DD6A6139B9D}" dt="2021-02-27T18:41:14.189" v="1893" actId="26606"/>
          <ac:spMkLst>
            <pc:docMk/>
            <pc:sldMk cId="2443315436" sldId="256"/>
            <ac:spMk id="37" creationId="{3C5F7A6E-E77E-4DA4-89CF-2DE226578C43}"/>
          </ac:spMkLst>
        </pc:spChg>
        <pc:spChg chg="add del">
          <ac:chgData name="Judith Batlle Codina" userId="c8ff0cf01c1f9ac1" providerId="LiveId" clId="{05399E88-A84A-492F-AE83-8DD6A6139B9D}" dt="2021-02-27T18:41:17.082" v="1895" actId="26606"/>
          <ac:spMkLst>
            <pc:docMk/>
            <pc:sldMk cId="2443315436" sldId="256"/>
            <ac:spMk id="39" creationId="{B695FF10-1FB8-436D-BD0A-5F0D9082A3A0}"/>
          </ac:spMkLst>
        </pc:spChg>
        <pc:spChg chg="add del">
          <ac:chgData name="Judith Batlle Codina" userId="c8ff0cf01c1f9ac1" providerId="LiveId" clId="{05399E88-A84A-492F-AE83-8DD6A6139B9D}" dt="2021-02-27T18:41:17.082" v="1895" actId="26606"/>
          <ac:spMkLst>
            <pc:docMk/>
            <pc:sldMk cId="2443315436" sldId="256"/>
            <ac:spMk id="40" creationId="{4C15E1F5-1C97-418B-B8B1-A3457E5C3959}"/>
          </ac:spMkLst>
        </pc:spChg>
        <pc:spChg chg="add del">
          <ac:chgData name="Judith Batlle Codina" userId="c8ff0cf01c1f9ac1" providerId="LiveId" clId="{05399E88-A84A-492F-AE83-8DD6A6139B9D}" dt="2021-02-27T18:41:17.082" v="1895" actId="26606"/>
          <ac:spMkLst>
            <pc:docMk/>
            <pc:sldMk cId="2443315436" sldId="256"/>
            <ac:spMk id="41" creationId="{3E7929B2-D163-40F0-A012-01126A98D2EB}"/>
          </ac:spMkLst>
        </pc:spChg>
        <pc:spChg chg="add del">
          <ac:chgData name="Judith Batlle Codina" userId="c8ff0cf01c1f9ac1" providerId="LiveId" clId="{05399E88-A84A-492F-AE83-8DD6A6139B9D}" dt="2021-02-27T18:41:21.300" v="1897" actId="26606"/>
          <ac:spMkLst>
            <pc:docMk/>
            <pc:sldMk cId="2443315436" sldId="256"/>
            <ac:spMk id="43" creationId="{663CA5C5-89A6-4F86-B207-0DDE0C36735C}"/>
          </ac:spMkLst>
        </pc:spChg>
        <pc:spChg chg="add del">
          <ac:chgData name="Judith Batlle Codina" userId="c8ff0cf01c1f9ac1" providerId="LiveId" clId="{05399E88-A84A-492F-AE83-8DD6A6139B9D}" dt="2021-02-27T18:41:21.300" v="1897" actId="26606"/>
          <ac:spMkLst>
            <pc:docMk/>
            <pc:sldMk cId="2443315436" sldId="256"/>
            <ac:spMk id="44" creationId="{078E312C-31CE-41C9-808C-15F1C545BB1D}"/>
          </ac:spMkLst>
        </pc:spChg>
        <pc:spChg chg="add del">
          <ac:chgData name="Judith Batlle Codina" userId="c8ff0cf01c1f9ac1" providerId="LiveId" clId="{05399E88-A84A-492F-AE83-8DD6A6139B9D}" dt="2021-02-27T18:41:21.300" v="1897" actId="26606"/>
          <ac:spMkLst>
            <pc:docMk/>
            <pc:sldMk cId="2443315436" sldId="256"/>
            <ac:spMk id="45" creationId="{18A8634D-9511-46E2-8AD3-A0F12370CF75}"/>
          </ac:spMkLst>
        </pc:spChg>
        <pc:spChg chg="add del">
          <ac:chgData name="Judith Batlle Codina" userId="c8ff0cf01c1f9ac1" providerId="LiveId" clId="{05399E88-A84A-492F-AE83-8DD6A6139B9D}" dt="2021-02-27T18:41:21.300" v="1897" actId="26606"/>
          <ac:spMkLst>
            <pc:docMk/>
            <pc:sldMk cId="2443315436" sldId="256"/>
            <ac:spMk id="46" creationId="{0B4D78A0-4307-4D3E-89E9-5BD4D55227B2}"/>
          </ac:spMkLst>
        </pc:spChg>
        <pc:spChg chg="add del">
          <ac:chgData name="Judith Batlle Codina" userId="c8ff0cf01c1f9ac1" providerId="LiveId" clId="{05399E88-A84A-492F-AE83-8DD6A6139B9D}" dt="2021-02-27T18:41:24.866" v="1899" actId="26606"/>
          <ac:spMkLst>
            <pc:docMk/>
            <pc:sldMk cId="2443315436" sldId="256"/>
            <ac:spMk id="48" creationId="{3C5F7A6E-E77E-4DA4-89CF-2DE226578C43}"/>
          </ac:spMkLst>
        </pc:spChg>
        <pc:spChg chg="add del">
          <ac:chgData name="Judith Batlle Codina" userId="c8ff0cf01c1f9ac1" providerId="LiveId" clId="{05399E88-A84A-492F-AE83-8DD6A6139B9D}" dt="2021-02-27T18:41:29.115" v="1901" actId="26606"/>
          <ac:spMkLst>
            <pc:docMk/>
            <pc:sldMk cId="2443315436" sldId="256"/>
            <ac:spMk id="50" creationId="{50509E3A-C5D6-4BD0-BE8A-54A9F4643980}"/>
          </ac:spMkLst>
        </pc:spChg>
        <pc:spChg chg="add del">
          <ac:chgData name="Judith Batlle Codina" userId="c8ff0cf01c1f9ac1" providerId="LiveId" clId="{05399E88-A84A-492F-AE83-8DD6A6139B9D}" dt="2021-02-27T18:41:29.115" v="1901" actId="26606"/>
          <ac:spMkLst>
            <pc:docMk/>
            <pc:sldMk cId="2443315436" sldId="256"/>
            <ac:spMk id="51" creationId="{FA9F274A-B38B-4733-9326-B1019CB1B325}"/>
          </ac:spMkLst>
        </pc:spChg>
        <pc:spChg chg="add del">
          <ac:chgData name="Judith Batlle Codina" userId="c8ff0cf01c1f9ac1" providerId="LiveId" clId="{05399E88-A84A-492F-AE83-8DD6A6139B9D}" dt="2021-02-27T18:41:29.115" v="1901" actId="26606"/>
          <ac:spMkLst>
            <pc:docMk/>
            <pc:sldMk cId="2443315436" sldId="256"/>
            <ac:spMk id="52" creationId="{3854037A-A7EC-45A0-BC35-EADA9192707C}"/>
          </ac:spMkLst>
        </pc:spChg>
        <pc:spChg chg="add del">
          <ac:chgData name="Judith Batlle Codina" userId="c8ff0cf01c1f9ac1" providerId="LiveId" clId="{05399E88-A84A-492F-AE83-8DD6A6139B9D}" dt="2021-02-27T18:41:29.115" v="1901" actId="26606"/>
          <ac:spMkLst>
            <pc:docMk/>
            <pc:sldMk cId="2443315436" sldId="256"/>
            <ac:spMk id="53" creationId="{08E71862-574B-41DE-87D3-39566032BDF0}"/>
          </ac:spMkLst>
        </pc:spChg>
        <pc:picChg chg="add del">
          <ac:chgData name="Judith Batlle Codina" userId="c8ff0cf01c1f9ac1" providerId="LiveId" clId="{05399E88-A84A-492F-AE83-8DD6A6139B9D}" dt="2021-02-27T18:40:04.691" v="1771" actId="26606"/>
          <ac:picMkLst>
            <pc:docMk/>
            <pc:sldMk cId="2443315436" sldId="256"/>
            <ac:picMk id="7" creationId="{E30D6540-EDC6-410C-9A8E-3D3ED2BA7847}"/>
          </ac:picMkLst>
        </pc:picChg>
        <pc:picChg chg="add del">
          <ac:chgData name="Judith Batlle Codina" userId="c8ff0cf01c1f9ac1" providerId="LiveId" clId="{05399E88-A84A-492F-AE83-8DD6A6139B9D}" dt="2021-02-27T18:40:07.570" v="1775" actId="26606"/>
          <ac:picMkLst>
            <pc:docMk/>
            <pc:sldMk cId="2443315436" sldId="256"/>
            <ac:picMk id="10" creationId="{FDB47024-63DA-46E1-9182-136173A3FCDE}"/>
          </ac:picMkLst>
        </pc:picChg>
        <pc:picChg chg="add del">
          <ac:chgData name="Judith Batlle Codina" userId="c8ff0cf01c1f9ac1" providerId="LiveId" clId="{05399E88-A84A-492F-AE83-8DD6A6139B9D}" dt="2021-02-27T18:40:18.887" v="1777" actId="26606"/>
          <ac:picMkLst>
            <pc:docMk/>
            <pc:sldMk cId="2443315436" sldId="256"/>
            <ac:picMk id="14" creationId="{AAED4459-6405-45B5-9D13-AE6DDFF7AC53}"/>
          </ac:picMkLst>
        </pc:picChg>
        <pc:picChg chg="add del">
          <ac:chgData name="Judith Batlle Codina" userId="c8ff0cf01c1f9ac1" providerId="LiveId" clId="{05399E88-A84A-492F-AE83-8DD6A6139B9D}" dt="2021-02-27T18:40:22.194" v="1779" actId="26606"/>
          <ac:picMkLst>
            <pc:docMk/>
            <pc:sldMk cId="2443315436" sldId="256"/>
            <ac:picMk id="18" creationId="{CD0D7273-5B64-4961-B265-440B9FB9E6E5}"/>
          </ac:picMkLst>
        </pc:picChg>
        <pc:picChg chg="add del">
          <ac:chgData name="Judith Batlle Codina" userId="c8ff0cf01c1f9ac1" providerId="LiveId" clId="{05399E88-A84A-492F-AE83-8DD6A6139B9D}" dt="2021-02-27T18:40:31.560" v="1781" actId="26606"/>
          <ac:picMkLst>
            <pc:docMk/>
            <pc:sldMk cId="2443315436" sldId="256"/>
            <ac:picMk id="22" creationId="{25128BB7-D1A3-4F7F-98A3-10B5DCE17448}"/>
          </ac:picMkLst>
        </pc:picChg>
        <pc:picChg chg="add mod">
          <ac:chgData name="Judith Batlle Codina" userId="c8ff0cf01c1f9ac1" providerId="LiveId" clId="{05399E88-A84A-492F-AE83-8DD6A6139B9D}" dt="2021-02-27T18:41:29.115" v="1901" actId="26606"/>
          <ac:picMkLst>
            <pc:docMk/>
            <pc:sldMk cId="2443315436" sldId="256"/>
            <ac:picMk id="24" creationId="{E30D6540-EDC6-410C-9A8E-3D3ED2BA7847}"/>
          </ac:picMkLst>
        </pc:picChg>
        <pc:cxnChg chg="add del">
          <ac:chgData name="Judith Batlle Codina" userId="c8ff0cf01c1f9ac1" providerId="LiveId" clId="{05399E88-A84A-492F-AE83-8DD6A6139B9D}" dt="2021-02-27T18:40:07.570" v="1775" actId="26606"/>
          <ac:cxnSpMkLst>
            <pc:docMk/>
            <pc:sldMk cId="2443315436" sldId="256"/>
            <ac:cxnSpMk id="12" creationId="{6FE641DB-A503-41DE-ACA6-36B41C6C2BE9}"/>
          </ac:cxnSpMkLst>
        </pc:cxnChg>
        <pc:cxnChg chg="add del">
          <ac:chgData name="Judith Batlle Codina" userId="c8ff0cf01c1f9ac1" providerId="LiveId" clId="{05399E88-A84A-492F-AE83-8DD6A6139B9D}" dt="2021-02-27T18:40:31.560" v="1781" actId="26606"/>
          <ac:cxnSpMkLst>
            <pc:docMk/>
            <pc:sldMk cId="2443315436" sldId="256"/>
            <ac:cxnSpMk id="21" creationId="{6FE641DB-A503-41DE-ACA6-36B41C6C2BE9}"/>
          </ac:cxnSpMkLst>
        </pc:cxnChg>
      </pc:sldChg>
      <pc:sldChg chg="addSp delSp modSp mod modTransition setBg modAnim delDesignElem">
        <pc:chgData name="Judith Batlle Codina" userId="c8ff0cf01c1f9ac1" providerId="LiveId" clId="{05399E88-A84A-492F-AE83-8DD6A6139B9D}" dt="2021-02-28T19:44:13.541" v="4667"/>
        <pc:sldMkLst>
          <pc:docMk/>
          <pc:sldMk cId="925587802" sldId="257"/>
        </pc:sldMkLst>
        <pc:spChg chg="mod">
          <ac:chgData name="Judith Batlle Codina" userId="c8ff0cf01c1f9ac1" providerId="LiveId" clId="{05399E88-A84A-492F-AE83-8DD6A6139B9D}" dt="2021-02-28T19:43:33.851" v="4660" actId="207"/>
          <ac:spMkLst>
            <pc:docMk/>
            <pc:sldMk cId="925587802" sldId="257"/>
            <ac:spMk id="2" creationId="{C88A9399-7698-4F72-B84A-72102FB3E23A}"/>
          </ac:spMkLst>
        </pc:spChg>
        <pc:spChg chg="del">
          <ac:chgData name="Judith Batlle Codina" userId="c8ff0cf01c1f9ac1" providerId="LiveId" clId="{05399E88-A84A-492F-AE83-8DD6A6139B9D}" dt="2021-02-27T18:08:22.214" v="119" actId="931"/>
          <ac:spMkLst>
            <pc:docMk/>
            <pc:sldMk cId="925587802" sldId="257"/>
            <ac:spMk id="3" creationId="{D25867E0-5167-4EFC-8F9C-1B107FC35716}"/>
          </ac:spMkLst>
        </pc:spChg>
        <pc:spChg chg="add del mod">
          <ac:chgData name="Judith Batlle Codina" userId="c8ff0cf01c1f9ac1" providerId="LiveId" clId="{05399E88-A84A-492F-AE83-8DD6A6139B9D}" dt="2021-02-28T17:38:17.762" v="2171" actId="21"/>
          <ac:spMkLst>
            <pc:docMk/>
            <pc:sldMk cId="925587802" sldId="257"/>
            <ac:spMk id="6" creationId="{B0AB1F99-B4E7-492D-87AC-17BCA5E0CB34}"/>
          </ac:spMkLst>
        </pc:spChg>
        <pc:spChg chg="add mod">
          <ac:chgData name="Judith Batlle Codina" userId="c8ff0cf01c1f9ac1" providerId="LiveId" clId="{05399E88-A84A-492F-AE83-8DD6A6139B9D}" dt="2021-02-28T19:44:13.541" v="4667"/>
          <ac:spMkLst>
            <pc:docMk/>
            <pc:sldMk cId="925587802" sldId="257"/>
            <ac:spMk id="9" creationId="{2CBC214D-E73E-40DF-89BB-581E240188E3}"/>
          </ac:spMkLst>
        </pc:spChg>
        <pc:spChg chg="add del mod">
          <ac:chgData name="Judith Batlle Codina" userId="c8ff0cf01c1f9ac1" providerId="LiveId" clId="{05399E88-A84A-492F-AE83-8DD6A6139B9D}" dt="2021-02-28T17:39:36.792" v="2182" actId="21"/>
          <ac:spMkLst>
            <pc:docMk/>
            <pc:sldMk cId="925587802" sldId="257"/>
            <ac:spMk id="11" creationId="{2E2EF2D9-F54B-4B3B-BD78-4D648319158C}"/>
          </ac:spMkLst>
        </pc:spChg>
        <pc:spChg chg="add del">
          <ac:chgData name="Judith Batlle Codina" userId="c8ff0cf01c1f9ac1" providerId="LiveId" clId="{05399E88-A84A-492F-AE83-8DD6A6139B9D}" dt="2021-02-27T18:18:36.981" v="133" actId="26606"/>
          <ac:spMkLst>
            <pc:docMk/>
            <pc:sldMk cId="925587802" sldId="257"/>
            <ac:spMk id="12" creationId="{5B015324-98EE-4370-8001-85C1278A18ED}"/>
          </ac:spMkLst>
        </pc:spChg>
        <pc:spChg chg="add del">
          <ac:chgData name="Judith Batlle Codina" userId="c8ff0cf01c1f9ac1" providerId="LiveId" clId="{05399E88-A84A-492F-AE83-8DD6A6139B9D}" dt="2021-02-28T17:39:55.562" v="2184" actId="21"/>
          <ac:spMkLst>
            <pc:docMk/>
            <pc:sldMk cId="925587802" sldId="257"/>
            <ac:spMk id="13" creationId="{149AA3AE-CB0B-49FB-ABA2-B1DF20D336A3}"/>
          </ac:spMkLst>
        </pc:spChg>
        <pc:spChg chg="add del">
          <ac:chgData name="Judith Batlle Codina" userId="c8ff0cf01c1f9ac1" providerId="LiveId" clId="{05399E88-A84A-492F-AE83-8DD6A6139B9D}" dt="2021-02-27T18:38:47.564" v="1763"/>
          <ac:spMkLst>
            <pc:docMk/>
            <pc:sldMk cId="925587802" sldId="257"/>
            <ac:spMk id="19" creationId="{5B015324-98EE-4370-8001-85C1278A18ED}"/>
          </ac:spMkLst>
        </pc:spChg>
        <pc:picChg chg="add mod">
          <ac:chgData name="Judith Batlle Codina" userId="c8ff0cf01c1f9ac1" providerId="LiveId" clId="{05399E88-A84A-492F-AE83-8DD6A6139B9D}" dt="2021-02-27T18:31:07.320" v="696" actId="1076"/>
          <ac:picMkLst>
            <pc:docMk/>
            <pc:sldMk cId="925587802" sldId="257"/>
            <ac:picMk id="5" creationId="{8325BA50-0EEE-4449-9EF0-3667872D2DDE}"/>
          </ac:picMkLst>
        </pc:picChg>
        <pc:picChg chg="add del">
          <ac:chgData name="Judith Batlle Codina" userId="c8ff0cf01c1f9ac1" providerId="LiveId" clId="{05399E88-A84A-492F-AE83-8DD6A6139B9D}" dt="2021-02-27T18:18:36.981" v="133" actId="26606"/>
          <ac:picMkLst>
            <pc:docMk/>
            <pc:sldMk cId="925587802" sldId="257"/>
            <ac:picMk id="14" creationId="{14E49BFF-40A2-4616-8638-9CBE4EC1F6AA}"/>
          </ac:picMkLst>
        </pc:picChg>
        <pc:picChg chg="add del">
          <ac:chgData name="Judith Batlle Codina" userId="c8ff0cf01c1f9ac1" providerId="LiveId" clId="{05399E88-A84A-492F-AE83-8DD6A6139B9D}" dt="2021-02-27T18:38:47.564" v="1763"/>
          <ac:picMkLst>
            <pc:docMk/>
            <pc:sldMk cId="925587802" sldId="257"/>
            <ac:picMk id="21" creationId="{14E49BFF-40A2-4616-8638-9CBE4EC1F6AA}"/>
          </ac:picMkLst>
        </pc:picChg>
        <pc:cxnChg chg="add del mod">
          <ac:chgData name="Judith Batlle Codina" userId="c8ff0cf01c1f9ac1" providerId="LiveId" clId="{05399E88-A84A-492F-AE83-8DD6A6139B9D}" dt="2021-02-28T17:38:48.561" v="2177" actId="21"/>
          <ac:cxnSpMkLst>
            <pc:docMk/>
            <pc:sldMk cId="925587802" sldId="257"/>
            <ac:cxnSpMk id="8" creationId="{307AC2AC-64DA-4851-AD5A-CA94C4B1139F}"/>
          </ac:cxnSpMkLst>
        </pc:cxnChg>
      </pc:sldChg>
      <pc:sldChg chg="addSp delSp modSp mod setBg modAnim delDesignElem">
        <pc:chgData name="Judith Batlle Codina" userId="c8ff0cf01c1f9ac1" providerId="LiveId" clId="{05399E88-A84A-492F-AE83-8DD6A6139B9D}" dt="2021-02-28T19:43:39.224" v="4662" actId="207"/>
        <pc:sldMkLst>
          <pc:docMk/>
          <pc:sldMk cId="3282959785" sldId="258"/>
        </pc:sldMkLst>
        <pc:spChg chg="mod">
          <ac:chgData name="Judith Batlle Codina" userId="c8ff0cf01c1f9ac1" providerId="LiveId" clId="{05399E88-A84A-492F-AE83-8DD6A6139B9D}" dt="2021-02-28T19:43:39.224" v="4662" actId="207"/>
          <ac:spMkLst>
            <pc:docMk/>
            <pc:sldMk cId="3282959785" sldId="258"/>
            <ac:spMk id="2" creationId="{5380FA28-37F8-4E8A-A5C1-3422A5DC6CE3}"/>
          </ac:spMkLst>
        </pc:spChg>
        <pc:spChg chg="del">
          <ac:chgData name="Judith Batlle Codina" userId="c8ff0cf01c1f9ac1" providerId="LiveId" clId="{05399E88-A84A-492F-AE83-8DD6A6139B9D}" dt="2021-02-27T18:18:02.574" v="123" actId="931"/>
          <ac:spMkLst>
            <pc:docMk/>
            <pc:sldMk cId="3282959785" sldId="258"/>
            <ac:spMk id="3" creationId="{A422728A-8440-458E-A325-D96CADDA7C44}"/>
          </ac:spMkLst>
        </pc:spChg>
        <pc:spChg chg="add del">
          <ac:chgData name="Judith Batlle Codina" userId="c8ff0cf01c1f9ac1" providerId="LiveId" clId="{05399E88-A84A-492F-AE83-8DD6A6139B9D}" dt="2021-02-27T18:18:08.495" v="127" actId="26606"/>
          <ac:spMkLst>
            <pc:docMk/>
            <pc:sldMk cId="3282959785" sldId="258"/>
            <ac:spMk id="9" creationId="{63C9B9B8-5AEC-4FFD-8919-BB891F0EB9E3}"/>
          </ac:spMkLst>
        </pc:spChg>
        <pc:spChg chg="add del">
          <ac:chgData name="Judith Batlle Codina" userId="c8ff0cf01c1f9ac1" providerId="LiveId" clId="{05399E88-A84A-492F-AE83-8DD6A6139B9D}" dt="2021-02-27T18:18:08.495" v="127" actId="26606"/>
          <ac:spMkLst>
            <pc:docMk/>
            <pc:sldMk cId="3282959785" sldId="258"/>
            <ac:spMk id="12" creationId="{5B015324-98EE-4370-8001-85C1278A18ED}"/>
          </ac:spMkLst>
        </pc:spChg>
        <pc:spChg chg="add mod">
          <ac:chgData name="Judith Batlle Codina" userId="c8ff0cf01c1f9ac1" providerId="LiveId" clId="{05399E88-A84A-492F-AE83-8DD6A6139B9D}" dt="2021-02-28T19:40:33.823" v="4582" actId="12"/>
          <ac:spMkLst>
            <pc:docMk/>
            <pc:sldMk cId="3282959785" sldId="258"/>
            <ac:spMk id="16" creationId="{05C8AD5E-D8E0-4E90-90DD-920C516FA61C}"/>
          </ac:spMkLst>
        </pc:spChg>
        <pc:spChg chg="add del">
          <ac:chgData name="Judith Batlle Codina" userId="c8ff0cf01c1f9ac1" providerId="LiveId" clId="{05399E88-A84A-492F-AE83-8DD6A6139B9D}" dt="2021-02-27T18:38:47.564" v="1763"/>
          <ac:spMkLst>
            <pc:docMk/>
            <pc:sldMk cId="3282959785" sldId="258"/>
            <ac:spMk id="17" creationId="{8D25211A-4CA0-4B53-82BB-1EE7C7F3C725}"/>
          </ac:spMkLst>
        </pc:spChg>
        <pc:picChg chg="add mod">
          <ac:chgData name="Judith Batlle Codina" userId="c8ff0cf01c1f9ac1" providerId="LiveId" clId="{05399E88-A84A-492F-AE83-8DD6A6139B9D}" dt="2021-02-27T18:18:08.510" v="128" actId="26606"/>
          <ac:picMkLst>
            <pc:docMk/>
            <pc:sldMk cId="3282959785" sldId="258"/>
            <ac:picMk id="5" creationId="{5A3C0824-C47B-4F16-831B-4B60C5D1A569}"/>
          </ac:picMkLst>
        </pc:picChg>
        <pc:picChg chg="add del">
          <ac:chgData name="Judith Batlle Codina" userId="c8ff0cf01c1f9ac1" providerId="LiveId" clId="{05399E88-A84A-492F-AE83-8DD6A6139B9D}" dt="2021-02-27T18:18:08.495" v="127" actId="26606"/>
          <ac:picMkLst>
            <pc:docMk/>
            <pc:sldMk cId="3282959785" sldId="258"/>
            <ac:picMk id="14" creationId="{14E49BFF-40A2-4616-8638-9CBE4EC1F6AA}"/>
          </ac:picMkLst>
        </pc:picChg>
      </pc:sldChg>
      <pc:sldChg chg="del">
        <pc:chgData name="Judith Batlle Codina" userId="c8ff0cf01c1f9ac1" providerId="LiveId" clId="{05399E88-A84A-492F-AE83-8DD6A6139B9D}" dt="2021-02-27T18:06:38.069" v="50" actId="47"/>
        <pc:sldMkLst>
          <pc:docMk/>
          <pc:sldMk cId="4131314373" sldId="259"/>
        </pc:sldMkLst>
      </pc:sldChg>
      <pc:sldChg chg="addSp delSp modSp mod setBg modAnim delDesignElem">
        <pc:chgData name="Judith Batlle Codina" userId="c8ff0cf01c1f9ac1" providerId="LiveId" clId="{05399E88-A84A-492F-AE83-8DD6A6139B9D}" dt="2021-02-28T19:43:44.280" v="4663" actId="207"/>
        <pc:sldMkLst>
          <pc:docMk/>
          <pc:sldMk cId="17287809" sldId="260"/>
        </pc:sldMkLst>
        <pc:spChg chg="mod">
          <ac:chgData name="Judith Batlle Codina" userId="c8ff0cf01c1f9ac1" providerId="LiveId" clId="{05399E88-A84A-492F-AE83-8DD6A6139B9D}" dt="2021-02-28T19:43:44.280" v="4663" actId="207"/>
          <ac:spMkLst>
            <pc:docMk/>
            <pc:sldMk cId="17287809" sldId="260"/>
            <ac:spMk id="2" creationId="{3D8556CF-B9BF-466F-A7F9-5DD84A09D84B}"/>
          </ac:spMkLst>
        </pc:spChg>
        <pc:spChg chg="del">
          <ac:chgData name="Judith Batlle Codina" userId="c8ff0cf01c1f9ac1" providerId="LiveId" clId="{05399E88-A84A-492F-AE83-8DD6A6139B9D}" dt="2021-02-27T18:18:28.810" v="129" actId="931"/>
          <ac:spMkLst>
            <pc:docMk/>
            <pc:sldMk cId="17287809" sldId="260"/>
            <ac:spMk id="3" creationId="{0E959759-829E-4AB9-B766-F8AF66CF4043}"/>
          </ac:spMkLst>
        </pc:spChg>
        <pc:spChg chg="add mod">
          <ac:chgData name="Judith Batlle Codina" userId="c8ff0cf01c1f9ac1" providerId="LiveId" clId="{05399E88-A84A-492F-AE83-8DD6A6139B9D}" dt="2021-02-28T19:39:19.072" v="4576" actId="1076"/>
          <ac:spMkLst>
            <pc:docMk/>
            <pc:sldMk cId="17287809" sldId="260"/>
            <ac:spMk id="9" creationId="{8CA3BB3D-FB28-4564-944D-4208694FB84A}"/>
          </ac:spMkLst>
        </pc:spChg>
        <pc:spChg chg="add del">
          <ac:chgData name="Judith Batlle Codina" userId="c8ff0cf01c1f9ac1" providerId="LiveId" clId="{05399E88-A84A-492F-AE83-8DD6A6139B9D}" dt="2021-02-27T18:38:47.564" v="1763"/>
          <ac:spMkLst>
            <pc:docMk/>
            <pc:sldMk cId="17287809" sldId="260"/>
            <ac:spMk id="12" creationId="{8D25211A-4CA0-4B53-82BB-1EE7C7F3C725}"/>
          </ac:spMkLst>
        </pc:spChg>
        <pc:picChg chg="add mod">
          <ac:chgData name="Judith Batlle Codina" userId="c8ff0cf01c1f9ac1" providerId="LiveId" clId="{05399E88-A84A-492F-AE83-8DD6A6139B9D}" dt="2021-02-27T18:31:02.923" v="694" actId="1076"/>
          <ac:picMkLst>
            <pc:docMk/>
            <pc:sldMk cId="17287809" sldId="260"/>
            <ac:picMk id="5" creationId="{910761F9-71B3-4C65-AAF3-24179606B392}"/>
          </ac:picMkLst>
        </pc:picChg>
      </pc:sldChg>
      <pc:sldChg chg="addSp delSp modSp mod setBg modAnim delDesignElem">
        <pc:chgData name="Judith Batlle Codina" userId="c8ff0cf01c1f9ac1" providerId="LiveId" clId="{05399E88-A84A-492F-AE83-8DD6A6139B9D}" dt="2021-02-28T19:43:50.559" v="4664" actId="207"/>
        <pc:sldMkLst>
          <pc:docMk/>
          <pc:sldMk cId="4091320053" sldId="261"/>
        </pc:sldMkLst>
        <pc:spChg chg="mod">
          <ac:chgData name="Judith Batlle Codina" userId="c8ff0cf01c1f9ac1" providerId="LiveId" clId="{05399E88-A84A-492F-AE83-8DD6A6139B9D}" dt="2021-02-28T19:43:50.559" v="4664" actId="207"/>
          <ac:spMkLst>
            <pc:docMk/>
            <pc:sldMk cId="4091320053" sldId="261"/>
            <ac:spMk id="2" creationId="{4DC9AE81-D049-4D5E-98AE-A2AEA06064C2}"/>
          </ac:spMkLst>
        </pc:spChg>
        <pc:spChg chg="del">
          <ac:chgData name="Judith Batlle Codina" userId="c8ff0cf01c1f9ac1" providerId="LiveId" clId="{05399E88-A84A-492F-AE83-8DD6A6139B9D}" dt="2021-02-27T18:18:54.353" v="134" actId="931"/>
          <ac:spMkLst>
            <pc:docMk/>
            <pc:sldMk cId="4091320053" sldId="261"/>
            <ac:spMk id="3" creationId="{65CCC2A5-D6BC-417A-AC7B-1484BAACA80B}"/>
          </ac:spMkLst>
        </pc:spChg>
        <pc:spChg chg="add mod">
          <ac:chgData name="Judith Batlle Codina" userId="c8ff0cf01c1f9ac1" providerId="LiveId" clId="{05399E88-A84A-492F-AE83-8DD6A6139B9D}" dt="2021-02-28T19:40:22.335" v="4581" actId="12"/>
          <ac:spMkLst>
            <pc:docMk/>
            <pc:sldMk cId="4091320053" sldId="261"/>
            <ac:spMk id="9" creationId="{39C8B73A-07C2-4335-9941-5F0B1E128507}"/>
          </ac:spMkLst>
        </pc:spChg>
        <pc:spChg chg="add del">
          <ac:chgData name="Judith Batlle Codina" userId="c8ff0cf01c1f9ac1" providerId="LiveId" clId="{05399E88-A84A-492F-AE83-8DD6A6139B9D}" dt="2021-02-27T18:38:47.564" v="1763"/>
          <ac:spMkLst>
            <pc:docMk/>
            <pc:sldMk cId="4091320053" sldId="261"/>
            <ac:spMk id="12" creationId="{703C84FD-F064-4354-9440-4002D8F42C8B}"/>
          </ac:spMkLst>
        </pc:spChg>
        <pc:picChg chg="add mod">
          <ac:chgData name="Judith Batlle Codina" userId="c8ff0cf01c1f9ac1" providerId="LiveId" clId="{05399E88-A84A-492F-AE83-8DD6A6139B9D}" dt="2021-02-27T18:19:01.446" v="137" actId="26606"/>
          <ac:picMkLst>
            <pc:docMk/>
            <pc:sldMk cId="4091320053" sldId="261"/>
            <ac:picMk id="5" creationId="{FCA0121C-5BBB-43D1-820F-BF582D8EE358}"/>
          </ac:picMkLst>
        </pc:picChg>
        <pc:picChg chg="add del">
          <ac:chgData name="Judith Batlle Codina" userId="c8ff0cf01c1f9ac1" providerId="LiveId" clId="{05399E88-A84A-492F-AE83-8DD6A6139B9D}" dt="2021-02-27T18:38:47.564" v="1763"/>
          <ac:picMkLst>
            <pc:docMk/>
            <pc:sldMk cId="4091320053" sldId="261"/>
            <ac:picMk id="14" creationId="{40FBDFD4-1F8B-45E5-9946-F1EABEF72742}"/>
          </ac:picMkLst>
        </pc:picChg>
      </pc:sldChg>
      <pc:sldChg chg="addSp delSp modSp mod modTransition setBg modAnim delDesignElem">
        <pc:chgData name="Judith Batlle Codina" userId="c8ff0cf01c1f9ac1" providerId="LiveId" clId="{05399E88-A84A-492F-AE83-8DD6A6139B9D}" dt="2021-02-28T19:43:55.831" v="4665" actId="207"/>
        <pc:sldMkLst>
          <pc:docMk/>
          <pc:sldMk cId="2200089372" sldId="262"/>
        </pc:sldMkLst>
        <pc:spChg chg="mod">
          <ac:chgData name="Judith Batlle Codina" userId="c8ff0cf01c1f9ac1" providerId="LiveId" clId="{05399E88-A84A-492F-AE83-8DD6A6139B9D}" dt="2021-02-28T19:43:55.831" v="4665" actId="207"/>
          <ac:spMkLst>
            <pc:docMk/>
            <pc:sldMk cId="2200089372" sldId="262"/>
            <ac:spMk id="2" creationId="{B6F7CDAF-0AAB-4AEB-BEA3-B4E220F8B3E1}"/>
          </ac:spMkLst>
        </pc:spChg>
        <pc:spChg chg="del">
          <ac:chgData name="Judith Batlle Codina" userId="c8ff0cf01c1f9ac1" providerId="LiveId" clId="{05399E88-A84A-492F-AE83-8DD6A6139B9D}" dt="2021-02-27T18:19:13.210" v="138" actId="931"/>
          <ac:spMkLst>
            <pc:docMk/>
            <pc:sldMk cId="2200089372" sldId="262"/>
            <ac:spMk id="3" creationId="{A2CCA134-86CD-4E38-8D27-8E8ADBBE48DD}"/>
          </ac:spMkLst>
        </pc:spChg>
        <pc:spChg chg="add del">
          <ac:chgData name="Judith Batlle Codina" userId="c8ff0cf01c1f9ac1" providerId="LiveId" clId="{05399E88-A84A-492F-AE83-8DD6A6139B9D}" dt="2021-02-27T18:19:25.168" v="142" actId="26606"/>
          <ac:spMkLst>
            <pc:docMk/>
            <pc:sldMk cId="2200089372" sldId="262"/>
            <ac:spMk id="9" creationId="{9C879EED-1B7E-49B0-9D1A-0F5CBC22554F}"/>
          </ac:spMkLst>
        </pc:spChg>
        <pc:spChg chg="add del">
          <ac:chgData name="Judith Batlle Codina" userId="c8ff0cf01c1f9ac1" providerId="LiveId" clId="{05399E88-A84A-492F-AE83-8DD6A6139B9D}" dt="2021-02-27T18:19:25.168" v="142" actId="26606"/>
          <ac:spMkLst>
            <pc:docMk/>
            <pc:sldMk cId="2200089372" sldId="262"/>
            <ac:spMk id="12" creationId="{703C84FD-F064-4354-9440-4002D8F42C8B}"/>
          </ac:spMkLst>
        </pc:spChg>
        <pc:spChg chg="add del">
          <ac:chgData name="Judith Batlle Codina" userId="c8ff0cf01c1f9ac1" providerId="LiveId" clId="{05399E88-A84A-492F-AE83-8DD6A6139B9D}" dt="2021-02-27T18:19:26.526" v="144" actId="26606"/>
          <ac:spMkLst>
            <pc:docMk/>
            <pc:sldMk cId="2200089372" sldId="262"/>
            <ac:spMk id="16" creationId="{5B015324-98EE-4370-8001-85C1278A18ED}"/>
          </ac:spMkLst>
        </pc:spChg>
        <pc:spChg chg="add del">
          <ac:chgData name="Judith Batlle Codina" userId="c8ff0cf01c1f9ac1" providerId="LiveId" clId="{05399E88-A84A-492F-AE83-8DD6A6139B9D}" dt="2021-02-27T18:19:26.526" v="144" actId="26606"/>
          <ac:spMkLst>
            <pc:docMk/>
            <pc:sldMk cId="2200089372" sldId="262"/>
            <ac:spMk id="18" creationId="{C9233D59-D3A9-470B-9671-8E9661B42D12}"/>
          </ac:spMkLst>
        </pc:spChg>
        <pc:spChg chg="add del">
          <ac:chgData name="Judith Batlle Codina" userId="c8ff0cf01c1f9ac1" providerId="LiveId" clId="{05399E88-A84A-492F-AE83-8DD6A6139B9D}" dt="2021-02-27T18:38:47.564" v="1763"/>
          <ac:spMkLst>
            <pc:docMk/>
            <pc:sldMk cId="2200089372" sldId="262"/>
            <ac:spMk id="20" creationId="{703C84FD-F064-4354-9440-4002D8F42C8B}"/>
          </ac:spMkLst>
        </pc:spChg>
        <pc:spChg chg="add mod">
          <ac:chgData name="Judith Batlle Codina" userId="c8ff0cf01c1f9ac1" providerId="LiveId" clId="{05399E88-A84A-492F-AE83-8DD6A6139B9D}" dt="2021-02-28T19:40:10.688" v="4580" actId="12"/>
          <ac:spMkLst>
            <pc:docMk/>
            <pc:sldMk cId="2200089372" sldId="262"/>
            <ac:spMk id="22" creationId="{9C879EED-1B7E-49B0-9D1A-0F5CBC22554F}"/>
          </ac:spMkLst>
        </pc:spChg>
        <pc:picChg chg="add mod">
          <ac:chgData name="Judith Batlle Codina" userId="c8ff0cf01c1f9ac1" providerId="LiveId" clId="{05399E88-A84A-492F-AE83-8DD6A6139B9D}" dt="2021-02-27T18:19:26.557" v="145" actId="26606"/>
          <ac:picMkLst>
            <pc:docMk/>
            <pc:sldMk cId="2200089372" sldId="262"/>
            <ac:picMk id="5" creationId="{75E58BF9-C3E9-469B-BC9C-C3673B84CE04}"/>
          </ac:picMkLst>
        </pc:picChg>
        <pc:picChg chg="add del">
          <ac:chgData name="Judith Batlle Codina" userId="c8ff0cf01c1f9ac1" providerId="LiveId" clId="{05399E88-A84A-492F-AE83-8DD6A6139B9D}" dt="2021-02-27T18:19:25.168" v="142" actId="26606"/>
          <ac:picMkLst>
            <pc:docMk/>
            <pc:sldMk cId="2200089372" sldId="262"/>
            <ac:picMk id="14" creationId="{40FBDFD4-1F8B-45E5-9946-F1EABEF72742}"/>
          </ac:picMkLst>
        </pc:picChg>
        <pc:picChg chg="add del">
          <ac:chgData name="Judith Batlle Codina" userId="c8ff0cf01c1f9ac1" providerId="LiveId" clId="{05399E88-A84A-492F-AE83-8DD6A6139B9D}" dt="2021-02-27T18:19:26.526" v="144" actId="26606"/>
          <ac:picMkLst>
            <pc:docMk/>
            <pc:sldMk cId="2200089372" sldId="262"/>
            <ac:picMk id="17" creationId="{14E49BFF-40A2-4616-8638-9CBE4EC1F6AA}"/>
          </ac:picMkLst>
        </pc:picChg>
        <pc:picChg chg="add del">
          <ac:chgData name="Judith Batlle Codina" userId="c8ff0cf01c1f9ac1" providerId="LiveId" clId="{05399E88-A84A-492F-AE83-8DD6A6139B9D}" dt="2021-02-27T18:38:47.564" v="1763"/>
          <ac:picMkLst>
            <pc:docMk/>
            <pc:sldMk cId="2200089372" sldId="262"/>
            <ac:picMk id="21" creationId="{40FBDFD4-1F8B-45E5-9946-F1EABEF72742}"/>
          </ac:picMkLst>
        </pc:picChg>
      </pc:sldChg>
      <pc:sldChg chg="modSp new del mod">
        <pc:chgData name="Judith Batlle Codina" userId="c8ff0cf01c1f9ac1" providerId="LiveId" clId="{05399E88-A84A-492F-AE83-8DD6A6139B9D}" dt="2021-02-28T19:48:37.019" v="4784" actId="2696"/>
        <pc:sldMkLst>
          <pc:docMk/>
          <pc:sldMk cId="4140187212" sldId="263"/>
        </pc:sldMkLst>
        <pc:spChg chg="mod">
          <ac:chgData name="Judith Batlle Codina" userId="c8ff0cf01c1f9ac1" providerId="LiveId" clId="{05399E88-A84A-492F-AE83-8DD6A6139B9D}" dt="2021-02-28T19:48:01.959" v="4781" actId="122"/>
          <ac:spMkLst>
            <pc:docMk/>
            <pc:sldMk cId="4140187212" sldId="263"/>
            <ac:spMk id="2" creationId="{7652D993-4DF6-458C-AFDB-6E721EA0E8CC}"/>
          </ac:spMkLst>
        </pc:spChg>
        <pc:spChg chg="mod">
          <ac:chgData name="Judith Batlle Codina" userId="c8ff0cf01c1f9ac1" providerId="LiveId" clId="{05399E88-A84A-492F-AE83-8DD6A6139B9D}" dt="2021-02-28T19:48:11.409" v="4783" actId="14100"/>
          <ac:spMkLst>
            <pc:docMk/>
            <pc:sldMk cId="4140187212" sldId="263"/>
            <ac:spMk id="3" creationId="{41DF3EE5-C3FB-4687-88C4-1DBC5EE88BA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DC132E7F-D46D-45AE-A73D-A8F7B6531445}" type="datetimeFigureOut">
              <a:rPr lang="es-ES" smtClean="0"/>
              <a:t>27/02/2021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72711A66-E2D8-44E5-9D32-2EE899E267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4910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2E7F-D46D-45AE-A73D-A8F7B6531445}" type="datetimeFigureOut">
              <a:rPr lang="es-ES" smtClean="0"/>
              <a:t>27/02/2021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1A66-E2D8-44E5-9D32-2EE899E267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34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C132E7F-D46D-45AE-A73D-A8F7B6531445}" type="datetimeFigureOut">
              <a:rPr lang="es-ES" smtClean="0"/>
              <a:t>27/02/2021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2711A66-E2D8-44E5-9D32-2EE899E267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703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C132E7F-D46D-45AE-A73D-A8F7B6531445}" type="datetimeFigureOut">
              <a:rPr lang="es-ES" smtClean="0"/>
              <a:t>27/02/2021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2711A66-E2D8-44E5-9D32-2EE899E2679D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654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C132E7F-D46D-45AE-A73D-A8F7B6531445}" type="datetimeFigureOut">
              <a:rPr lang="es-ES" smtClean="0"/>
              <a:t>27/02/2021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2711A66-E2D8-44E5-9D32-2EE899E267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5747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2E7F-D46D-45AE-A73D-A8F7B6531445}" type="datetimeFigureOut">
              <a:rPr lang="es-ES" smtClean="0"/>
              <a:t>27/02/2021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1A66-E2D8-44E5-9D32-2EE899E267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56253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2E7F-D46D-45AE-A73D-A8F7B6531445}" type="datetimeFigureOut">
              <a:rPr lang="es-ES" smtClean="0"/>
              <a:t>27/02/2021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1A66-E2D8-44E5-9D32-2EE899E267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6374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2E7F-D46D-45AE-A73D-A8F7B6531445}" type="datetimeFigureOut">
              <a:rPr lang="es-ES" smtClean="0"/>
              <a:t>27/02/2021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1A66-E2D8-44E5-9D32-2EE899E267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1050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C132E7F-D46D-45AE-A73D-A8F7B6531445}" type="datetimeFigureOut">
              <a:rPr lang="es-ES" smtClean="0"/>
              <a:t>27/02/2021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2711A66-E2D8-44E5-9D32-2EE899E267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237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2E7F-D46D-45AE-A73D-A8F7B6531445}" type="datetimeFigureOut">
              <a:rPr lang="es-ES" smtClean="0"/>
              <a:t>27/02/2021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1A66-E2D8-44E5-9D32-2EE899E267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817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C132E7F-D46D-45AE-A73D-A8F7B6531445}" type="datetimeFigureOut">
              <a:rPr lang="es-ES" smtClean="0"/>
              <a:t>27/02/2021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2711A66-E2D8-44E5-9D32-2EE899E267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25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2E7F-D46D-45AE-A73D-A8F7B6531445}" type="datetimeFigureOut">
              <a:rPr lang="es-ES" smtClean="0"/>
              <a:t>27/02/2021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1A66-E2D8-44E5-9D32-2EE899E267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602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2E7F-D46D-45AE-A73D-A8F7B6531445}" type="datetimeFigureOut">
              <a:rPr lang="es-ES" smtClean="0"/>
              <a:t>27/02/2021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1A66-E2D8-44E5-9D32-2EE899E267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1111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2E7F-D46D-45AE-A73D-A8F7B6531445}" type="datetimeFigureOut">
              <a:rPr lang="es-ES" smtClean="0"/>
              <a:t>27/02/2021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1A66-E2D8-44E5-9D32-2EE899E267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3942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2E7F-D46D-45AE-A73D-A8F7B6531445}" type="datetimeFigureOut">
              <a:rPr lang="es-ES" smtClean="0"/>
              <a:t>27/02/2021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1A66-E2D8-44E5-9D32-2EE899E267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6898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2E7F-D46D-45AE-A73D-A8F7B6531445}" type="datetimeFigureOut">
              <a:rPr lang="es-ES" smtClean="0"/>
              <a:t>27/02/2021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1A66-E2D8-44E5-9D32-2EE899E267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130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2E7F-D46D-45AE-A73D-A8F7B6531445}" type="datetimeFigureOut">
              <a:rPr lang="es-ES" smtClean="0"/>
              <a:t>27/02/2021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1A66-E2D8-44E5-9D32-2EE899E267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4224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32E7F-D46D-45AE-A73D-A8F7B6531445}" type="datetimeFigureOut">
              <a:rPr lang="es-ES" smtClean="0"/>
              <a:t>27/02/2021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11A66-E2D8-44E5-9D32-2EE899E267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442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27B00-7B32-4CFD-AABF-03B6E58CBF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7410" y="1803405"/>
            <a:ext cx="6132990" cy="1825096"/>
          </a:xfrm>
        </p:spPr>
        <p:txBody>
          <a:bodyPr>
            <a:normAutofit/>
          </a:bodyPr>
          <a:lstStyle/>
          <a:p>
            <a:r>
              <a:rPr lang="ca-ES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La nutrició i la </a:t>
            </a:r>
            <a:r>
              <a:rPr lang="ca-ES" dirty="0" err="1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salud</a:t>
            </a:r>
            <a:endParaRPr lang="ca-ES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85521E-D2B2-4B20-A606-14FB79DC0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7410" y="3632201"/>
            <a:ext cx="6132990" cy="1347762"/>
          </a:xfrm>
        </p:spPr>
        <p:txBody>
          <a:bodyPr>
            <a:normAutofit lnSpcReduction="10000"/>
          </a:bodyPr>
          <a:lstStyle/>
          <a:p>
            <a:r>
              <a:rPr lang="es-ES" dirty="0"/>
              <a:t>                                                                                             </a:t>
            </a:r>
            <a:r>
              <a:rPr lang="ca-ES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Xènia Albana Batlle  </a:t>
            </a:r>
          </a:p>
          <a:p>
            <a:r>
              <a:rPr lang="ca-ES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5è curs 20/21 </a:t>
            </a:r>
          </a:p>
          <a:p>
            <a:r>
              <a:rPr lang="ca-ES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Escola Sant Jordi Puigverd de Lleida</a:t>
            </a:r>
          </a:p>
          <a:p>
            <a:endParaRPr lang="es-ES" dirty="0"/>
          </a:p>
        </p:txBody>
      </p:sp>
      <p:pic>
        <p:nvPicPr>
          <p:cNvPr id="24" name="Graphic 6" descr="Esqueleto">
            <a:extLst>
              <a:ext uri="{FF2B5EF4-FFF2-40B4-BE49-F238E27FC236}">
                <a16:creationId xmlns:a16="http://schemas.microsoft.com/office/drawing/2014/main" id="{E30D6540-EDC6-410C-9A8E-3D3ED2BA7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41659" y="1803405"/>
            <a:ext cx="2662321" cy="266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31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8A9399-7698-4F72-B84A-72102FB3E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764373"/>
            <a:ext cx="3977639" cy="1600200"/>
          </a:xfrm>
        </p:spPr>
        <p:txBody>
          <a:bodyPr anchor="b">
            <a:normAutofit/>
          </a:bodyPr>
          <a:lstStyle/>
          <a:p>
            <a:pPr algn="l"/>
            <a:r>
              <a:rPr lang="es-ES" sz="3200" dirty="0"/>
              <a:t> </a:t>
            </a:r>
            <a:r>
              <a:rPr lang="es-ES" sz="3200" dirty="0">
                <a:solidFill>
                  <a:srgbClr val="FF0000"/>
                </a:solidFill>
              </a:rPr>
              <a:t>cura del </a:t>
            </a:r>
            <a:r>
              <a:rPr lang="es-ES" sz="3200" dirty="0" err="1">
                <a:solidFill>
                  <a:srgbClr val="FF0000"/>
                </a:solidFill>
              </a:rPr>
              <a:t>nostre</a:t>
            </a:r>
            <a:r>
              <a:rPr lang="es-ES" sz="3200" dirty="0">
                <a:solidFill>
                  <a:srgbClr val="FF0000"/>
                </a:solidFill>
              </a:rPr>
              <a:t> cos			</a:t>
            </a:r>
            <a:r>
              <a:rPr lang="es-ES" sz="3200" dirty="0"/>
              <a:t>  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CBC214D-E73E-40DF-89BB-581E24018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57" y="2281718"/>
            <a:ext cx="3977639" cy="38541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a-ES" sz="1600" dirty="0"/>
              <a:t>Per tenir cura del nostre cos es molt important:</a:t>
            </a:r>
          </a:p>
          <a:p>
            <a:pPr marL="0" indent="0">
              <a:buNone/>
            </a:pPr>
            <a:endParaRPr lang="ca-ES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ca-ES" sz="1600" dirty="0"/>
              <a:t>Beure aigua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a-ES" sz="1600" dirty="0"/>
              <a:t>Menjar saludable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a-ES" sz="1600" dirty="0"/>
              <a:t>Fer esport</a:t>
            </a:r>
          </a:p>
          <a:p>
            <a:pPr marL="0" indent="0">
              <a:buNone/>
            </a:pPr>
            <a:endParaRPr lang="ca-ES" sz="1600" dirty="0"/>
          </a:p>
          <a:p>
            <a:pPr marL="0" indent="0">
              <a:buNone/>
            </a:pPr>
            <a:r>
              <a:rPr lang="ca-ES" sz="1600" dirty="0"/>
              <a:t> </a:t>
            </a:r>
          </a:p>
        </p:txBody>
      </p:sp>
      <p:pic>
        <p:nvPicPr>
          <p:cNvPr id="5" name="Marcador de contenido 4" descr="Imagen que contiene fruta, manzana, sostener&#10;&#10;Descripción generada automáticamente">
            <a:extLst>
              <a:ext uri="{FF2B5EF4-FFF2-40B4-BE49-F238E27FC236}">
                <a16:creationId xmlns:a16="http://schemas.microsoft.com/office/drawing/2014/main" id="{8325BA50-0EEE-4449-9EF0-3667872D2D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699" y="1118961"/>
            <a:ext cx="6533501" cy="472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58780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80FA28-37F8-4E8A-A5C1-3422A5DC6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334" y="764373"/>
            <a:ext cx="3977639" cy="1600200"/>
          </a:xfrm>
        </p:spPr>
        <p:txBody>
          <a:bodyPr anchor="b">
            <a:normAutofit/>
          </a:bodyPr>
          <a:lstStyle/>
          <a:p>
            <a:pPr algn="l"/>
            <a:r>
              <a:rPr lang="es-ES" sz="3200" dirty="0" err="1">
                <a:solidFill>
                  <a:srgbClr val="FF0000"/>
                </a:solidFill>
              </a:rPr>
              <a:t>L’aparell</a:t>
            </a:r>
            <a:r>
              <a:rPr lang="es-ES" sz="3200" dirty="0">
                <a:solidFill>
                  <a:srgbClr val="FF0000"/>
                </a:solidFill>
              </a:rPr>
              <a:t> </a:t>
            </a:r>
            <a:r>
              <a:rPr lang="es-ES" sz="3200" dirty="0" err="1">
                <a:solidFill>
                  <a:srgbClr val="FF0000"/>
                </a:solidFill>
              </a:rPr>
              <a:t>digestiu</a:t>
            </a:r>
            <a:endParaRPr lang="es-ES" sz="3200" dirty="0">
              <a:solidFill>
                <a:srgbClr val="FF0000"/>
              </a:solidFill>
            </a:endParaRPr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05C8AD5E-D8E0-4E90-90DD-920C516FA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334" y="2364573"/>
            <a:ext cx="3977639" cy="3854112"/>
          </a:xfrm>
        </p:spPr>
        <p:txBody>
          <a:bodyPr>
            <a:normAutofit/>
          </a:bodyPr>
          <a:lstStyle/>
          <a:p>
            <a:endParaRPr lang="en-US" sz="1600" dirty="0"/>
          </a:p>
          <a:p>
            <a:pPr>
              <a:buFont typeface="Wingdings" panose="05000000000000000000" pitchFamily="2" charset="2"/>
              <a:buChar char="v"/>
            </a:pPr>
            <a:r>
              <a:rPr lang="ca-ES" sz="1600" dirty="0"/>
              <a:t>Per a tenir cura de l'aparell digestiu tenim que seguir aquests  passos: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a-ES" sz="1600" dirty="0"/>
              <a:t>Assegurar-nos de que els aliments  que  ingerim no estiguin en mal estat.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a-ES" sz="1600" dirty="0" err="1"/>
              <a:t>Llimpiar</a:t>
            </a:r>
            <a:r>
              <a:rPr lang="ca-ES" sz="1600" dirty="0"/>
              <a:t> els aliments que siguin crus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a-ES" sz="1600" dirty="0"/>
              <a:t>Menjar poc a poc i no molta quantitat i mastegar be els aliments que ens empassem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a-ES" sz="1600" dirty="0"/>
              <a:t>Raspallar-nos les dent després de cada àpat per a que no ens surti caries i anar al dentista.   </a:t>
            </a:r>
          </a:p>
        </p:txBody>
      </p:sp>
      <p:pic>
        <p:nvPicPr>
          <p:cNvPr id="5" name="Marcador de contenido 4" descr="Una mujer con cepillo de dientes en la boca&#10;&#10;Descripción generada automáticamente con confianza media">
            <a:extLst>
              <a:ext uri="{FF2B5EF4-FFF2-40B4-BE49-F238E27FC236}">
                <a16:creationId xmlns:a16="http://schemas.microsoft.com/office/drawing/2014/main" id="{5A3C0824-C47B-4F16-831B-4B60C5D1A5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0" r="31155"/>
          <a:stretch/>
        </p:blipFill>
        <p:spPr>
          <a:xfrm>
            <a:off x="5304147" y="10"/>
            <a:ext cx="688785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95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556CF-B9BF-466F-A7F9-5DD84A09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764373"/>
            <a:ext cx="3977639" cy="1600200"/>
          </a:xfrm>
        </p:spPr>
        <p:txBody>
          <a:bodyPr anchor="b">
            <a:normAutofit/>
          </a:bodyPr>
          <a:lstStyle/>
          <a:p>
            <a:pPr algn="l"/>
            <a:r>
              <a:rPr lang="es-ES" sz="3200" dirty="0" err="1">
                <a:solidFill>
                  <a:srgbClr val="FF0000"/>
                </a:solidFill>
              </a:rPr>
              <a:t>L’aparell</a:t>
            </a:r>
            <a:r>
              <a:rPr lang="es-ES" sz="3200" dirty="0">
                <a:solidFill>
                  <a:srgbClr val="FF0000"/>
                </a:solidFill>
              </a:rPr>
              <a:t> </a:t>
            </a:r>
            <a:r>
              <a:rPr lang="es-ES" sz="3200" dirty="0" err="1">
                <a:solidFill>
                  <a:srgbClr val="FF0000"/>
                </a:solidFill>
              </a:rPr>
              <a:t>respiratori</a:t>
            </a:r>
            <a:endParaRPr lang="es-ES" sz="3200" dirty="0">
              <a:solidFill>
                <a:srgbClr val="FF0000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CA3BB3D-FB28-4564-944D-4208694FB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8" y="2239515"/>
            <a:ext cx="3977639" cy="38541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ca-ES" sz="1600" dirty="0"/>
              <a:t>Fer exercici físic  perquè augmenti  la capacitat de la respiració.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/>
              <a:t>Hi ha </a:t>
            </a:r>
            <a:r>
              <a:rPr lang="en-US" sz="1600" dirty="0" err="1"/>
              <a:t>tres</a:t>
            </a:r>
            <a:r>
              <a:rPr lang="en-US" sz="1600" dirty="0"/>
              <a:t>  </a:t>
            </a:r>
            <a:r>
              <a:rPr lang="en-US" sz="1600" dirty="0" err="1"/>
              <a:t>consells</a:t>
            </a:r>
            <a:r>
              <a:rPr lang="en-US" sz="1600" dirty="0"/>
              <a:t> basics que </a:t>
            </a:r>
            <a:r>
              <a:rPr lang="en-US" sz="1600" dirty="0" err="1"/>
              <a:t>podem</a:t>
            </a:r>
            <a:r>
              <a:rPr lang="en-US" sz="1600" dirty="0"/>
              <a:t>  fer: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a-ES" sz="1600" dirty="0"/>
              <a:t>Evitar el consum de tabac i  el fum que produeixen les persones fumadores.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a-ES" sz="1600" dirty="0"/>
              <a:t>Vestir-nos d'acord amb la temperatura del lloc on estem o el lloc don anem  i de la activitat que em de fer  per a evitar refredats</a:t>
            </a:r>
          </a:p>
          <a:p>
            <a:pPr marL="0" indent="0">
              <a:buNone/>
            </a:pPr>
            <a:r>
              <a:rPr lang="ca-ES" sz="1600" dirty="0"/>
              <a:t> </a:t>
            </a:r>
          </a:p>
        </p:txBody>
      </p:sp>
      <p:pic>
        <p:nvPicPr>
          <p:cNvPr id="5" name="Marcador de contenido 4" descr="Imagen que contiene persona, hombre, sostener, cepillo de dientes&#10;&#10;Descripción generada automáticamente">
            <a:extLst>
              <a:ext uri="{FF2B5EF4-FFF2-40B4-BE49-F238E27FC236}">
                <a16:creationId xmlns:a16="http://schemas.microsoft.com/office/drawing/2014/main" id="{910761F9-71B3-4C65-AAF3-24179606B3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51" r="1122"/>
          <a:stretch/>
        </p:blipFill>
        <p:spPr>
          <a:xfrm>
            <a:off x="5304147" y="10"/>
            <a:ext cx="688785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C9AE81-D049-4D5E-98AE-A2AEA0606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39315"/>
            <a:ext cx="3977639" cy="1600200"/>
          </a:xfrm>
        </p:spPr>
        <p:txBody>
          <a:bodyPr anchor="b">
            <a:normAutofit/>
          </a:bodyPr>
          <a:lstStyle/>
          <a:p>
            <a:pPr algn="l"/>
            <a:r>
              <a:rPr lang="es-ES" sz="3200" dirty="0" err="1">
                <a:solidFill>
                  <a:srgbClr val="FF0000"/>
                </a:solidFill>
              </a:rPr>
              <a:t>L’aparell</a:t>
            </a:r>
            <a:r>
              <a:rPr lang="es-ES" sz="3200" dirty="0">
                <a:solidFill>
                  <a:srgbClr val="FF0000"/>
                </a:solidFill>
              </a:rPr>
              <a:t> </a:t>
            </a:r>
            <a:r>
              <a:rPr lang="es-ES" sz="3200" dirty="0" err="1">
                <a:solidFill>
                  <a:srgbClr val="FF0000"/>
                </a:solidFill>
              </a:rPr>
              <a:t>circulartori</a:t>
            </a:r>
            <a:endParaRPr lang="es-ES" sz="3200" dirty="0">
              <a:solidFill>
                <a:srgbClr val="FF0000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9C8B73A-07C2-4335-9941-5F0B1E128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364573"/>
            <a:ext cx="3977639" cy="38541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a-ES" sz="1600" dirty="0"/>
              <a:t>Per a evitar malalties de l'aparell circulatori cal seguir aquests passos.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a-ES" sz="1600" dirty="0"/>
              <a:t>Fer exercici físic per a tenir  bona circulació de sang i fer fort el cor.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a-ES" sz="1600" dirty="0"/>
              <a:t>Vestir-nos amb roba que no sigui ajustada  que no dificulti la circulació.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a-ES" sz="1600" dirty="0"/>
              <a:t>Menjar aliments que no portin molts greixos perquè no tapin els vasos sanguinis.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a-ES" sz="1600" dirty="0"/>
              <a:t> intentar ni beure alcohol ni fumar perquè afecta  el cor  i als vasos sanguinis. </a:t>
            </a:r>
          </a:p>
          <a:p>
            <a:pPr>
              <a:buFont typeface="Wingdings" panose="05000000000000000000" pitchFamily="2" charset="2"/>
              <a:buChar char="q"/>
            </a:pPr>
            <a:endParaRPr lang="ca-ES" sz="1600" dirty="0"/>
          </a:p>
          <a:p>
            <a:pPr>
              <a:buFont typeface="Wingdings" panose="05000000000000000000" pitchFamily="2" charset="2"/>
              <a:buChar char="v"/>
            </a:pPr>
            <a:endParaRPr lang="ca-ES" sz="1600" dirty="0"/>
          </a:p>
        </p:txBody>
      </p:sp>
      <p:pic>
        <p:nvPicPr>
          <p:cNvPr id="5" name="Marcador de contenido 4" descr="Un 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FCA0121C-5BBB-43D1-820F-BF582D8EE3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40" r="10267" b="1"/>
          <a:stretch/>
        </p:blipFill>
        <p:spPr>
          <a:xfrm>
            <a:off x="4972699" y="746126"/>
            <a:ext cx="6533501" cy="547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32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F7CDAF-0AAB-4AEB-BEA3-B4E220F8B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961321"/>
            <a:ext cx="3977639" cy="1600200"/>
          </a:xfrm>
        </p:spPr>
        <p:txBody>
          <a:bodyPr anchor="b">
            <a:normAutofit/>
          </a:bodyPr>
          <a:lstStyle/>
          <a:p>
            <a:pPr algn="l"/>
            <a:r>
              <a:rPr lang="es-ES" sz="3200" dirty="0" err="1">
                <a:solidFill>
                  <a:srgbClr val="FF0000"/>
                </a:solidFill>
              </a:rPr>
              <a:t>L’aparell</a:t>
            </a:r>
            <a:r>
              <a:rPr lang="es-ES" sz="3200" dirty="0">
                <a:solidFill>
                  <a:srgbClr val="FF0000"/>
                </a:solidFill>
              </a:rPr>
              <a:t> excretor</a:t>
            </a:r>
          </a:p>
        </p:txBody>
      </p:sp>
      <p:sp>
        <p:nvSpPr>
          <p:cNvPr id="22" name="Content Placeholder 8">
            <a:extLst>
              <a:ext uri="{FF2B5EF4-FFF2-40B4-BE49-F238E27FC236}">
                <a16:creationId xmlns:a16="http://schemas.microsoft.com/office/drawing/2014/main" id="{9C879EED-1B7E-49B0-9D1A-0F5CBC225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364573"/>
            <a:ext cx="3977639" cy="3854112"/>
          </a:xfrm>
        </p:spPr>
        <p:txBody>
          <a:bodyPr>
            <a:normAutofit/>
          </a:bodyPr>
          <a:lstStyle/>
          <a:p>
            <a:endParaRPr lang="en-US" sz="1600" dirty="0"/>
          </a:p>
          <a:p>
            <a:pPr>
              <a:buFont typeface="Wingdings" panose="05000000000000000000" pitchFamily="2" charset="2"/>
              <a:buChar char="v"/>
            </a:pPr>
            <a:r>
              <a:rPr lang="ca-ES" sz="1600" dirty="0"/>
              <a:t>Perquè l’aparell excretor funcioni be , fer alguns hàbits: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a-ES" sz="1600" dirty="0"/>
              <a:t>Intentar no menjar carn o alcohol perquè els ronyons treballin be.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a-ES" sz="1600" dirty="0"/>
              <a:t>Beure molta aigua   per millorar l’orina.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a-ES" sz="1600" dirty="0"/>
              <a:t>No aguantar l’orina molta estona   abans d’anar a dormir.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a-ES" sz="1600" dirty="0"/>
              <a:t>Dutxar-nos sovint i rentar-nos les parts del cos  que suen més.</a:t>
            </a:r>
          </a:p>
        </p:txBody>
      </p:sp>
      <p:pic>
        <p:nvPicPr>
          <p:cNvPr id="5" name="Marcador de contenido 4" descr="Imagen que contiene mujer, agua, sostener, niña&#10;&#10;Descripción generada automáticamente">
            <a:extLst>
              <a:ext uri="{FF2B5EF4-FFF2-40B4-BE49-F238E27FC236}">
                <a16:creationId xmlns:a16="http://schemas.microsoft.com/office/drawing/2014/main" id="{75E58BF9-C3E9-469B-BC9C-C3673B84CE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554" b="1"/>
          <a:stretch/>
        </p:blipFill>
        <p:spPr>
          <a:xfrm>
            <a:off x="4972699" y="746126"/>
            <a:ext cx="6533501" cy="547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8937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Estela de condensación</Template>
  <TotalTime>1563</TotalTime>
  <Words>303</Words>
  <Application>Microsoft Office PowerPoint</Application>
  <PresentationFormat>Panorámica</PresentationFormat>
  <Paragraphs>39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Aharoni</vt:lpstr>
      <vt:lpstr>Arial</vt:lpstr>
      <vt:lpstr>Century Gothic</vt:lpstr>
      <vt:lpstr>Wingdings</vt:lpstr>
      <vt:lpstr>Estela de condensación</vt:lpstr>
      <vt:lpstr>La nutrició i la salud</vt:lpstr>
      <vt:lpstr> cura del nostre cos      </vt:lpstr>
      <vt:lpstr>L’aparell digestiu</vt:lpstr>
      <vt:lpstr>L’aparell respiratori</vt:lpstr>
      <vt:lpstr>L’aparell circulartori</vt:lpstr>
      <vt:lpstr>L’aparell excretor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nutrició i la salud</dc:title>
  <dc:creator>Judith Batlle Codina</dc:creator>
  <cp:lastModifiedBy>Judith Batlle Codina</cp:lastModifiedBy>
  <cp:revision>2</cp:revision>
  <dcterms:created xsi:type="dcterms:W3CDTF">2021-02-27T11:12:19Z</dcterms:created>
  <dcterms:modified xsi:type="dcterms:W3CDTF">2021-02-28T19:48:48Z</dcterms:modified>
</cp:coreProperties>
</file>