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03FB"/>
    <a:srgbClr val="F1840D"/>
    <a:srgbClr val="ACF92F"/>
    <a:srgbClr val="0B9CDD"/>
    <a:srgbClr val="0DF1D6"/>
    <a:srgbClr val="F509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-126" y="-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71A9-EF02-42F2-A704-8C3EFD75DCCF}" type="datetimeFigureOut">
              <a:rPr lang="es-ES" smtClean="0"/>
              <a:t>02/03/2021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9732-4C0A-417C-B24C-F54CEB1E1E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871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71A9-EF02-42F2-A704-8C3EFD75DCCF}" type="datetimeFigureOut">
              <a:rPr lang="es-ES" smtClean="0"/>
              <a:t>02/03/2021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9732-4C0A-417C-B24C-F54CEB1E1E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9837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71A9-EF02-42F2-A704-8C3EFD75DCCF}" type="datetimeFigureOut">
              <a:rPr lang="es-ES" smtClean="0"/>
              <a:t>02/03/2021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9732-4C0A-417C-B24C-F54CEB1E1E63}" type="slidenum">
              <a:rPr lang="es-ES" smtClean="0"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37199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71A9-EF02-42F2-A704-8C3EFD75DCCF}" type="datetimeFigureOut">
              <a:rPr lang="es-ES" smtClean="0"/>
              <a:t>02/03/2021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9732-4C0A-417C-B24C-F54CEB1E1E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62376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71A9-EF02-42F2-A704-8C3EFD75DCCF}" type="datetimeFigureOut">
              <a:rPr lang="es-ES" smtClean="0"/>
              <a:t>02/03/2021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9732-4C0A-417C-B24C-F54CEB1E1E63}" type="slidenum">
              <a:rPr lang="es-ES" smtClean="0"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87375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71A9-EF02-42F2-A704-8C3EFD75DCCF}" type="datetimeFigureOut">
              <a:rPr lang="es-ES" smtClean="0"/>
              <a:t>02/03/2021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9732-4C0A-417C-B24C-F54CEB1E1E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77198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71A9-EF02-42F2-A704-8C3EFD75DCCF}" type="datetimeFigureOut">
              <a:rPr lang="es-ES" smtClean="0"/>
              <a:t>02/03/2021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9732-4C0A-417C-B24C-F54CEB1E1E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5438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71A9-EF02-42F2-A704-8C3EFD75DCCF}" type="datetimeFigureOut">
              <a:rPr lang="es-ES" smtClean="0"/>
              <a:t>02/03/2021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9732-4C0A-417C-B24C-F54CEB1E1E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3220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71A9-EF02-42F2-A704-8C3EFD75DCCF}" type="datetimeFigureOut">
              <a:rPr lang="es-ES" smtClean="0"/>
              <a:t>02/03/2021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9732-4C0A-417C-B24C-F54CEB1E1E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5443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71A9-EF02-42F2-A704-8C3EFD75DCCF}" type="datetimeFigureOut">
              <a:rPr lang="es-ES" smtClean="0"/>
              <a:t>02/03/2021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9732-4C0A-417C-B24C-F54CEB1E1E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9061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71A9-EF02-42F2-A704-8C3EFD75DCCF}" type="datetimeFigureOut">
              <a:rPr lang="es-ES" smtClean="0"/>
              <a:t>02/03/2021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9732-4C0A-417C-B24C-F54CEB1E1E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4751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71A9-EF02-42F2-A704-8C3EFD75DCCF}" type="datetimeFigureOut">
              <a:rPr lang="es-ES" smtClean="0"/>
              <a:t>02/03/2021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9732-4C0A-417C-B24C-F54CEB1E1E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721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71A9-EF02-42F2-A704-8C3EFD75DCCF}" type="datetimeFigureOut">
              <a:rPr lang="es-ES" smtClean="0"/>
              <a:t>02/03/2021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9732-4C0A-417C-B24C-F54CEB1E1E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7552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71A9-EF02-42F2-A704-8C3EFD75DCCF}" type="datetimeFigureOut">
              <a:rPr lang="es-ES" smtClean="0"/>
              <a:t>02/03/2021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9732-4C0A-417C-B24C-F54CEB1E1E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9619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71A9-EF02-42F2-A704-8C3EFD75DCCF}" type="datetimeFigureOut">
              <a:rPr lang="es-ES" smtClean="0"/>
              <a:t>02/03/2021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9732-4C0A-417C-B24C-F54CEB1E1E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0948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B9732-4C0A-417C-B24C-F54CEB1E1E63}" type="slidenum">
              <a:rPr lang="es-ES" smtClean="0"/>
              <a:t>‹Nº›</a:t>
            </a:fld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71A9-EF02-42F2-A704-8C3EFD75DCCF}" type="datetimeFigureOut">
              <a:rPr lang="es-ES" smtClean="0"/>
              <a:t>02/03/2021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7599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571A9-EF02-42F2-A704-8C3EFD75DCCF}" type="datetimeFigureOut">
              <a:rPr lang="es-ES" smtClean="0"/>
              <a:t>02/03/2021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54B9732-4C0A-417C-B24C-F54CEB1E1E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4228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1944710"/>
            <a:ext cx="7766936" cy="1558344"/>
          </a:xfrm>
        </p:spPr>
        <p:txBody>
          <a:bodyPr/>
          <a:lstStyle/>
          <a:p>
            <a:pPr algn="ctr"/>
            <a:r>
              <a:rPr lang="es-ES" dirty="0" smtClean="0">
                <a:solidFill>
                  <a:srgbClr val="00B0F0"/>
                </a:solidFill>
                <a:latin typeface="Britannic Bold" panose="020B0903060703020204" pitchFamily="34" charset="0"/>
              </a:rPr>
              <a:t>FEM CURA DEL NOSTRE COS </a:t>
            </a:r>
            <a:endParaRPr lang="es-ES" dirty="0">
              <a:solidFill>
                <a:srgbClr val="00B0F0"/>
              </a:solidFill>
              <a:latin typeface="Britannic Bold" panose="020B0903060703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ca-ES" sz="2400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T’ajudem a cuidar de:</a:t>
            </a:r>
          </a:p>
          <a:p>
            <a:pPr algn="ctr"/>
            <a:r>
              <a:rPr lang="ca-ES" sz="2400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L’aparell digestiu, L’aparell respiratori, L’aparell </a:t>
            </a:r>
            <a:r>
              <a:rPr lang="ca-ES" sz="2400" dirty="0" err="1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citculatori</a:t>
            </a:r>
            <a:r>
              <a:rPr lang="ca-ES" sz="2400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i L’aparell excretor…</a:t>
            </a:r>
            <a:endParaRPr lang="ca-ES" sz="24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6856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1700012"/>
            <a:ext cx="7766936" cy="1236372"/>
          </a:xfrm>
        </p:spPr>
        <p:txBody>
          <a:bodyPr/>
          <a:lstStyle/>
          <a:p>
            <a:pPr algn="ctr"/>
            <a:r>
              <a:rPr lang="es-ES" dirty="0" smtClean="0">
                <a:solidFill>
                  <a:srgbClr val="7030A0"/>
                </a:solidFill>
              </a:rPr>
              <a:t>L’APARELL DIGESTIU</a:t>
            </a:r>
            <a:endParaRPr lang="es-ES" dirty="0">
              <a:solidFill>
                <a:srgbClr val="7030A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2015116"/>
          </a:xfrm>
        </p:spPr>
        <p:txBody>
          <a:bodyPr>
            <a:normAutofit/>
          </a:bodyPr>
          <a:lstStyle/>
          <a:p>
            <a:pPr algn="ctr"/>
            <a:r>
              <a:rPr lang="es-ES" sz="2000" dirty="0" err="1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Assegurat</a:t>
            </a:r>
            <a:r>
              <a:rPr lang="es-ES" sz="2000" dirty="0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 que </a:t>
            </a:r>
            <a:r>
              <a:rPr lang="es-ES" sz="2000" dirty="0" err="1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els</a:t>
            </a:r>
            <a:r>
              <a:rPr lang="es-ES" sz="2000" dirty="0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 </a:t>
            </a:r>
            <a:r>
              <a:rPr lang="es-ES" sz="2000" dirty="0" err="1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aliments</a:t>
            </a:r>
            <a:r>
              <a:rPr lang="es-ES" sz="2000" dirty="0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 que </a:t>
            </a:r>
            <a:r>
              <a:rPr lang="es-ES" sz="2000" dirty="0" err="1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menjem</a:t>
            </a:r>
            <a:r>
              <a:rPr lang="es-ES" sz="2000" dirty="0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 </a:t>
            </a:r>
            <a:r>
              <a:rPr lang="es-ES" sz="2000" dirty="0" err="1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estiguin</a:t>
            </a:r>
            <a:r>
              <a:rPr lang="es-ES" sz="2000" dirty="0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 en bon </a:t>
            </a:r>
            <a:r>
              <a:rPr lang="es-ES" sz="2000" dirty="0" err="1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estat</a:t>
            </a:r>
            <a:r>
              <a:rPr lang="es-ES" sz="2000" dirty="0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.</a:t>
            </a:r>
          </a:p>
          <a:p>
            <a:pPr algn="ctr"/>
            <a:r>
              <a:rPr lang="es-ES" sz="2000" dirty="0" err="1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Neteja</a:t>
            </a:r>
            <a:r>
              <a:rPr lang="es-ES" sz="2000" dirty="0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 </a:t>
            </a:r>
            <a:r>
              <a:rPr lang="es-ES" sz="2000" dirty="0" err="1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bé</a:t>
            </a:r>
            <a:r>
              <a:rPr lang="es-ES" sz="2000" dirty="0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 </a:t>
            </a:r>
            <a:r>
              <a:rPr lang="es-ES" sz="2000" dirty="0" err="1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els</a:t>
            </a:r>
            <a:r>
              <a:rPr lang="es-ES" sz="2000" dirty="0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 </a:t>
            </a:r>
            <a:r>
              <a:rPr lang="es-ES" sz="2000" dirty="0" err="1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alimens</a:t>
            </a:r>
            <a:r>
              <a:rPr lang="es-ES" sz="2000" dirty="0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 </a:t>
            </a:r>
            <a:r>
              <a:rPr lang="es-ES" sz="2000" dirty="0" err="1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avans</a:t>
            </a:r>
            <a:r>
              <a:rPr lang="es-ES" sz="2000" dirty="0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 de </a:t>
            </a:r>
            <a:r>
              <a:rPr lang="es-ES" sz="2000" dirty="0" err="1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menjar</a:t>
            </a:r>
            <a:r>
              <a:rPr lang="es-ES" sz="2000" dirty="0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.</a:t>
            </a:r>
          </a:p>
          <a:p>
            <a:pPr algn="ctr"/>
            <a:r>
              <a:rPr lang="es-ES" sz="2000" dirty="0" err="1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Menjar</a:t>
            </a:r>
            <a:r>
              <a:rPr lang="es-ES" sz="2000" dirty="0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 a </a:t>
            </a:r>
            <a:r>
              <a:rPr lang="es-ES" sz="2000" dirty="0" err="1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poc</a:t>
            </a:r>
            <a:r>
              <a:rPr lang="es-ES" sz="2000" dirty="0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 a </a:t>
            </a:r>
            <a:r>
              <a:rPr lang="es-ES" sz="2000" dirty="0" err="1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poc</a:t>
            </a:r>
            <a:r>
              <a:rPr lang="es-ES" sz="2000" dirty="0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 i </a:t>
            </a:r>
            <a:r>
              <a:rPr lang="es-ES" sz="2000" dirty="0" err="1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mastegant</a:t>
            </a:r>
            <a:r>
              <a:rPr lang="es-ES" sz="2000" dirty="0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 be.</a:t>
            </a:r>
          </a:p>
          <a:p>
            <a:pPr algn="ctr"/>
            <a:r>
              <a:rPr lang="es-ES" sz="2000" dirty="0" err="1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Rentat</a:t>
            </a:r>
            <a:r>
              <a:rPr lang="es-ES" sz="2000" dirty="0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 les </a:t>
            </a:r>
            <a:r>
              <a:rPr lang="es-ES" sz="2000" dirty="0" err="1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dents</a:t>
            </a:r>
            <a:r>
              <a:rPr lang="es-ES" sz="2000" dirty="0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 </a:t>
            </a:r>
            <a:r>
              <a:rPr lang="es-ES" sz="2000" dirty="0" err="1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despres</a:t>
            </a:r>
            <a:r>
              <a:rPr lang="es-ES" sz="2000" dirty="0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 de </a:t>
            </a:r>
            <a:r>
              <a:rPr lang="es-ES" sz="2000" dirty="0" err="1" smtClean="0">
                <a:solidFill>
                  <a:srgbClr val="F5097F"/>
                </a:solidFill>
                <a:latin typeface="Baskerville Old Face" panose="02020602080505020303" pitchFamily="18" charset="0"/>
              </a:rPr>
              <a:t>menjar</a:t>
            </a:r>
            <a:r>
              <a:rPr lang="es-ES" sz="2000" dirty="0" smtClean="0">
                <a:latin typeface="Baskerville Old Face" panose="02020602080505020303" pitchFamily="18" charset="0"/>
              </a:rPr>
              <a:t>.</a:t>
            </a:r>
            <a:endParaRPr lang="es-ES" sz="2000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38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1803042"/>
            <a:ext cx="7766936" cy="978795"/>
          </a:xfrm>
        </p:spPr>
        <p:txBody>
          <a:bodyPr/>
          <a:lstStyle/>
          <a:p>
            <a:pPr algn="ctr"/>
            <a:r>
              <a:rPr lang="es-ES" dirty="0" smtClean="0">
                <a:solidFill>
                  <a:srgbClr val="0B9CDD"/>
                </a:solidFill>
              </a:rPr>
              <a:t>L’APARELL RESPIRATORI</a:t>
            </a:r>
            <a:endParaRPr lang="es-ES" dirty="0">
              <a:solidFill>
                <a:srgbClr val="0B9CDD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79033" y="4050836"/>
            <a:ext cx="7766936" cy="1096899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dirty="0" err="1" smtClean="0">
                <a:solidFill>
                  <a:srgbClr val="0DF1D6"/>
                </a:solidFill>
              </a:rPr>
              <a:t>Fer</a:t>
            </a:r>
            <a:r>
              <a:rPr lang="es-ES" dirty="0" smtClean="0">
                <a:solidFill>
                  <a:srgbClr val="0DF1D6"/>
                </a:solidFill>
              </a:rPr>
              <a:t> </a:t>
            </a:r>
            <a:r>
              <a:rPr lang="es-ES" dirty="0" err="1" smtClean="0">
                <a:solidFill>
                  <a:srgbClr val="0DF1D6"/>
                </a:solidFill>
              </a:rPr>
              <a:t>esport</a:t>
            </a:r>
            <a:r>
              <a:rPr lang="es-ES" dirty="0" smtClean="0">
                <a:solidFill>
                  <a:srgbClr val="0DF1D6"/>
                </a:solidFill>
              </a:rPr>
              <a:t> </a:t>
            </a:r>
            <a:r>
              <a:rPr lang="es-ES" dirty="0" err="1" smtClean="0">
                <a:solidFill>
                  <a:srgbClr val="0DF1D6"/>
                </a:solidFill>
              </a:rPr>
              <a:t>perquè</a:t>
            </a:r>
            <a:r>
              <a:rPr lang="es-ES" dirty="0" smtClean="0">
                <a:solidFill>
                  <a:srgbClr val="0DF1D6"/>
                </a:solidFill>
              </a:rPr>
              <a:t> argumenta la </a:t>
            </a:r>
            <a:r>
              <a:rPr lang="es-ES" dirty="0" err="1" smtClean="0">
                <a:solidFill>
                  <a:srgbClr val="0DF1D6"/>
                </a:solidFill>
              </a:rPr>
              <a:t>capasitat</a:t>
            </a:r>
            <a:r>
              <a:rPr lang="es-ES" dirty="0" smtClean="0">
                <a:solidFill>
                  <a:srgbClr val="0DF1D6"/>
                </a:solidFill>
              </a:rPr>
              <a:t> </a:t>
            </a:r>
            <a:r>
              <a:rPr lang="es-ES" dirty="0" err="1" smtClean="0">
                <a:solidFill>
                  <a:srgbClr val="0DF1D6"/>
                </a:solidFill>
              </a:rPr>
              <a:t>respiratòria</a:t>
            </a:r>
            <a:r>
              <a:rPr lang="es-ES" dirty="0" smtClean="0">
                <a:solidFill>
                  <a:srgbClr val="0DF1D6"/>
                </a:solidFill>
              </a:rPr>
              <a:t>.</a:t>
            </a:r>
          </a:p>
          <a:p>
            <a:pPr algn="ctr"/>
            <a:r>
              <a:rPr lang="es-ES" dirty="0" smtClean="0">
                <a:solidFill>
                  <a:srgbClr val="0DF1D6"/>
                </a:solidFill>
              </a:rPr>
              <a:t>No FUMAR </a:t>
            </a:r>
            <a:r>
              <a:rPr lang="es-ES" dirty="0" err="1" smtClean="0">
                <a:solidFill>
                  <a:srgbClr val="0DF1D6"/>
                </a:solidFill>
              </a:rPr>
              <a:t>tabac</a:t>
            </a:r>
            <a:r>
              <a:rPr lang="es-ES" dirty="0" smtClean="0">
                <a:solidFill>
                  <a:srgbClr val="0DF1D6"/>
                </a:solidFill>
              </a:rPr>
              <a:t>. </a:t>
            </a:r>
          </a:p>
          <a:p>
            <a:pPr algn="ctr"/>
            <a:r>
              <a:rPr lang="es-ES" dirty="0" smtClean="0">
                <a:solidFill>
                  <a:srgbClr val="0DF1D6"/>
                </a:solidFill>
              </a:rPr>
              <a:t>Vestir-nos </a:t>
            </a:r>
            <a:r>
              <a:rPr lang="es-ES" dirty="0" err="1" smtClean="0">
                <a:solidFill>
                  <a:srgbClr val="0DF1D6"/>
                </a:solidFill>
              </a:rPr>
              <a:t>d’acord</a:t>
            </a:r>
            <a:r>
              <a:rPr lang="es-ES" dirty="0" smtClean="0">
                <a:solidFill>
                  <a:srgbClr val="0DF1D6"/>
                </a:solidFill>
              </a:rPr>
              <a:t> a la temperatura.</a:t>
            </a:r>
            <a:endParaRPr lang="es-ES" dirty="0">
              <a:solidFill>
                <a:srgbClr val="0DF1D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63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1390918"/>
            <a:ext cx="7766936" cy="1506828"/>
          </a:xfrm>
        </p:spPr>
        <p:txBody>
          <a:bodyPr/>
          <a:lstStyle/>
          <a:p>
            <a:pPr algn="ctr"/>
            <a:r>
              <a:rPr lang="es-ES" dirty="0" smtClean="0">
                <a:solidFill>
                  <a:srgbClr val="ACF92F"/>
                </a:solidFill>
              </a:rPr>
              <a:t>L’APARELL CIRCULATORI</a:t>
            </a:r>
            <a:endParaRPr lang="es-ES" dirty="0">
              <a:solidFill>
                <a:srgbClr val="ACF92F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641629"/>
          </a:xfrm>
        </p:spPr>
        <p:txBody>
          <a:bodyPr>
            <a:normAutofit/>
          </a:bodyPr>
          <a:lstStyle/>
          <a:p>
            <a:pPr algn="ctr"/>
            <a:r>
              <a:rPr lang="ca-ES" dirty="0" smtClean="0">
                <a:solidFill>
                  <a:srgbClr val="F1840D"/>
                </a:solidFill>
              </a:rPr>
              <a:t>Fer exercici físic per </a:t>
            </a:r>
            <a:r>
              <a:rPr lang="ca-ES" dirty="0" err="1" smtClean="0">
                <a:solidFill>
                  <a:srgbClr val="F1840D"/>
                </a:solidFill>
              </a:rPr>
              <a:t>afavori</a:t>
            </a:r>
            <a:r>
              <a:rPr lang="ca-ES" dirty="0" smtClean="0">
                <a:solidFill>
                  <a:srgbClr val="F1840D"/>
                </a:solidFill>
              </a:rPr>
              <a:t> a la circulació de la sang.</a:t>
            </a:r>
          </a:p>
          <a:p>
            <a:pPr algn="ctr"/>
            <a:r>
              <a:rPr lang="ca-ES" dirty="0" smtClean="0">
                <a:solidFill>
                  <a:srgbClr val="F1840D"/>
                </a:solidFill>
              </a:rPr>
              <a:t>No vestir-nos amb roba molt ajustada.</a:t>
            </a:r>
          </a:p>
          <a:p>
            <a:pPr algn="ctr"/>
            <a:r>
              <a:rPr lang="ca-ES" dirty="0" smtClean="0">
                <a:solidFill>
                  <a:srgbClr val="F1840D"/>
                </a:solidFill>
              </a:rPr>
              <a:t>Menjar aliments baixos en greixos.</a:t>
            </a:r>
          </a:p>
          <a:p>
            <a:pPr algn="ctr"/>
            <a:r>
              <a:rPr lang="ca-ES" dirty="0" smtClean="0">
                <a:solidFill>
                  <a:srgbClr val="F1840D"/>
                </a:solidFill>
              </a:rPr>
              <a:t>No fumar ni beure alcohol. </a:t>
            </a:r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740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1068946"/>
            <a:ext cx="7766936" cy="1558344"/>
          </a:xfrm>
        </p:spPr>
        <p:txBody>
          <a:bodyPr/>
          <a:lstStyle/>
          <a:p>
            <a:pPr algn="ctr"/>
            <a:r>
              <a:rPr lang="es-E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L’APARELL EXCRETOR</a:t>
            </a:r>
            <a:endParaRPr lang="es-E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499961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dirty="0" smtClean="0">
                <a:solidFill>
                  <a:srgbClr val="C603FB"/>
                </a:solidFill>
              </a:rPr>
              <a:t>Evitar el </a:t>
            </a:r>
            <a:r>
              <a:rPr lang="es-ES" dirty="0" err="1" smtClean="0">
                <a:solidFill>
                  <a:srgbClr val="C603FB"/>
                </a:solidFill>
              </a:rPr>
              <a:t>consum</a:t>
            </a:r>
            <a:r>
              <a:rPr lang="es-ES" dirty="0" smtClean="0">
                <a:solidFill>
                  <a:srgbClr val="C603FB"/>
                </a:solidFill>
              </a:rPr>
              <a:t> </a:t>
            </a:r>
            <a:r>
              <a:rPr lang="es-ES" dirty="0" err="1" smtClean="0">
                <a:solidFill>
                  <a:srgbClr val="C603FB"/>
                </a:solidFill>
              </a:rPr>
              <a:t>exessiu</a:t>
            </a:r>
            <a:r>
              <a:rPr lang="es-ES" dirty="0" smtClean="0">
                <a:solidFill>
                  <a:srgbClr val="C603FB"/>
                </a:solidFill>
              </a:rPr>
              <a:t> de </a:t>
            </a:r>
            <a:r>
              <a:rPr lang="es-ES" dirty="0" err="1" smtClean="0">
                <a:solidFill>
                  <a:srgbClr val="C603FB"/>
                </a:solidFill>
              </a:rPr>
              <a:t>carn</a:t>
            </a:r>
            <a:r>
              <a:rPr lang="es-ES" dirty="0" smtClean="0">
                <a:solidFill>
                  <a:srgbClr val="C603FB"/>
                </a:solidFill>
              </a:rPr>
              <a:t> o </a:t>
            </a:r>
            <a:r>
              <a:rPr lang="es-ES" dirty="0" err="1" smtClean="0">
                <a:solidFill>
                  <a:srgbClr val="C603FB"/>
                </a:solidFill>
              </a:rPr>
              <a:t>d’alcohol</a:t>
            </a:r>
            <a:r>
              <a:rPr lang="es-ES" dirty="0" smtClean="0">
                <a:solidFill>
                  <a:srgbClr val="C603FB"/>
                </a:solidFill>
              </a:rPr>
              <a:t>.</a:t>
            </a:r>
          </a:p>
          <a:p>
            <a:pPr algn="ctr"/>
            <a:r>
              <a:rPr lang="es-ES" dirty="0" err="1" smtClean="0">
                <a:solidFill>
                  <a:srgbClr val="C603FB"/>
                </a:solidFill>
              </a:rPr>
              <a:t>Beure</a:t>
            </a:r>
            <a:r>
              <a:rPr lang="es-ES" dirty="0" smtClean="0">
                <a:solidFill>
                  <a:srgbClr val="C603FB"/>
                </a:solidFill>
              </a:rPr>
              <a:t> </a:t>
            </a:r>
            <a:r>
              <a:rPr lang="es-ES" dirty="0" err="1" smtClean="0">
                <a:solidFill>
                  <a:srgbClr val="C603FB"/>
                </a:solidFill>
              </a:rPr>
              <a:t>molta</a:t>
            </a:r>
            <a:r>
              <a:rPr lang="es-ES" dirty="0" smtClean="0">
                <a:solidFill>
                  <a:srgbClr val="C603FB"/>
                </a:solidFill>
              </a:rPr>
              <a:t> </a:t>
            </a:r>
            <a:r>
              <a:rPr lang="es-ES" dirty="0" err="1" smtClean="0">
                <a:solidFill>
                  <a:srgbClr val="C603FB"/>
                </a:solidFill>
              </a:rPr>
              <a:t>aigua</a:t>
            </a:r>
            <a:r>
              <a:rPr lang="es-ES" dirty="0" smtClean="0">
                <a:solidFill>
                  <a:srgbClr val="C603FB"/>
                </a:solidFill>
              </a:rPr>
              <a:t>.</a:t>
            </a:r>
          </a:p>
          <a:p>
            <a:pPr algn="ctr"/>
            <a:r>
              <a:rPr lang="es-ES" dirty="0" smtClean="0">
                <a:solidFill>
                  <a:srgbClr val="C603FB"/>
                </a:solidFill>
              </a:rPr>
              <a:t>No </a:t>
            </a:r>
            <a:r>
              <a:rPr lang="es-ES" dirty="0" err="1" smtClean="0">
                <a:solidFill>
                  <a:srgbClr val="C603FB"/>
                </a:solidFill>
              </a:rPr>
              <a:t>rentenir</a:t>
            </a:r>
            <a:r>
              <a:rPr lang="es-ES" dirty="0" smtClean="0">
                <a:solidFill>
                  <a:srgbClr val="C603FB"/>
                </a:solidFill>
              </a:rPr>
              <a:t> </a:t>
            </a:r>
            <a:r>
              <a:rPr lang="es-ES" dirty="0" err="1" smtClean="0">
                <a:solidFill>
                  <a:srgbClr val="C603FB"/>
                </a:solidFill>
              </a:rPr>
              <a:t>l’orina</a:t>
            </a:r>
            <a:r>
              <a:rPr lang="es-ES" dirty="0" smtClean="0">
                <a:solidFill>
                  <a:srgbClr val="C603FB"/>
                </a:solidFill>
              </a:rPr>
              <a:t> </a:t>
            </a:r>
            <a:r>
              <a:rPr lang="es-ES" dirty="0" err="1" smtClean="0">
                <a:solidFill>
                  <a:srgbClr val="C603FB"/>
                </a:solidFill>
              </a:rPr>
              <a:t>molt</a:t>
            </a:r>
            <a:r>
              <a:rPr lang="es-ES" dirty="0" smtClean="0">
                <a:solidFill>
                  <a:srgbClr val="C603FB"/>
                </a:solidFill>
              </a:rPr>
              <a:t> </a:t>
            </a:r>
            <a:r>
              <a:rPr lang="es-ES" dirty="0" err="1" smtClean="0">
                <a:solidFill>
                  <a:srgbClr val="C603FB"/>
                </a:solidFill>
              </a:rPr>
              <a:t>temps</a:t>
            </a:r>
            <a:r>
              <a:rPr lang="es-ES" dirty="0" smtClean="0">
                <a:solidFill>
                  <a:srgbClr val="C603FB"/>
                </a:solidFill>
              </a:rPr>
              <a:t>.</a:t>
            </a:r>
          </a:p>
          <a:p>
            <a:pPr algn="ctr"/>
            <a:r>
              <a:rPr lang="es-ES" dirty="0" err="1" smtClean="0">
                <a:solidFill>
                  <a:srgbClr val="C603FB"/>
                </a:solidFill>
              </a:rPr>
              <a:t>Netejar</a:t>
            </a:r>
            <a:r>
              <a:rPr lang="es-ES" dirty="0" smtClean="0">
                <a:solidFill>
                  <a:srgbClr val="C603FB"/>
                </a:solidFill>
              </a:rPr>
              <a:t>-nos </a:t>
            </a:r>
            <a:r>
              <a:rPr lang="es-ES" dirty="0" err="1" smtClean="0">
                <a:solidFill>
                  <a:srgbClr val="C603FB"/>
                </a:solidFill>
              </a:rPr>
              <a:t>bé</a:t>
            </a:r>
            <a:r>
              <a:rPr lang="es-ES" dirty="0" smtClean="0">
                <a:solidFill>
                  <a:srgbClr val="C603FB"/>
                </a:solidFill>
              </a:rPr>
              <a:t> les </a:t>
            </a:r>
            <a:r>
              <a:rPr lang="es-ES" dirty="0" err="1" smtClean="0">
                <a:solidFill>
                  <a:srgbClr val="C603FB"/>
                </a:solidFill>
              </a:rPr>
              <a:t>parts</a:t>
            </a:r>
            <a:r>
              <a:rPr lang="es-ES" dirty="0" smtClean="0">
                <a:solidFill>
                  <a:srgbClr val="C603FB"/>
                </a:solidFill>
              </a:rPr>
              <a:t> </a:t>
            </a:r>
            <a:r>
              <a:rPr lang="es-ES" dirty="0" err="1" smtClean="0">
                <a:solidFill>
                  <a:srgbClr val="C603FB"/>
                </a:solidFill>
              </a:rPr>
              <a:t>on</a:t>
            </a:r>
            <a:r>
              <a:rPr lang="es-ES" dirty="0" smtClean="0">
                <a:solidFill>
                  <a:srgbClr val="C603FB"/>
                </a:solidFill>
              </a:rPr>
              <a:t> hi ha </a:t>
            </a:r>
            <a:r>
              <a:rPr lang="es-ES" dirty="0" err="1" smtClean="0">
                <a:solidFill>
                  <a:srgbClr val="C603FB"/>
                </a:solidFill>
              </a:rPr>
              <a:t>més</a:t>
            </a:r>
            <a:r>
              <a:rPr lang="es-ES" dirty="0" smtClean="0">
                <a:solidFill>
                  <a:srgbClr val="C603FB"/>
                </a:solidFill>
              </a:rPr>
              <a:t> </a:t>
            </a:r>
            <a:r>
              <a:rPr lang="es-ES" dirty="0" err="1" smtClean="0">
                <a:solidFill>
                  <a:srgbClr val="C603FB"/>
                </a:solidFill>
              </a:rPr>
              <a:t>glàndules</a:t>
            </a:r>
            <a:r>
              <a:rPr lang="es-ES" dirty="0" smtClean="0">
                <a:solidFill>
                  <a:srgbClr val="C603FB"/>
                </a:solidFill>
              </a:rPr>
              <a:t> </a:t>
            </a:r>
            <a:r>
              <a:rPr lang="es-ES" dirty="0" err="1" smtClean="0">
                <a:solidFill>
                  <a:srgbClr val="C603FB"/>
                </a:solidFill>
              </a:rPr>
              <a:t>sudorípades</a:t>
            </a:r>
            <a:r>
              <a:rPr lang="es-ES" dirty="0">
                <a:solidFill>
                  <a:srgbClr val="C603FB"/>
                </a:solidFill>
              </a:rPr>
              <a:t>.</a:t>
            </a:r>
            <a:endParaRPr lang="es-ES" dirty="0" smtClean="0">
              <a:solidFill>
                <a:srgbClr val="C603FB"/>
              </a:solidFill>
            </a:endParaRPr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6093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1700012"/>
            <a:ext cx="7766936" cy="875764"/>
          </a:xfrm>
        </p:spPr>
        <p:txBody>
          <a:bodyPr/>
          <a:lstStyle/>
          <a:p>
            <a:pPr algn="ctr"/>
            <a:r>
              <a:rPr lang="es-ES" dirty="0" smtClean="0"/>
              <a:t>CUIDEU EL VOSTRE COS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s-ES" dirty="0"/>
          </a:p>
        </p:txBody>
      </p:sp>
      <p:pic>
        <p:nvPicPr>
          <p:cNvPr id="1026" name="Picture 2" descr="https://i.ytimg.com/vi/RKvz9DsZSLw/maxres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5167" y="2884867"/>
            <a:ext cx="6400800" cy="3013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728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56</TotalTime>
  <Words>148</Words>
  <Application>Microsoft Office PowerPoint</Application>
  <PresentationFormat>Personalizado</PresentationFormat>
  <Paragraphs>23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Faceta</vt:lpstr>
      <vt:lpstr>FEM CURA DEL NOSTRE COS </vt:lpstr>
      <vt:lpstr>L’APARELL DIGESTIU</vt:lpstr>
      <vt:lpstr>L’APARELL RESPIRATORI</vt:lpstr>
      <vt:lpstr>L’APARELL CIRCULATORI</vt:lpstr>
      <vt:lpstr>L’APARELL EXCRETOR</vt:lpstr>
      <vt:lpstr>CUIDEU EL VOSTRE COS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FEM CURA DEL NOSTRE COS</dc:title>
  <dc:creator>Alicia Lara</dc:creator>
  <cp:lastModifiedBy>prof</cp:lastModifiedBy>
  <cp:revision>8</cp:revision>
  <dcterms:created xsi:type="dcterms:W3CDTF">2021-02-27T16:46:29Z</dcterms:created>
  <dcterms:modified xsi:type="dcterms:W3CDTF">2021-03-02T12:05:30Z</dcterms:modified>
</cp:coreProperties>
</file>