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00"/>
    <a:srgbClr val="CC66FF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C641-AEF3-443C-A411-474E8BAD71D7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7092B-3AEA-4AD9-98F2-DC9C0673982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0869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092B-3AEA-4AD9-98F2-DC9C0673982F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162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092B-3AEA-4AD9-98F2-DC9C0673982F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411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E3C2-6523-499E-80E5-33B963C567B2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922-A074-42B3-A6E9-9669CFAA83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364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E3C2-6523-499E-80E5-33B963C567B2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922-A074-42B3-A6E9-9669CFAA83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252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E3C2-6523-499E-80E5-33B963C567B2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922-A074-42B3-A6E9-9669CFAA83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125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E3C2-6523-499E-80E5-33B963C567B2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922-A074-42B3-A6E9-9669CFAA83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3807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E3C2-6523-499E-80E5-33B963C567B2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922-A074-42B3-A6E9-9669CFAA83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1503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E3C2-6523-499E-80E5-33B963C567B2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922-A074-42B3-A6E9-9669CFAA83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445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E3C2-6523-499E-80E5-33B963C567B2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922-A074-42B3-A6E9-9669CFAA83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881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E3C2-6523-499E-80E5-33B963C567B2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922-A074-42B3-A6E9-9669CFAA83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006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E3C2-6523-499E-80E5-33B963C567B2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922-A074-42B3-A6E9-9669CFAA83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104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E3C2-6523-499E-80E5-33B963C567B2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922-A074-42B3-A6E9-9669CFAA83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5618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E3C2-6523-499E-80E5-33B963C567B2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922-A074-42B3-A6E9-9669CFAA83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578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FE3C2-6523-499E-80E5-33B963C567B2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E922-A074-42B3-A6E9-9669CFAA83B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976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585215"/>
            <a:ext cx="9144000" cy="1169099"/>
          </a:xfrm>
        </p:spPr>
        <p:txBody>
          <a:bodyPr/>
          <a:lstStyle/>
          <a:p>
            <a:r>
              <a:rPr lang="ca-ES" dirty="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COM CUIDAR EL NOSTRE COS </a:t>
            </a:r>
            <a:endParaRPr lang="ca-ES" dirty="0">
              <a:solidFill>
                <a:srgbClr val="FF0000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1026" name="Picture 2" descr="Concepto de salud y cardiología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87" y="2633472"/>
            <a:ext cx="4767995" cy="29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trella de 4 puntas 3"/>
          <p:cNvSpPr/>
          <p:nvPr/>
        </p:nvSpPr>
        <p:spPr>
          <a:xfrm>
            <a:off x="10853928" y="1097280"/>
            <a:ext cx="429768" cy="42843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Estrella de 4 puntas 4"/>
          <p:cNvSpPr/>
          <p:nvPr/>
        </p:nvSpPr>
        <p:spPr>
          <a:xfrm>
            <a:off x="908304" y="1141666"/>
            <a:ext cx="429768" cy="41148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uadroTexto 2"/>
          <p:cNvSpPr txBox="1"/>
          <p:nvPr/>
        </p:nvSpPr>
        <p:spPr>
          <a:xfrm>
            <a:off x="9525000" y="587044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400" dirty="0" smtClean="0"/>
              <a:t>Zoe Vilalta Gilabert</a:t>
            </a:r>
          </a:p>
          <a:p>
            <a:pPr algn="r"/>
            <a:r>
              <a:rPr lang="ca-ES" sz="1400" dirty="0" smtClean="0"/>
              <a:t>5è de primària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31231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8784" y="896111"/>
            <a:ext cx="6193536" cy="684467"/>
          </a:xfrm>
        </p:spPr>
        <p:txBody>
          <a:bodyPr>
            <a:normAutofit/>
          </a:bodyPr>
          <a:lstStyle/>
          <a:p>
            <a:pPr algn="l"/>
            <a:r>
              <a:rPr lang="ca-ES" sz="4000" dirty="0" smtClean="0"/>
              <a:t>LA CURA DEL NOSTRE COS </a:t>
            </a:r>
            <a:endParaRPr lang="ca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38784" y="2303590"/>
            <a:ext cx="9144000" cy="3201098"/>
          </a:xfrm>
        </p:spPr>
        <p:txBody>
          <a:bodyPr>
            <a:normAutofit/>
          </a:bodyPr>
          <a:lstStyle/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Els òrgans del nostre cos, son els encarregats de la nutrició i tenen que estar en bon estat per poder fer la seva funció correctament.</a:t>
            </a:r>
          </a:p>
          <a:p>
            <a:pPr algn="l"/>
            <a:endParaRPr lang="ca-ES" sz="1800" dirty="0">
              <a:solidFill>
                <a:srgbClr val="CC66FF"/>
              </a:solidFill>
            </a:endParaRPr>
          </a:p>
          <a:p>
            <a:pPr algn="l"/>
            <a:r>
              <a:rPr lang="ca-ES" dirty="0" smtClean="0">
                <a:solidFill>
                  <a:srgbClr val="FF0000"/>
                </a:solidFill>
              </a:rPr>
              <a:t>-Qui és el principal responsable de tenir cura del cos?</a:t>
            </a:r>
          </a:p>
          <a:p>
            <a:pPr algn="l"/>
            <a:r>
              <a:rPr lang="ca-ES" sz="1800" dirty="0" smtClean="0">
                <a:solidFill>
                  <a:srgbClr val="FF0000"/>
                </a:solidFill>
              </a:rPr>
              <a:t>   Cadascú de nosaltres.</a:t>
            </a:r>
          </a:p>
          <a:p>
            <a:pPr algn="l"/>
            <a:r>
              <a:rPr lang="ca-ES" dirty="0" smtClean="0">
                <a:solidFill>
                  <a:srgbClr val="FF0000"/>
                </a:solidFill>
              </a:rPr>
              <a:t>-Com ho hem de fer?</a:t>
            </a:r>
          </a:p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    Cuidant els nostres hàbits i costums.</a:t>
            </a:r>
          </a:p>
        </p:txBody>
      </p:sp>
      <p:pic>
        <p:nvPicPr>
          <p:cNvPr id="2050" name="Picture 2" descr="Aparato digestivo – El cuerp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08" y="2871216"/>
            <a:ext cx="2674339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3036" y="941831"/>
            <a:ext cx="4520184" cy="766763"/>
          </a:xfrm>
        </p:spPr>
        <p:txBody>
          <a:bodyPr>
            <a:normAutofit/>
          </a:bodyPr>
          <a:lstStyle/>
          <a:p>
            <a:pPr algn="l"/>
            <a:r>
              <a:rPr lang="ca-ES" sz="4000" dirty="0" smtClean="0"/>
              <a:t>HÀBITS SALUDABLES</a:t>
            </a:r>
            <a:endParaRPr lang="ca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3036" y="2232596"/>
            <a:ext cx="9144000" cy="2942907"/>
          </a:xfrm>
        </p:spPr>
        <p:txBody>
          <a:bodyPr/>
          <a:lstStyle/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Adaptem les nostres costums i la nostra manera de viure per aconseguir que els nostres òrgans funcionin correctament!</a:t>
            </a:r>
          </a:p>
          <a:p>
            <a:pPr algn="l"/>
            <a:endParaRPr lang="ca-ES" sz="800" dirty="0" smtClean="0">
              <a:solidFill>
                <a:srgbClr val="FF3300"/>
              </a:solidFill>
            </a:endParaRPr>
          </a:p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Tots els òrgans son importants.</a:t>
            </a:r>
          </a:p>
          <a:p>
            <a:pPr algn="l"/>
            <a:r>
              <a:rPr lang="ca-ES" dirty="0" smtClean="0">
                <a:solidFill>
                  <a:srgbClr val="FF3300"/>
                </a:solidFill>
              </a:rPr>
              <a:t> </a:t>
            </a:r>
          </a:p>
          <a:p>
            <a:pPr algn="l"/>
            <a:r>
              <a:rPr lang="ca-ES" dirty="0" smtClean="0">
                <a:solidFill>
                  <a:srgbClr val="FF3300"/>
                </a:solidFill>
              </a:rPr>
              <a:t>Qu</a:t>
            </a:r>
            <a:r>
              <a:rPr lang="ca-ES" dirty="0">
                <a:solidFill>
                  <a:srgbClr val="FF3300"/>
                </a:solidFill>
              </a:rPr>
              <a:t>è</a:t>
            </a:r>
            <a:r>
              <a:rPr lang="ca-ES" dirty="0" smtClean="0">
                <a:solidFill>
                  <a:srgbClr val="FF3300"/>
                </a:solidFill>
              </a:rPr>
              <a:t> podem fer per cuidar-los?</a:t>
            </a:r>
          </a:p>
          <a:p>
            <a:pPr algn="l"/>
            <a:endParaRPr lang="ca-ES" dirty="0" smtClean="0">
              <a:solidFill>
                <a:srgbClr val="FF3300"/>
              </a:solidFill>
            </a:endParaRPr>
          </a:p>
          <a:p>
            <a:pPr algn="l"/>
            <a:endParaRPr lang="ca-ES" dirty="0" smtClean="0">
              <a:solidFill>
                <a:srgbClr val="FF3300"/>
              </a:solidFill>
            </a:endParaRPr>
          </a:p>
          <a:p>
            <a:pPr algn="l"/>
            <a:endParaRPr lang="ca-ES" dirty="0">
              <a:solidFill>
                <a:srgbClr val="FF3300"/>
              </a:solidFill>
            </a:endParaRPr>
          </a:p>
          <a:p>
            <a:pPr algn="l"/>
            <a:endParaRPr lang="ca-ES" dirty="0" smtClean="0">
              <a:solidFill>
                <a:srgbClr val="FF3300"/>
              </a:solidFill>
            </a:endParaRPr>
          </a:p>
        </p:txBody>
      </p:sp>
      <p:pic>
        <p:nvPicPr>
          <p:cNvPr id="3074" name="Picture 2" descr="Introducció - Els aparells del cos hum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93" y="3555872"/>
            <a:ext cx="380047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02208" y="987551"/>
            <a:ext cx="6669024" cy="794195"/>
          </a:xfrm>
        </p:spPr>
        <p:txBody>
          <a:bodyPr>
            <a:normAutofit/>
          </a:bodyPr>
          <a:lstStyle/>
          <a:p>
            <a:pPr algn="l"/>
            <a:r>
              <a:rPr lang="ca-ES" sz="4000" dirty="0" smtClean="0"/>
              <a:t>CUIDEM L’APARELL DIGESTIU:</a:t>
            </a:r>
            <a:endParaRPr lang="ca-ES" sz="40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66216" y="221215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-Consumint aliments en bon estat. </a:t>
            </a:r>
          </a:p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-Netejant els aliments abans de menjar-los.</a:t>
            </a:r>
          </a:p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-Menjant poc a poc i mastegant bé els aliments.</a:t>
            </a:r>
          </a:p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-Raspallant-nos les dents després de cada àpat i anant al dentista quan calgui.</a:t>
            </a:r>
          </a:p>
          <a:p>
            <a:pPr algn="l"/>
            <a:endParaRPr lang="ca-ES" sz="1800" dirty="0" smtClean="0">
              <a:solidFill>
                <a:srgbClr val="FF3300"/>
              </a:solidFill>
            </a:endParaRPr>
          </a:p>
          <a:p>
            <a:pPr algn="l"/>
            <a:endParaRPr lang="ca-ES" sz="1800" dirty="0">
              <a:solidFill>
                <a:srgbClr val="FF33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49" y="4009167"/>
            <a:ext cx="3456244" cy="2627809"/>
          </a:xfrm>
          <a:prstGeom prst="rect">
            <a:avLst/>
          </a:prstGeom>
        </p:spPr>
      </p:pic>
      <p:pic>
        <p:nvPicPr>
          <p:cNvPr id="6146" name="Picture 2" descr="ᐈ Dientes sanos vector de stock, dibujos dibujo de dientes sanos |  descargar en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283" y="4009167"/>
            <a:ext cx="2221865" cy="244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84504" y="914399"/>
            <a:ext cx="7281672" cy="812483"/>
          </a:xfrm>
        </p:spPr>
        <p:txBody>
          <a:bodyPr>
            <a:normAutofit/>
          </a:bodyPr>
          <a:lstStyle/>
          <a:p>
            <a:pPr algn="l"/>
            <a:r>
              <a:rPr lang="ca-ES" sz="4000" dirty="0" smtClean="0"/>
              <a:t>CUIDEM L’APARELL RESPIRATORI:</a:t>
            </a:r>
            <a:endParaRPr lang="ca-ES" sz="40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84504" y="2249424"/>
            <a:ext cx="9144000" cy="2962656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ca-ES" sz="1800" dirty="0" smtClean="0">
                <a:solidFill>
                  <a:srgbClr val="FF3300"/>
                </a:solidFill>
              </a:rPr>
              <a:t>Fent exercici físic per augmentar la capacitat respiratòria </a:t>
            </a:r>
          </a:p>
          <a:p>
            <a:pPr marL="285750" indent="-285750" algn="l">
              <a:buFontTx/>
              <a:buChar char="-"/>
            </a:pPr>
            <a:r>
              <a:rPr lang="ca-ES" sz="1800" dirty="0" smtClean="0">
                <a:solidFill>
                  <a:srgbClr val="FF3300"/>
                </a:solidFill>
              </a:rPr>
              <a:t>Evitant el consum de tabac  i allunyant-nos del fum dels altres.</a:t>
            </a:r>
          </a:p>
          <a:p>
            <a:pPr marL="285750" indent="-285750" algn="l">
              <a:buFontTx/>
              <a:buChar char="-"/>
            </a:pPr>
            <a:r>
              <a:rPr lang="ca-ES" sz="1800" dirty="0" smtClean="0">
                <a:solidFill>
                  <a:srgbClr val="FF3300"/>
                </a:solidFill>
              </a:rPr>
              <a:t>Vestint-nos de manera adequada segons la temperatura i l’activitat que anem a fer.</a:t>
            </a:r>
          </a:p>
          <a:p>
            <a:pPr algn="l"/>
            <a:endParaRPr lang="ca-ES" sz="1800" dirty="0">
              <a:solidFill>
                <a:srgbClr val="FF3300"/>
              </a:solidFill>
            </a:endParaRPr>
          </a:p>
        </p:txBody>
      </p:sp>
      <p:pic>
        <p:nvPicPr>
          <p:cNvPr id="5122" name="Picture 2" descr="Gente haciendo deporte ejercicios conjunto de ilustración, dibujos animados  hombre mujer deportista personajes entrenamiento, actividad deportiva en  blanc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7" y="3940389"/>
            <a:ext cx="3483737" cy="228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 Fumar Signo Símbolo - Gráficos vectoriales gratis e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33" y="3925170"/>
            <a:ext cx="2563368" cy="25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njunto De Ropa De Dibujos Animados Para Los Niños Y Niñas, Ilustración  Vectorial Ilustraciones Vectoriales, Clip Art Vectorizado Libre De  Derechos. Image 15834160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80" y="3925170"/>
            <a:ext cx="3084643" cy="216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01040" y="356616"/>
            <a:ext cx="5151120" cy="1251395"/>
          </a:xfrm>
        </p:spPr>
        <p:txBody>
          <a:bodyPr>
            <a:noAutofit/>
          </a:bodyPr>
          <a:lstStyle/>
          <a:p>
            <a:pPr algn="l"/>
            <a:r>
              <a:rPr lang="ca-ES" sz="4000" dirty="0" smtClean="0"/>
              <a:t>L’APARELL RESPIRATORI </a:t>
            </a:r>
            <a:endParaRPr lang="ca-ES" sz="40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01040" y="2148142"/>
            <a:ext cx="9144000" cy="2259266"/>
          </a:xfrm>
        </p:spPr>
        <p:txBody>
          <a:bodyPr>
            <a:normAutofit lnSpcReduction="10000"/>
          </a:bodyPr>
          <a:lstStyle/>
          <a:p>
            <a:pPr algn="l"/>
            <a:r>
              <a:rPr lang="ca-ES" sz="2000" dirty="0" smtClean="0">
                <a:solidFill>
                  <a:srgbClr val="FF3300"/>
                </a:solidFill>
              </a:rPr>
              <a:t>Per evitar trastorns i malalties de l’aparell circulatori, cal seguir aquestes recomanacions:</a:t>
            </a:r>
          </a:p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-Fer exercici físic,  per a afavorir la circulació de la sang i fer el cor més fort.</a:t>
            </a:r>
          </a:p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-Vestir-nos amb roba no gaire ajustada, per que no dificulti la circulació.</a:t>
            </a:r>
          </a:p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-Menjar aliments que no portin gaire grassa, per evitar que els vasos sanguinis s’obstrueixin.</a:t>
            </a:r>
          </a:p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-Evitar  el consum de tabac i alcohol, perquè perjudiquen  el cor i l’elasticitat de les parets dels vasos sanguinis.</a:t>
            </a:r>
            <a:endParaRPr lang="ca-ES" sz="1800" dirty="0">
              <a:solidFill>
                <a:srgbClr val="FF3300"/>
              </a:solidFill>
            </a:endParaRPr>
          </a:p>
        </p:txBody>
      </p:sp>
      <p:pic>
        <p:nvPicPr>
          <p:cNvPr id="1026" name="Picture 2" descr="Gente haciendo deporte ejercicios conjunto de ilustración, dibujos animados  hombre mujer deportista personajes entrenamiento, actividad deportiva en  blanc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" y="4700016"/>
            <a:ext cx="2950819" cy="17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bre Afroamericano Gordo Que Sueña Sobre La Magdalena Ilustración del  Vector - Ilustración de gordo, afroamericano: 1141532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39" y="4700016"/>
            <a:ext cx="1729042" cy="17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n peligro de comida rápida | Vector Prem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26" y="4764024"/>
            <a:ext cx="2358170" cy="16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re Las Drogas Colección De La Muestra De La Prohibición De Las Drogas  Ilustración del Vector - Ilustración de drogas, pare: 14352455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" b="5489"/>
          <a:stretch/>
        </p:blipFill>
        <p:spPr bwMode="auto">
          <a:xfrm>
            <a:off x="10060267" y="4679133"/>
            <a:ext cx="1726349" cy="17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3504" y="1170431"/>
            <a:ext cx="5410200" cy="702755"/>
          </a:xfrm>
        </p:spPr>
        <p:txBody>
          <a:bodyPr>
            <a:normAutofit/>
          </a:bodyPr>
          <a:lstStyle/>
          <a:p>
            <a:r>
              <a:rPr lang="ca-ES" sz="4000" dirty="0" smtClean="0"/>
              <a:t>L’APARELL EXCRETOR</a:t>
            </a:r>
            <a:endParaRPr lang="ca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3104" y="2468880"/>
            <a:ext cx="9144000" cy="2551176"/>
          </a:xfrm>
        </p:spPr>
        <p:txBody>
          <a:bodyPr>
            <a:normAutofit/>
          </a:bodyPr>
          <a:lstStyle/>
          <a:p>
            <a:pPr algn="l"/>
            <a:r>
              <a:rPr lang="ca-ES" sz="2000" dirty="0" smtClean="0">
                <a:solidFill>
                  <a:srgbClr val="FF3300"/>
                </a:solidFill>
              </a:rPr>
              <a:t>Que cal fer perquè l’aparell excretor funcioni correctament</a:t>
            </a:r>
            <a:r>
              <a:rPr lang="ca-ES" dirty="0" smtClean="0">
                <a:solidFill>
                  <a:srgbClr val="FF3300"/>
                </a:solidFill>
              </a:rPr>
              <a:t>:</a:t>
            </a:r>
          </a:p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-Evitar el consum excessiu de carn o d’alcohol, perquè no deixa que els ronyons treballin bé.</a:t>
            </a:r>
          </a:p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-Beure suficient aigua, per afavorir la formació d’orina.</a:t>
            </a:r>
          </a:p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-Fer pipi sovint durant el dia i sempre abans d’anar a dormir.</a:t>
            </a:r>
          </a:p>
          <a:p>
            <a:pPr algn="l"/>
            <a:r>
              <a:rPr lang="ca-ES" sz="1800" dirty="0" smtClean="0">
                <a:solidFill>
                  <a:srgbClr val="FF3300"/>
                </a:solidFill>
              </a:rPr>
              <a:t>-Dutxar-nos sovint i netejar-nos bé les parts del cos on hi ha més glàndules sudorípares.</a:t>
            </a:r>
          </a:p>
          <a:p>
            <a:pPr marL="285750" indent="-285750" algn="l">
              <a:buFontTx/>
              <a:buChar char="-"/>
            </a:pPr>
            <a:endParaRPr lang="ca-ES" sz="1800" dirty="0">
              <a:solidFill>
                <a:srgbClr val="FF3300"/>
              </a:solidFill>
            </a:endParaRPr>
          </a:p>
        </p:txBody>
      </p:sp>
      <p:pic>
        <p:nvPicPr>
          <p:cNvPr id="2050" name="Picture 2" descr="Niño pequeño de dibujos animados con un vaso de leche dando pulgar | Vector 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3" y="4522040"/>
            <a:ext cx="2139569" cy="21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áfico vectorial Niña orinal ▷ Imagen vectorial Niña orinal | 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88" y="4548031"/>
            <a:ext cx="2161428" cy="216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bujo niño bañandose animado - Búsqueda de Google | Imagenes animadas de  niños, Bañarse dibujo, Rutina diaria de niñ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77" y="4548031"/>
            <a:ext cx="2161428" cy="216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2478023"/>
            <a:ext cx="9144000" cy="1489139"/>
          </a:xfrm>
        </p:spPr>
        <p:txBody>
          <a:bodyPr>
            <a:normAutofit/>
          </a:bodyPr>
          <a:lstStyle/>
          <a:p>
            <a:r>
              <a:rPr lang="ca-ES" sz="4400" dirty="0" smtClean="0">
                <a:solidFill>
                  <a:srgbClr val="990000"/>
                </a:solidFill>
                <a:latin typeface="Baskerville Old Face" panose="02020602080505020303" pitchFamily="18" charset="0"/>
              </a:rPr>
              <a:t>SI CUIDES LA TEVA SALUT </a:t>
            </a:r>
            <a:br>
              <a:rPr lang="ca-ES" sz="4400" dirty="0" smtClean="0">
                <a:solidFill>
                  <a:srgbClr val="990000"/>
                </a:solidFill>
                <a:latin typeface="Baskerville Old Face" panose="02020602080505020303" pitchFamily="18" charset="0"/>
              </a:rPr>
            </a:br>
            <a:r>
              <a:rPr lang="ca-ES" sz="4400" dirty="0" smtClean="0">
                <a:solidFill>
                  <a:srgbClr val="990000"/>
                </a:solidFill>
                <a:latin typeface="Baskerville Old Face" panose="02020602080505020303" pitchFamily="18" charset="0"/>
              </a:rPr>
              <a:t>TINDRÀS UNA VIDA MILLOR </a:t>
            </a:r>
            <a:endParaRPr lang="ca-ES" sz="4400" dirty="0">
              <a:solidFill>
                <a:srgbClr val="99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orazón 5"/>
          <p:cNvSpPr/>
          <p:nvPr/>
        </p:nvSpPr>
        <p:spPr>
          <a:xfrm>
            <a:off x="1780032" y="2350008"/>
            <a:ext cx="414528" cy="393192"/>
          </a:xfrm>
          <a:prstGeom prst="hear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Corazón 6"/>
          <p:cNvSpPr/>
          <p:nvPr/>
        </p:nvSpPr>
        <p:spPr>
          <a:xfrm>
            <a:off x="10576560" y="4223861"/>
            <a:ext cx="384048" cy="384048"/>
          </a:xfrm>
          <a:prstGeom prst="hear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Corazón 7"/>
          <p:cNvSpPr/>
          <p:nvPr/>
        </p:nvSpPr>
        <p:spPr>
          <a:xfrm>
            <a:off x="6583680" y="890205"/>
            <a:ext cx="301752" cy="283464"/>
          </a:xfrm>
          <a:prstGeom prst="hear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Corazón 8"/>
          <p:cNvSpPr/>
          <p:nvPr/>
        </p:nvSpPr>
        <p:spPr>
          <a:xfrm>
            <a:off x="2889504" y="5413248"/>
            <a:ext cx="356616" cy="301752"/>
          </a:xfrm>
          <a:prstGeom prst="hear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497" y="6086843"/>
            <a:ext cx="329213" cy="298730"/>
          </a:xfrm>
          <a:prstGeom prst="rect">
            <a:avLst/>
          </a:prstGeom>
        </p:spPr>
      </p:pic>
      <p:sp>
        <p:nvSpPr>
          <p:cNvPr id="12" name="Corazón 11"/>
          <p:cNvSpPr/>
          <p:nvPr/>
        </p:nvSpPr>
        <p:spPr>
          <a:xfrm>
            <a:off x="10314432" y="1426464"/>
            <a:ext cx="810768" cy="794860"/>
          </a:xfrm>
          <a:prstGeom prst="hear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58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361</Words>
  <Application>Microsoft Office PowerPoint</Application>
  <PresentationFormat>Panorámica</PresentationFormat>
  <Paragraphs>42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Bahnschrift Light SemiCondensed</vt:lpstr>
      <vt:lpstr>Baskerville Old Face</vt:lpstr>
      <vt:lpstr>Calibri</vt:lpstr>
      <vt:lpstr>Calibri Light</vt:lpstr>
      <vt:lpstr>Tema de Office</vt:lpstr>
      <vt:lpstr>COM CUIDAR EL NOSTRE COS </vt:lpstr>
      <vt:lpstr>LA CURA DEL NOSTRE COS </vt:lpstr>
      <vt:lpstr>HÀBITS SALUDABLES</vt:lpstr>
      <vt:lpstr>CUIDEM L’APARELL DIGESTIU:</vt:lpstr>
      <vt:lpstr>CUIDEM L’APARELL RESPIRATORI:</vt:lpstr>
      <vt:lpstr>L’APARELL RESPIRATORI </vt:lpstr>
      <vt:lpstr>L’APARELL EXCRETOR</vt:lpstr>
      <vt:lpstr>SI CUIDES LA TEVA SALUT  TINDRÀS UNA VIDA MILLOR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CUIDAR EL NOSTRE COS</dc:title>
  <dc:creator>Meritxell</dc:creator>
  <cp:lastModifiedBy>Meritxell</cp:lastModifiedBy>
  <cp:revision>19</cp:revision>
  <dcterms:created xsi:type="dcterms:W3CDTF">2021-02-25T18:59:32Z</dcterms:created>
  <dcterms:modified xsi:type="dcterms:W3CDTF">2021-02-27T10:51:20Z</dcterms:modified>
</cp:coreProperties>
</file>