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0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9729D5-A44C-46A3-B030-6EB99D756855}" type="datetimeFigureOut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227B57-9DE5-445D-AC24-D80ACE87D5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82D5-9FAA-4B30-A4D7-CF8F66F7B260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CB40-A9CE-4856-A2DA-D2CAD507A4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C82C-51E2-40E0-A488-DCBE05F59ED9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79C1-3AE6-4960-8D41-96E4D3BDDF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A4A8-B9AC-4CFC-B059-78031F4BA66C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0C5A-3CF5-4095-871D-06D04D23B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2370-95B9-4586-95D8-1C7C6FB998F3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EAB1-98F5-46FE-8BD7-FFEC096FB4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A5C7-EE62-4E56-82ED-5AA8E0D7225E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58AC-BDC3-4DB2-B914-73189FFD4A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01F-8216-4F4A-8A6E-5B0F5487AA11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70A1-D09F-4AD3-8DAB-AE1BDC4E00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E709-0BB1-4E80-94CE-09B75D679CF5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D6FD-18CE-4BDB-9B5A-DCA8490BCE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77F0-22EC-4C9A-B2BC-61CD76F3F3EB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5534-48C4-40A3-84C8-2ADD8FA2B2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C478-D404-4AC1-BEB8-2D1CA29C99B7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1823-4A4E-4F44-AF85-FE9605930C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7C4F-1E7D-4D63-95B7-A4DE2C1B0627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B77E-AB38-49E2-A94F-105C86528A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5DA5-22D1-4761-B6FE-4C0260CCF139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0205-61D2-4E06-98BA-9BAF961502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9FBE54-681E-4DB9-BD59-A4BC87400F1B}" type="datetime1">
              <a:rPr lang="es-ES"/>
              <a:pPr>
                <a:defRPr/>
              </a:pPr>
              <a:t>07/06/2020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E22ABF-261C-479E-9BA3-C6EB7A9D12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ransition spd="slow" advClick="0" advTm="10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uario\Desktop\Mecano%20-%20Una%20rosa%20es%20una%20ros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eRsZ_3_4lO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4143375" y="4714875"/>
            <a:ext cx="4244975" cy="17145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s-ES" sz="2400" smtClean="0"/>
              <a:t>Nom: Haritz Corral Vicente</a:t>
            </a:r>
          </a:p>
          <a:p>
            <a:pPr marR="0" eaLnBrk="1" hangingPunct="1">
              <a:lnSpc>
                <a:spcPct val="90000"/>
              </a:lnSpc>
            </a:pPr>
            <a:r>
              <a:rPr lang="es-ES" sz="2400" smtClean="0"/>
              <a:t>Data: 06.06.2020</a:t>
            </a:r>
          </a:p>
          <a:p>
            <a:pPr marR="0" eaLnBrk="1" hangingPunct="1">
              <a:lnSpc>
                <a:spcPct val="90000"/>
              </a:lnSpc>
            </a:pPr>
            <a:r>
              <a:rPr lang="es-ES" sz="2400" smtClean="0"/>
              <a:t>Curs: Segon</a:t>
            </a:r>
          </a:p>
          <a:p>
            <a:pPr marR="0" eaLnBrk="1" hangingPunct="1">
              <a:lnSpc>
                <a:spcPct val="90000"/>
              </a:lnSpc>
            </a:pPr>
            <a:r>
              <a:rPr lang="es-ES" sz="2400" smtClean="0"/>
              <a:t>2019-2020</a:t>
            </a:r>
          </a:p>
        </p:txBody>
      </p:sp>
      <p:pic>
        <p:nvPicPr>
          <p:cNvPr id="7" name="Mecano - Una rosa es una ro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857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F1BEB-4470-4CA1-8D5E-FD3E1890003C}" type="slidenum">
              <a:rPr lang="es-ES"/>
              <a:pPr>
                <a:defRPr/>
              </a:pPr>
              <a:t>1</a:t>
            </a:fld>
            <a:endParaRPr lang="es-ES"/>
          </a:p>
        </p:txBody>
      </p:sp>
      <p:pic>
        <p:nvPicPr>
          <p:cNvPr id="5126" name="8 Imagen" descr="rBVaEFgXQKaAYO34AAnirYn29uI8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8575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9 Imagen" descr="imagesDWT0NWN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1857375"/>
            <a:ext cx="4214812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10 Imagen" descr="imagesHD2HQ9U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786313"/>
            <a:ext cx="30622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11 Imagen" descr="imagesXKTI4BVV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1000125"/>
            <a:ext cx="14287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000232" y="1000108"/>
            <a:ext cx="4385726" cy="2928958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>
                <a:gd name="adj" fmla="val 10826108"/>
              </a:avLst>
            </a:prstTxWarp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gerian" pitchFamily="82" charset="0"/>
                <a:cs typeface="+mn-cs"/>
              </a:rPr>
              <a:t>LES ROSES</a:t>
            </a: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824B6-4B5C-4CF9-88A7-279FACA32F6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714375" y="1857375"/>
            <a:ext cx="7572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>
                <a:solidFill>
                  <a:srgbClr val="C00000"/>
                </a:solidFill>
                <a:latin typeface="Comic Sans MS" pitchFamily="66" charset="0"/>
              </a:rPr>
              <a:t>És la flor més venuda a tot el món!!!!</a:t>
            </a:r>
          </a:p>
        </p:txBody>
      </p:sp>
      <p:pic>
        <p:nvPicPr>
          <p:cNvPr id="14340" name="3 Imagen" descr="untitled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0581">
            <a:off x="4786313" y="3857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4 Imagen" descr="untitled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65442" flipV="1">
            <a:off x="2786063" y="4000500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CBCEF-3362-40A1-A6FC-B644D224EC69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15363" name="2 Rectángulo"/>
          <p:cNvSpPr>
            <a:spLocks noChangeArrowheads="1"/>
          </p:cNvSpPr>
          <p:nvPr/>
        </p:nvSpPr>
        <p:spPr bwMode="auto">
          <a:xfrm>
            <a:off x="500063" y="71437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/>
              <a:t>A Catalunya celebrem la Diada de Sant Jordi, el dia 23 d’abril. Regalem llibres i roses com a símbols de l’amor i la cultura.</a:t>
            </a:r>
            <a:endParaRPr lang="es-ES"/>
          </a:p>
        </p:txBody>
      </p:sp>
      <p:pic>
        <p:nvPicPr>
          <p:cNvPr id="15364" name="3 Imagen" descr="untitle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47605">
            <a:off x="582613" y="2078038"/>
            <a:ext cx="446881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4 Imagen" descr="untitl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2000250"/>
            <a:ext cx="41957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81B8A-F67C-44EE-8FFE-04D0D5625BF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6429375" y="5572125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hlinkClick r:id="rId2"/>
              </a:rPr>
              <a:t>El Principito</a:t>
            </a:r>
            <a:endParaRPr lang="es-ES"/>
          </a:p>
        </p:txBody>
      </p:sp>
      <p:pic>
        <p:nvPicPr>
          <p:cNvPr id="16388" name="3 Imagen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785813"/>
            <a:ext cx="4641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4 Imagen" descr="ea0d8c7fffa964b6edc65398d60f8a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5813"/>
            <a:ext cx="38798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6 CuadroTexto"/>
          <p:cNvSpPr txBox="1">
            <a:spLocks noChangeArrowheads="1"/>
          </p:cNvSpPr>
          <p:nvPr/>
        </p:nvSpPr>
        <p:spPr bwMode="auto">
          <a:xfrm>
            <a:off x="5786438" y="4214813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 dirty="0"/>
              <a:t>El Principito</a:t>
            </a:r>
          </a:p>
          <a:p>
            <a:r>
              <a:rPr lang="es-ES" dirty="0" err="1"/>
              <a:t>Antoine</a:t>
            </a:r>
            <a:r>
              <a:rPr lang="es-ES" dirty="0"/>
              <a:t> de </a:t>
            </a:r>
            <a:r>
              <a:rPr lang="es-ES" dirty="0" smtClean="0"/>
              <a:t>Saint-</a:t>
            </a:r>
            <a:r>
              <a:rPr lang="es-ES" dirty="0" err="1" smtClean="0"/>
              <a:t>Exupéry</a:t>
            </a:r>
            <a:endParaRPr lang="es-ES" dirty="0"/>
          </a:p>
          <a:p>
            <a:r>
              <a:rPr lang="es-ES" dirty="0"/>
              <a:t>1943</a:t>
            </a:r>
          </a:p>
        </p:txBody>
      </p:sp>
      <p:pic>
        <p:nvPicPr>
          <p:cNvPr id="16391" name="7 Imagen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52149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 Imagen" descr="IMG_20200606_1941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28625"/>
            <a:ext cx="46609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F8621-E6CE-416F-8B06-0EE93B749F65}" type="slidenum">
              <a:rPr lang="es-ES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8596" y="857232"/>
            <a:ext cx="3337254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</a:rPr>
              <a:t>1</a:t>
            </a: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.-Dibuixa</a:t>
            </a:r>
          </a:p>
          <a:p>
            <a:pPr>
              <a:defRPr/>
            </a:pP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la  planta </a:t>
            </a:r>
          </a:p>
          <a:p>
            <a:pPr>
              <a:defRPr/>
            </a:pPr>
            <a:r>
              <a:rPr lang="es-E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com</a:t>
            </a: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 si </a:t>
            </a:r>
            <a:r>
              <a:rPr lang="es-E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fossis</a:t>
            </a: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un </a:t>
            </a:r>
            <a:r>
              <a:rPr lang="es-E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científic</a:t>
            </a: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714375" y="928688"/>
            <a:ext cx="7643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r>
              <a:rPr lang="es-ES">
                <a:latin typeface="Comic Sans MS" pitchFamily="66" charset="0"/>
              </a:rPr>
              <a:t>La rosa és la flor del roser i el seu nom científic es el mateix.</a:t>
            </a:r>
          </a:p>
          <a:p>
            <a:r>
              <a:rPr lang="es-ES">
                <a:latin typeface="Comic Sans MS" pitchFamily="66" charset="0"/>
              </a:rPr>
              <a:t>Hi han al voltant de 200 espècies diferents.</a:t>
            </a:r>
          </a:p>
          <a:p>
            <a:r>
              <a:rPr lang="es-ES">
                <a:latin typeface="Comic Sans MS" pitchFamily="66" charset="0"/>
              </a:rPr>
              <a:t>Les roses salvatges tenen cinc pètals ( algunes déu) però les domèstiques poden tenir més, sempre un nombre </a:t>
            </a:r>
            <a:r>
              <a:rPr lang="es-ES" u="sng">
                <a:latin typeface="Comic Sans MS" pitchFamily="66" charset="0"/>
              </a:rPr>
              <a:t>múltiple de cinc.</a:t>
            </a: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 </a:t>
            </a:r>
          </a:p>
        </p:txBody>
      </p:sp>
      <p:pic>
        <p:nvPicPr>
          <p:cNvPr id="7171" name="10 Imagen" descr="flower-889926_960_7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214688"/>
            <a:ext cx="32035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11 Imagen" descr="260px-Imgarticul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214688"/>
            <a:ext cx="33131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12 CuadroTexto"/>
          <p:cNvSpPr txBox="1">
            <a:spLocks noChangeArrowheads="1"/>
          </p:cNvSpPr>
          <p:nvPr/>
        </p:nvSpPr>
        <p:spPr bwMode="auto">
          <a:xfrm>
            <a:off x="1500188" y="57864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Rosa salvatge</a:t>
            </a:r>
          </a:p>
        </p:txBody>
      </p:sp>
      <p:sp>
        <p:nvSpPr>
          <p:cNvPr id="7174" name="13 CuadroTexto"/>
          <p:cNvSpPr txBox="1">
            <a:spLocks noChangeArrowheads="1"/>
          </p:cNvSpPr>
          <p:nvPr/>
        </p:nvSpPr>
        <p:spPr bwMode="auto">
          <a:xfrm>
            <a:off x="5572125" y="57864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Rosa domèstica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75159" y="571480"/>
            <a:ext cx="759368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cs typeface="+mn-cs"/>
              </a:rPr>
              <a:t>2.-Busca </a:t>
            </a:r>
            <a:r>
              <a:rPr lang="es-ES" sz="4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cs typeface="+mn-cs"/>
              </a:rPr>
              <a:t>informació</a:t>
            </a:r>
            <a:endParaRPr lang="es-E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51B1B-F4B5-4732-9E4C-FCDCAB13E9E5}" type="slidenum">
              <a:rPr lang="es-ES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1686" y="928670"/>
            <a:ext cx="67406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CARACTERISTIQUES</a:t>
            </a:r>
          </a:p>
        </p:txBody>
      </p:sp>
      <p:sp>
        <p:nvSpPr>
          <p:cNvPr id="8195" name="3 CuadroTexto"/>
          <p:cNvSpPr txBox="1">
            <a:spLocks noChangeArrowheads="1"/>
          </p:cNvSpPr>
          <p:nvPr/>
        </p:nvSpPr>
        <p:spPr bwMode="auto">
          <a:xfrm>
            <a:off x="428625" y="1571625"/>
            <a:ext cx="8286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Els rosals son arbustos trepadors, però de  vegades poden penjar. Tenen espines i poden créixer de dos a cinc metres d’ altura. Hi han roses de molts colors: roig, blau, lila, groc, negre,blanc, fins i tot una rosa pot ser de dos colors o com un arc de sant martí!!</a:t>
            </a: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</p:txBody>
      </p:sp>
      <p:pic>
        <p:nvPicPr>
          <p:cNvPr id="8196" name="4 Imagen" descr="10005f726363fd9fda4f92395563ff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857500"/>
            <a:ext cx="460375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E0506-08EC-4E14-BDA9-6B7F721F8E39}" type="slidenum">
              <a:rPr lang="es-ES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1686" y="428604"/>
            <a:ext cx="6740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UTILITATS</a:t>
            </a:r>
          </a:p>
        </p:txBody>
      </p:sp>
      <p:sp>
        <p:nvSpPr>
          <p:cNvPr id="9219" name="3 CuadroTexto"/>
          <p:cNvSpPr txBox="1">
            <a:spLocks noChangeArrowheads="1"/>
          </p:cNvSpPr>
          <p:nvPr/>
        </p:nvSpPr>
        <p:spPr bwMode="auto">
          <a:xfrm>
            <a:off x="1357313" y="1071563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Comic Sans MS" pitchFamily="66" charset="0"/>
              </a:rPr>
              <a:t>Les roses poden servir per:</a:t>
            </a:r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endParaRPr lang="es-ES" dirty="0">
              <a:latin typeface="Comic Sans MS" pitchFamily="66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9B192-601C-433D-BAA0-259A420DA21A}" type="slidenum">
              <a:rPr lang="es-ES"/>
              <a:pPr>
                <a:defRPr/>
              </a:pPr>
              <a:t>5</a:t>
            </a:fld>
            <a:endParaRPr lang="es-ES"/>
          </a:p>
        </p:txBody>
      </p:sp>
      <p:pic>
        <p:nvPicPr>
          <p:cNvPr id="9221" name="11 Imagen" descr="rBVaV1wtpEiAV0iXAARmcAVFq743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2143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12 Imagen" descr="rosa-aceite-XxXx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357438"/>
            <a:ext cx="2686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13 Imagen" descr="comida-de-la-comodidad-del-otoño-empanada-imperfecta-hecha-en-casa-con-las-rosas-manzana-adentro-1282810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150" y="1714500"/>
            <a:ext cx="26654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14 Imagen" descr="fdbc61ce3fa7a2fbddce970d52c2fdb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286250"/>
            <a:ext cx="31432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85720" y="1899950"/>
            <a:ext cx="261169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F4E0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    </a:t>
            </a:r>
            <a:endParaRPr lang="es-ES" sz="32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F4E0F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Estrella de 5 puntas"/>
          <p:cNvSpPr/>
          <p:nvPr/>
        </p:nvSpPr>
        <p:spPr>
          <a:xfrm rot="20625637">
            <a:off x="-34925" y="1631950"/>
            <a:ext cx="1071563" cy="92868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/>
              <a:t>1</a:t>
            </a:r>
          </a:p>
        </p:txBody>
      </p:sp>
      <p:sp>
        <p:nvSpPr>
          <p:cNvPr id="19" name="18 Estrella de 5 puntas"/>
          <p:cNvSpPr/>
          <p:nvPr/>
        </p:nvSpPr>
        <p:spPr>
          <a:xfrm rot="20625637">
            <a:off x="2894013" y="3417888"/>
            <a:ext cx="1071562" cy="9286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/>
              <a:t>2</a:t>
            </a:r>
          </a:p>
        </p:txBody>
      </p:sp>
      <p:sp>
        <p:nvSpPr>
          <p:cNvPr id="20" name="19 Estrella de 5 puntas"/>
          <p:cNvSpPr/>
          <p:nvPr/>
        </p:nvSpPr>
        <p:spPr>
          <a:xfrm rot="20625637">
            <a:off x="5783263" y="1550988"/>
            <a:ext cx="1006475" cy="89852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/>
              <a:t>3</a:t>
            </a:r>
          </a:p>
        </p:txBody>
      </p:sp>
      <p:sp>
        <p:nvSpPr>
          <p:cNvPr id="21" name="20 Estrella de 5 puntas"/>
          <p:cNvSpPr/>
          <p:nvPr/>
        </p:nvSpPr>
        <p:spPr>
          <a:xfrm rot="1036719">
            <a:off x="5822950" y="4560888"/>
            <a:ext cx="1071563" cy="92868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/>
              <a:t>4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000760" y="1643050"/>
            <a:ext cx="30003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Medicina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857488" y="3357562"/>
            <a:ext cx="392909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Menjar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572264" y="4694271"/>
            <a:ext cx="235745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Tractament</a:t>
            </a:r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s-E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Bellessa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28597" y="1903672"/>
            <a:ext cx="2381062" cy="525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Decorar</a:t>
            </a:r>
          </a:p>
        </p:txBody>
      </p:sp>
    </p:spTree>
  </p:cSld>
  <p:clrMapOvr>
    <a:masterClrMapping/>
  </p:clrMapOvr>
  <p:transition spd="slow" advClick="0" advTm="15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97729" y="785794"/>
            <a:ext cx="754854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cs typeface="+mn-cs"/>
              </a:rPr>
              <a:t>NECESSITATS</a:t>
            </a:r>
          </a:p>
        </p:txBody>
      </p:sp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500063" y="1714500"/>
            <a:ext cx="7286625" cy="4389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omic Sans MS" pitchFamily="66" charset="0"/>
              </a:rPr>
              <a:t>1. TEMPERATURA</a:t>
            </a:r>
          </a:p>
          <a:p>
            <a:endParaRPr lang="es-ES">
              <a:latin typeface="Comic Sans MS" pitchFamily="66" charset="0"/>
            </a:endParaRPr>
          </a:p>
          <a:p>
            <a:endParaRPr lang="es-ES">
              <a:latin typeface="Comic Sans MS" pitchFamily="66" charset="0"/>
            </a:endParaRPr>
          </a:p>
          <a:p>
            <a:endParaRPr lang="es-ES">
              <a:latin typeface="Comic Sans MS" pitchFamily="66" charset="0"/>
            </a:endParaRPr>
          </a:p>
          <a:p>
            <a:r>
              <a:rPr lang="es-ES" b="1">
                <a:latin typeface="Comic Sans MS" pitchFamily="66" charset="0"/>
              </a:rPr>
              <a:t>2.HUMITAT </a:t>
            </a:r>
          </a:p>
          <a:p>
            <a:endParaRPr lang="es-ES">
              <a:latin typeface="Comic Sans MS" pitchFamily="66" charset="0"/>
            </a:endParaRPr>
          </a:p>
          <a:p>
            <a:endParaRPr lang="es-ES">
              <a:latin typeface="Comic Sans MS" pitchFamily="66" charset="0"/>
            </a:endParaRPr>
          </a:p>
          <a:p>
            <a:endParaRPr lang="es-ES" b="1">
              <a:latin typeface="Comic Sans MS" pitchFamily="66" charset="0"/>
            </a:endParaRPr>
          </a:p>
          <a:p>
            <a:endParaRPr lang="es-ES" b="1">
              <a:latin typeface="Comic Sans MS" pitchFamily="66" charset="0"/>
            </a:endParaRPr>
          </a:p>
          <a:p>
            <a:r>
              <a:rPr lang="es-ES" b="1">
                <a:latin typeface="Comic Sans MS" pitchFamily="66" charset="0"/>
              </a:rPr>
              <a:t>3.LLUM</a:t>
            </a:r>
          </a:p>
          <a:p>
            <a:endParaRPr lang="es-ES">
              <a:latin typeface="Comic Sans MS" pitchFamily="66" charset="0"/>
            </a:endParaRPr>
          </a:p>
          <a:p>
            <a:endParaRPr lang="es-ES">
              <a:latin typeface="Comic Sans MS" pitchFamily="66" charset="0"/>
            </a:endParaRPr>
          </a:p>
          <a:p>
            <a:endParaRPr lang="es-ES">
              <a:latin typeface="Comic Sans MS" pitchFamily="66" charset="0"/>
            </a:endParaRPr>
          </a:p>
          <a:p>
            <a:endParaRPr lang="es-ES" b="1">
              <a:latin typeface="Comic Sans MS" pitchFamily="66" charset="0"/>
            </a:endParaRPr>
          </a:p>
          <a:p>
            <a:r>
              <a:rPr lang="es-ES" b="1">
                <a:latin typeface="Comic Sans MS" pitchFamily="66" charset="0"/>
              </a:rPr>
              <a:t>4. TERRA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786063" y="1643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3500438" y="1571625"/>
            <a:ext cx="5000625" cy="9239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Necessita que no faci ni  molta calor ni molt de fred. Durant el dia entre 28-34 graus, i  per la nit, no menys de 15 graus.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2786063" y="2928938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47" name="6 CuadroTexto"/>
          <p:cNvSpPr txBox="1">
            <a:spLocks noChangeArrowheads="1"/>
          </p:cNvSpPr>
          <p:nvPr/>
        </p:nvSpPr>
        <p:spPr bwMode="auto">
          <a:xfrm>
            <a:off x="3643313" y="2928938"/>
            <a:ext cx="4857750" cy="3698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Entre el 60 i el 80 %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2714625" y="4071938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49" name="8 CuadroTexto"/>
          <p:cNvSpPr txBox="1">
            <a:spLocks noChangeArrowheads="1"/>
          </p:cNvSpPr>
          <p:nvPr/>
        </p:nvSpPr>
        <p:spPr bwMode="auto">
          <a:xfrm>
            <a:off x="3571875" y="4071938"/>
            <a:ext cx="4929188" cy="6461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Necessita moltes hores de llum però també ombra.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786063" y="5429250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51" name="10 CuadroTexto"/>
          <p:cNvSpPr txBox="1">
            <a:spLocks noChangeArrowheads="1"/>
          </p:cNvSpPr>
          <p:nvPr/>
        </p:nvSpPr>
        <p:spPr bwMode="auto">
          <a:xfrm>
            <a:off x="3643313" y="5286375"/>
            <a:ext cx="4857750" cy="646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Necessiten una terra tova i amb poca quantitat de calci i sal.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AE78C-D6A7-404D-A4E4-F8A86DE5E207}" type="slidenum">
              <a:rPr lang="es-ES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97729" y="571480"/>
            <a:ext cx="754854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  <a:cs typeface="+mn-cs"/>
              </a:rPr>
              <a:t>ON ES TROBEN</a:t>
            </a: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642938" y="1500188"/>
            <a:ext cx="7715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omic Sans MS" pitchFamily="66" charset="0"/>
              </a:rPr>
              <a:t>Les roses es cultiven a quasi tot el món però els països que més flors produeixen són: </a:t>
            </a: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</p:txBody>
      </p:sp>
      <p:sp>
        <p:nvSpPr>
          <p:cNvPr id="11268" name="5 CuadroTexto"/>
          <p:cNvSpPr txBox="1">
            <a:spLocks noChangeArrowheads="1"/>
          </p:cNvSpPr>
          <p:nvPr/>
        </p:nvSpPr>
        <p:spPr bwMode="auto">
          <a:xfrm>
            <a:off x="428625" y="34290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KENIA</a:t>
            </a:r>
          </a:p>
        </p:txBody>
      </p:sp>
      <p:sp>
        <p:nvSpPr>
          <p:cNvPr id="11269" name="6 CuadroTexto"/>
          <p:cNvSpPr txBox="1">
            <a:spLocks noChangeArrowheads="1"/>
          </p:cNvSpPr>
          <p:nvPr/>
        </p:nvSpPr>
        <p:spPr bwMode="auto">
          <a:xfrm>
            <a:off x="428625" y="407193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ETIOPIA</a:t>
            </a:r>
          </a:p>
        </p:txBody>
      </p:sp>
      <p:sp>
        <p:nvSpPr>
          <p:cNvPr id="11270" name="9 CuadroTexto"/>
          <p:cNvSpPr txBox="1">
            <a:spLocks noChangeArrowheads="1"/>
          </p:cNvSpPr>
          <p:nvPr/>
        </p:nvSpPr>
        <p:spPr bwMode="auto">
          <a:xfrm>
            <a:off x="357188" y="57864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CHINA</a:t>
            </a:r>
          </a:p>
        </p:txBody>
      </p:sp>
      <p:pic>
        <p:nvPicPr>
          <p:cNvPr id="11" name="10 Imagen" descr="Royal-FloraHolland-Roses-Export-World-1024x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285992"/>
            <a:ext cx="6401770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72" name="13 Rectángulo"/>
          <p:cNvSpPr>
            <a:spLocks noChangeArrowheads="1"/>
          </p:cNvSpPr>
          <p:nvPr/>
        </p:nvSpPr>
        <p:spPr bwMode="auto">
          <a:xfrm>
            <a:off x="428625" y="52149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Comic Sans MS" pitchFamily="66" charset="0"/>
              </a:rPr>
              <a:t>INDIA</a:t>
            </a:r>
          </a:p>
        </p:txBody>
      </p:sp>
      <p:sp>
        <p:nvSpPr>
          <p:cNvPr id="11273" name="14 Rectángulo"/>
          <p:cNvSpPr>
            <a:spLocks noChangeArrowheads="1"/>
          </p:cNvSpPr>
          <p:nvPr/>
        </p:nvSpPr>
        <p:spPr bwMode="auto">
          <a:xfrm>
            <a:off x="357188" y="46434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Comic Sans MS" pitchFamily="66" charset="0"/>
              </a:rPr>
              <a:t>HOLANDA</a:t>
            </a:r>
          </a:p>
        </p:txBody>
      </p:sp>
      <p:sp>
        <p:nvSpPr>
          <p:cNvPr id="11274" name="15 Rectángulo"/>
          <p:cNvSpPr>
            <a:spLocks noChangeArrowheads="1"/>
          </p:cNvSpPr>
          <p:nvPr/>
        </p:nvSpPr>
        <p:spPr bwMode="auto">
          <a:xfrm>
            <a:off x="357188" y="28575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Comic Sans MS" pitchFamily="66" charset="0"/>
              </a:rPr>
              <a:t>COLOMBIA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1275" name="16 Rectángulo"/>
          <p:cNvSpPr>
            <a:spLocks noChangeArrowheads="1"/>
          </p:cNvSpPr>
          <p:nvPr/>
        </p:nvSpPr>
        <p:spPr bwMode="auto">
          <a:xfrm>
            <a:off x="357188" y="22860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Comic Sans MS" pitchFamily="66" charset="0"/>
              </a:rPr>
              <a:t>ECUADOR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03C86-1DFC-4E53-8D8D-98321CBF5034}" type="slidenum">
              <a:rPr lang="es-ES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ransition spd="slow" advClick="0" advTm="20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97729" y="571480"/>
            <a:ext cx="556022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CURIOSITATS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522B0-1EC4-4F83-928F-71220DFA4AFB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571500" y="1500188"/>
            <a:ext cx="814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Hi ha molts llibres que parlen de les roses:</a:t>
            </a:r>
          </a:p>
        </p:txBody>
      </p:sp>
      <p:pic>
        <p:nvPicPr>
          <p:cNvPr id="12293" name="4 Imagen" descr="51PknHMZeML__SR600,315_PIWhiteStrip,BottomLeft,0,35_SCLZZZZZZZ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15861">
            <a:off x="31750" y="2806700"/>
            <a:ext cx="37322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5 Imagen" descr="929598__UY475_SS475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0001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6 Imagen" descr="14323224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000500"/>
            <a:ext cx="169068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8 Imagen" descr="978847888719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1928813"/>
            <a:ext cx="29083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B7856-3BEA-47F8-9A8D-ABF7E486F135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571500" y="642938"/>
            <a:ext cx="764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nstantia" pitchFamily="18" charset="0"/>
              </a:rPr>
              <a:t>També cançons, poemes  i obres d’art.</a:t>
            </a:r>
          </a:p>
        </p:txBody>
      </p:sp>
      <p:pic>
        <p:nvPicPr>
          <p:cNvPr id="13316" name="3 Imagen" descr="rosas-de-vincent-van-gogh-hy92j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2290763" cy="3094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5 Imagen" descr="e0e423214127bb93d000664fa5bbba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25"/>
            <a:ext cx="4143375" cy="542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8" name="6 Imagen" descr="poster_claude_monet_todavia_rosas_de_la_vida_de-ra8086877b1cf480e95f9ae6e96de1ead_aodwt_8byvr_5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000500"/>
            <a:ext cx="2500313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19" name="7 CuadroTexto"/>
          <p:cNvSpPr txBox="1">
            <a:spLocks noChangeArrowheads="1"/>
          </p:cNvSpPr>
          <p:nvPr/>
        </p:nvSpPr>
        <p:spPr bwMode="auto">
          <a:xfrm>
            <a:off x="2786063" y="17145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nstantia" pitchFamily="18" charset="0"/>
              </a:rPr>
              <a:t>Van Gogh</a:t>
            </a:r>
          </a:p>
        </p:txBody>
      </p:sp>
      <p:sp>
        <p:nvSpPr>
          <p:cNvPr id="13320" name="8 CuadroTexto"/>
          <p:cNvSpPr txBox="1">
            <a:spLocks noChangeArrowheads="1"/>
          </p:cNvSpPr>
          <p:nvPr/>
        </p:nvSpPr>
        <p:spPr bwMode="auto">
          <a:xfrm>
            <a:off x="571500" y="49291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nstantia" pitchFamily="18" charset="0"/>
              </a:rPr>
              <a:t>Claude Monet</a:t>
            </a:r>
          </a:p>
        </p:txBody>
      </p:sp>
    </p:spTree>
  </p:cSld>
  <p:clrMapOvr>
    <a:masterClrMapping/>
  </p:clrMapOvr>
  <p:transition spd="slow" advClick="0" advTm="22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339</Words>
  <Application>Microsoft Office PowerPoint</Application>
  <PresentationFormat>Presentación en pantalla (4:3)</PresentationFormat>
  <Paragraphs>95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Comic Sans MS</vt:lpstr>
      <vt:lpstr>Flujo</vt:lpstr>
      <vt:lpstr>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ROSES</dc:title>
  <dc:creator>Usuario</dc:creator>
  <cp:lastModifiedBy>Usuario</cp:lastModifiedBy>
  <cp:revision>41</cp:revision>
  <dcterms:created xsi:type="dcterms:W3CDTF">2020-06-06T16:06:54Z</dcterms:created>
  <dcterms:modified xsi:type="dcterms:W3CDTF">2020-06-07T09:28:19Z</dcterms:modified>
</cp:coreProperties>
</file>