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2" r:id="rId6"/>
    <p:sldId id="264" r:id="rId7"/>
    <p:sldId id="266" r:id="rId8"/>
    <p:sldId id="265"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12" autoAdjust="0"/>
    <p:restoredTop sz="94660"/>
  </p:normalViewPr>
  <p:slideViewPr>
    <p:cSldViewPr snapToGrid="0">
      <p:cViewPr varScale="1">
        <p:scale>
          <a:sx n="74" d="100"/>
          <a:sy n="74" d="100"/>
        </p:scale>
        <p:origin x="7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11/14/2017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11/14/2017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11/14/2017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11/14/2017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11/14/2017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The</a:t>
            </a:r>
            <a:r>
              <a:rPr lang="es-ES" dirty="0" smtClean="0"/>
              <a:t> </a:t>
            </a:r>
            <a:r>
              <a:rPr lang="es-ES" dirty="0" err="1" smtClean="0"/>
              <a:t>excretory</a:t>
            </a:r>
            <a:r>
              <a:rPr lang="es-ES" dirty="0" smtClean="0"/>
              <a:t> </a:t>
            </a:r>
            <a:r>
              <a:rPr lang="es-ES" dirty="0" err="1" smtClean="0"/>
              <a:t>system</a:t>
            </a:r>
            <a:endParaRPr lang="es-ES" dirty="0"/>
          </a:p>
        </p:txBody>
      </p:sp>
      <p:sp>
        <p:nvSpPr>
          <p:cNvPr id="3" name="Subtitle 2"/>
          <p:cNvSpPr>
            <a:spLocks noGrp="1"/>
          </p:cNvSpPr>
          <p:nvPr>
            <p:ph type="subTitle" idx="1"/>
          </p:nvPr>
        </p:nvSpPr>
        <p:spPr/>
        <p:txBody>
          <a:bodyPr/>
          <a:lstStyle/>
          <a:p>
            <a:r>
              <a:rPr lang="es-ES" dirty="0" err="1" smtClean="0"/>
              <a:t>Team</a:t>
            </a:r>
            <a:r>
              <a:rPr lang="es-ES" dirty="0" smtClean="0"/>
              <a:t> 3</a:t>
            </a:r>
            <a:endParaRPr lang="es-ES" dirty="0"/>
          </a:p>
        </p:txBody>
      </p:sp>
    </p:spTree>
    <p:extLst>
      <p:ext uri="{BB962C8B-B14F-4D97-AF65-F5344CB8AC3E}">
        <p14:creationId xmlns:p14="http://schemas.microsoft.com/office/powerpoint/2010/main" val="1592080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The</a:t>
            </a:r>
            <a:r>
              <a:rPr lang="es-ES" dirty="0" smtClean="0"/>
              <a:t> </a:t>
            </a:r>
            <a:r>
              <a:rPr lang="es-ES" dirty="0" err="1" smtClean="0"/>
              <a:t>Excretory</a:t>
            </a:r>
            <a:r>
              <a:rPr lang="es-ES" dirty="0" smtClean="0"/>
              <a:t> </a:t>
            </a:r>
            <a:r>
              <a:rPr lang="es-ES" dirty="0" err="1" smtClean="0"/>
              <a:t>System</a:t>
            </a:r>
            <a:r>
              <a:rPr lang="es-ES" dirty="0" smtClean="0"/>
              <a:t/>
            </a:r>
            <a:br>
              <a:rPr lang="es-ES" dirty="0" smtClean="0"/>
            </a:br>
            <a:endParaRPr lang="es-ES" dirty="0"/>
          </a:p>
        </p:txBody>
      </p:sp>
      <p:sp>
        <p:nvSpPr>
          <p:cNvPr id="4" name="Content Placeholder 3"/>
          <p:cNvSpPr>
            <a:spLocks noGrp="1"/>
          </p:cNvSpPr>
          <p:nvPr>
            <p:ph idx="1"/>
          </p:nvPr>
        </p:nvSpPr>
        <p:spPr/>
        <p:txBody>
          <a:bodyPr/>
          <a:lstStyle/>
          <a:p>
            <a:r>
              <a:rPr lang="es-ES" dirty="0" err="1" smtClean="0"/>
              <a:t>The</a:t>
            </a:r>
            <a:r>
              <a:rPr lang="es-ES" dirty="0" smtClean="0"/>
              <a:t> </a:t>
            </a:r>
            <a:r>
              <a:rPr lang="es-ES" dirty="0" err="1" smtClean="0"/>
              <a:t>excretory</a:t>
            </a:r>
            <a:r>
              <a:rPr lang="es-ES" dirty="0" smtClean="0"/>
              <a:t> </a:t>
            </a:r>
            <a:r>
              <a:rPr lang="es-ES" dirty="0" err="1" smtClean="0"/>
              <a:t>system</a:t>
            </a:r>
            <a:r>
              <a:rPr lang="es-ES" dirty="0" smtClean="0"/>
              <a:t> </a:t>
            </a:r>
            <a:r>
              <a:rPr lang="es-ES" dirty="0" err="1" smtClean="0"/>
              <a:t>is</a:t>
            </a:r>
            <a:r>
              <a:rPr lang="es-ES" dirty="0" smtClean="0"/>
              <a:t> </a:t>
            </a:r>
            <a:r>
              <a:rPr lang="es-ES" dirty="0" err="1" smtClean="0"/>
              <a:t>the</a:t>
            </a:r>
            <a:r>
              <a:rPr lang="es-ES" dirty="0" smtClean="0"/>
              <a:t> </a:t>
            </a:r>
            <a:r>
              <a:rPr lang="es-ES" dirty="0" err="1" smtClean="0"/>
              <a:t>system</a:t>
            </a:r>
            <a:r>
              <a:rPr lang="es-ES" dirty="0" smtClean="0"/>
              <a:t> of </a:t>
            </a:r>
            <a:r>
              <a:rPr lang="es-ES" dirty="0" err="1" smtClean="0"/>
              <a:t>your</a:t>
            </a:r>
            <a:r>
              <a:rPr lang="es-ES" dirty="0" smtClean="0"/>
              <a:t> </a:t>
            </a:r>
            <a:r>
              <a:rPr lang="es-ES" dirty="0" err="1" smtClean="0"/>
              <a:t>body</a:t>
            </a:r>
            <a:r>
              <a:rPr lang="es-ES" dirty="0" smtClean="0"/>
              <a:t> </a:t>
            </a:r>
            <a:r>
              <a:rPr lang="es-ES" dirty="0" err="1" smtClean="0"/>
              <a:t>that</a:t>
            </a:r>
            <a:r>
              <a:rPr lang="es-ES" dirty="0" smtClean="0"/>
              <a:t> </a:t>
            </a:r>
            <a:r>
              <a:rPr lang="es-ES" dirty="0" err="1" smtClean="0"/>
              <a:t>eliminates</a:t>
            </a:r>
            <a:r>
              <a:rPr lang="es-ES" dirty="0" smtClean="0"/>
              <a:t> </a:t>
            </a:r>
            <a:r>
              <a:rPr lang="es-ES" dirty="0" err="1" smtClean="0"/>
              <a:t>waste</a:t>
            </a:r>
            <a:r>
              <a:rPr lang="es-ES" dirty="0" smtClean="0"/>
              <a:t> bacteria\</a:t>
            </a:r>
            <a:r>
              <a:rPr lang="es-ES" dirty="0" err="1" smtClean="0"/>
              <a:t>food</a:t>
            </a:r>
            <a:r>
              <a:rPr lang="es-ES" dirty="0" smtClean="0"/>
              <a:t> </a:t>
            </a:r>
            <a:r>
              <a:rPr lang="es-ES" dirty="0" err="1" smtClean="0"/>
              <a:t>from</a:t>
            </a:r>
            <a:r>
              <a:rPr lang="es-ES" dirty="0" smtClean="0"/>
              <a:t> </a:t>
            </a:r>
            <a:r>
              <a:rPr lang="es-ES" dirty="0" err="1" smtClean="0"/>
              <a:t>your</a:t>
            </a:r>
            <a:r>
              <a:rPr lang="es-ES" dirty="0" smtClean="0"/>
              <a:t> </a:t>
            </a:r>
            <a:r>
              <a:rPr lang="es-ES" dirty="0" err="1" smtClean="0"/>
              <a:t>body</a:t>
            </a:r>
            <a:r>
              <a:rPr lang="es-ES" dirty="0" smtClean="0"/>
              <a:t>.</a:t>
            </a:r>
          </a:p>
          <a:p>
            <a:r>
              <a:rPr lang="es-ES" dirty="0" err="1" smtClean="0"/>
              <a:t>The</a:t>
            </a:r>
            <a:r>
              <a:rPr lang="es-ES" dirty="0" smtClean="0"/>
              <a:t> </a:t>
            </a:r>
            <a:r>
              <a:rPr lang="es-ES" dirty="0" err="1" smtClean="0"/>
              <a:t>organs</a:t>
            </a:r>
            <a:r>
              <a:rPr lang="es-ES" dirty="0" smtClean="0"/>
              <a:t> in </a:t>
            </a:r>
            <a:r>
              <a:rPr lang="es-ES" dirty="0" err="1" smtClean="0"/>
              <a:t>the</a:t>
            </a:r>
            <a:r>
              <a:rPr lang="es-ES" dirty="0" smtClean="0"/>
              <a:t> </a:t>
            </a:r>
            <a:r>
              <a:rPr lang="es-ES" dirty="0" err="1" smtClean="0"/>
              <a:t>excretory</a:t>
            </a:r>
            <a:r>
              <a:rPr lang="es-ES" dirty="0" smtClean="0"/>
              <a:t> </a:t>
            </a:r>
            <a:r>
              <a:rPr lang="es-ES" dirty="0" err="1" smtClean="0"/>
              <a:t>system</a:t>
            </a:r>
            <a:r>
              <a:rPr lang="es-ES" dirty="0" smtClean="0"/>
              <a:t> are:</a:t>
            </a:r>
          </a:p>
          <a:p>
            <a:r>
              <a:rPr lang="es-ES" dirty="0" err="1" smtClean="0"/>
              <a:t>The</a:t>
            </a:r>
            <a:r>
              <a:rPr lang="es-ES" dirty="0" smtClean="0"/>
              <a:t> </a:t>
            </a:r>
            <a:r>
              <a:rPr lang="es-ES" dirty="0" err="1" smtClean="0"/>
              <a:t>kidneys</a:t>
            </a:r>
            <a:endParaRPr lang="es-ES" dirty="0"/>
          </a:p>
          <a:p>
            <a:r>
              <a:rPr lang="es-ES" dirty="0" err="1" smtClean="0"/>
              <a:t>The</a:t>
            </a:r>
            <a:r>
              <a:rPr lang="es-ES" dirty="0" smtClean="0"/>
              <a:t> renal </a:t>
            </a:r>
            <a:r>
              <a:rPr lang="es-ES" dirty="0" err="1" smtClean="0"/>
              <a:t>arteries</a:t>
            </a:r>
            <a:endParaRPr lang="es-ES" dirty="0" smtClean="0"/>
          </a:p>
          <a:p>
            <a:r>
              <a:rPr lang="es-ES" dirty="0" err="1" smtClean="0"/>
              <a:t>Bladder</a:t>
            </a:r>
            <a:endParaRPr lang="es-ES" dirty="0" smtClean="0"/>
          </a:p>
          <a:p>
            <a:r>
              <a:rPr lang="es-ES" dirty="0" err="1" smtClean="0"/>
              <a:t>Urethra</a:t>
            </a:r>
            <a:endParaRPr lang="es-ES" dirty="0" smtClean="0"/>
          </a:p>
          <a:p>
            <a:r>
              <a:rPr lang="es-ES" dirty="0" err="1" smtClean="0"/>
              <a:t>ureter</a:t>
            </a:r>
            <a:endParaRPr lang="es-ES" dirty="0" smtClean="0"/>
          </a:p>
        </p:txBody>
      </p:sp>
    </p:spTree>
    <p:extLst>
      <p:ext uri="{BB962C8B-B14F-4D97-AF65-F5344CB8AC3E}">
        <p14:creationId xmlns:p14="http://schemas.microsoft.com/office/powerpoint/2010/main" val="3496628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The</a:t>
            </a:r>
            <a:r>
              <a:rPr lang="es-ES" dirty="0" smtClean="0"/>
              <a:t> </a:t>
            </a:r>
            <a:r>
              <a:rPr lang="es-ES" dirty="0" err="1" smtClean="0"/>
              <a:t>kidneys</a:t>
            </a:r>
            <a:endParaRPr lang="es-ES" dirty="0"/>
          </a:p>
        </p:txBody>
      </p:sp>
      <p:sp>
        <p:nvSpPr>
          <p:cNvPr id="3" name="Content Placeholder 2"/>
          <p:cNvSpPr>
            <a:spLocks noGrp="1"/>
          </p:cNvSpPr>
          <p:nvPr>
            <p:ph idx="1"/>
          </p:nvPr>
        </p:nvSpPr>
        <p:spPr/>
        <p:txBody>
          <a:bodyPr/>
          <a:lstStyle/>
          <a:p>
            <a:r>
              <a:rPr lang="es-ES" dirty="0" err="1" smtClean="0"/>
              <a:t>The</a:t>
            </a:r>
            <a:r>
              <a:rPr lang="es-ES" dirty="0" smtClean="0"/>
              <a:t> </a:t>
            </a:r>
            <a:r>
              <a:rPr lang="es-ES" dirty="0" err="1" smtClean="0"/>
              <a:t>kidneys</a:t>
            </a:r>
            <a:r>
              <a:rPr lang="es-ES" dirty="0" smtClean="0"/>
              <a:t>, are </a:t>
            </a:r>
            <a:r>
              <a:rPr lang="es-ES" dirty="0" err="1" smtClean="0"/>
              <a:t>bean-sized</a:t>
            </a:r>
            <a:r>
              <a:rPr lang="es-ES" dirty="0" smtClean="0"/>
              <a:t> </a:t>
            </a:r>
            <a:r>
              <a:rPr lang="es-ES" dirty="0" err="1" smtClean="0"/>
              <a:t>organs</a:t>
            </a:r>
            <a:r>
              <a:rPr lang="es-ES" dirty="0" smtClean="0"/>
              <a:t>, </a:t>
            </a:r>
            <a:r>
              <a:rPr lang="es-ES" dirty="0" err="1" smtClean="0"/>
              <a:t>on</a:t>
            </a:r>
            <a:r>
              <a:rPr lang="es-ES" dirty="0" smtClean="0"/>
              <a:t> </a:t>
            </a:r>
            <a:r>
              <a:rPr lang="es-ES" dirty="0" err="1" smtClean="0"/>
              <a:t>either</a:t>
            </a:r>
            <a:r>
              <a:rPr lang="es-ES" dirty="0" smtClean="0"/>
              <a:t> </a:t>
            </a:r>
            <a:r>
              <a:rPr lang="es-ES" dirty="0" err="1" smtClean="0"/>
              <a:t>sides</a:t>
            </a:r>
            <a:r>
              <a:rPr lang="es-ES" dirty="0" smtClean="0"/>
              <a:t> of </a:t>
            </a:r>
            <a:r>
              <a:rPr lang="es-ES" dirty="0" err="1" smtClean="0"/>
              <a:t>your</a:t>
            </a:r>
            <a:r>
              <a:rPr lang="es-ES" dirty="0" smtClean="0"/>
              <a:t> </a:t>
            </a:r>
            <a:r>
              <a:rPr lang="es-ES" dirty="0" err="1" smtClean="0"/>
              <a:t>spine</a:t>
            </a:r>
            <a:r>
              <a:rPr lang="es-ES" dirty="0" smtClean="0"/>
              <a:t>, </a:t>
            </a:r>
            <a:r>
              <a:rPr lang="es-ES" dirty="0" err="1" smtClean="0"/>
              <a:t>below</a:t>
            </a:r>
            <a:r>
              <a:rPr lang="es-ES" dirty="0" smtClean="0"/>
              <a:t> </a:t>
            </a:r>
            <a:r>
              <a:rPr lang="es-ES" dirty="0" err="1" smtClean="0"/>
              <a:t>your</a:t>
            </a:r>
            <a:r>
              <a:rPr lang="es-ES" dirty="0" smtClean="0"/>
              <a:t> </a:t>
            </a:r>
            <a:r>
              <a:rPr lang="es-ES" dirty="0" err="1" smtClean="0"/>
              <a:t>ribs</a:t>
            </a:r>
            <a:r>
              <a:rPr lang="es-ES" dirty="0" smtClean="0"/>
              <a:t> and </a:t>
            </a:r>
            <a:r>
              <a:rPr lang="es-ES" dirty="0" err="1" smtClean="0"/>
              <a:t>behind</a:t>
            </a:r>
            <a:r>
              <a:rPr lang="es-ES" dirty="0" smtClean="0"/>
              <a:t> </a:t>
            </a:r>
            <a:r>
              <a:rPr lang="es-ES" dirty="0" err="1" smtClean="0"/>
              <a:t>your</a:t>
            </a:r>
            <a:r>
              <a:rPr lang="es-ES" dirty="0" smtClean="0"/>
              <a:t> </a:t>
            </a:r>
            <a:r>
              <a:rPr lang="es-ES" dirty="0" err="1" smtClean="0"/>
              <a:t>belly</a:t>
            </a:r>
            <a:r>
              <a:rPr lang="es-ES" dirty="0" smtClean="0"/>
              <a:t>.</a:t>
            </a:r>
          </a:p>
          <a:p>
            <a:r>
              <a:rPr lang="es-ES" dirty="0" err="1" smtClean="0"/>
              <a:t>The</a:t>
            </a:r>
            <a:r>
              <a:rPr lang="es-ES" dirty="0" smtClean="0"/>
              <a:t> </a:t>
            </a:r>
            <a:r>
              <a:rPr lang="es-ES" dirty="0" err="1" smtClean="0"/>
              <a:t>kidneys</a:t>
            </a:r>
            <a:r>
              <a:rPr lang="es-ES" dirty="0" smtClean="0"/>
              <a:t> </a:t>
            </a:r>
            <a:r>
              <a:rPr lang="es-ES" dirty="0" err="1" smtClean="0"/>
              <a:t>job</a:t>
            </a:r>
            <a:r>
              <a:rPr lang="es-ES" dirty="0" smtClean="0"/>
              <a:t> </a:t>
            </a:r>
            <a:r>
              <a:rPr lang="es-ES" dirty="0" err="1" smtClean="0"/>
              <a:t>is</a:t>
            </a:r>
            <a:r>
              <a:rPr lang="es-ES" dirty="0" smtClean="0"/>
              <a:t> to </a:t>
            </a:r>
            <a:r>
              <a:rPr lang="es-ES" dirty="0" err="1" smtClean="0"/>
              <a:t>filter</a:t>
            </a:r>
            <a:r>
              <a:rPr lang="es-ES" dirty="0" smtClean="0"/>
              <a:t> </a:t>
            </a:r>
            <a:r>
              <a:rPr lang="es-ES" dirty="0" err="1" smtClean="0"/>
              <a:t>the</a:t>
            </a:r>
            <a:r>
              <a:rPr lang="es-ES" dirty="0" smtClean="0"/>
              <a:t> </a:t>
            </a:r>
            <a:r>
              <a:rPr lang="es-ES" dirty="0" err="1" smtClean="0"/>
              <a:t>bad</a:t>
            </a:r>
            <a:r>
              <a:rPr lang="es-ES" dirty="0" smtClean="0"/>
              <a:t> </a:t>
            </a:r>
            <a:r>
              <a:rPr lang="es-ES" dirty="0" err="1" smtClean="0"/>
              <a:t>waste</a:t>
            </a:r>
            <a:r>
              <a:rPr lang="es-ES" dirty="0" smtClean="0"/>
              <a:t> </a:t>
            </a:r>
            <a:r>
              <a:rPr lang="es-ES" dirty="0" err="1" smtClean="0"/>
              <a:t>out</a:t>
            </a:r>
            <a:r>
              <a:rPr lang="es-ES" dirty="0" smtClean="0"/>
              <a:t> of </a:t>
            </a:r>
            <a:r>
              <a:rPr lang="es-ES" dirty="0" err="1" smtClean="0"/>
              <a:t>your</a:t>
            </a:r>
            <a:r>
              <a:rPr lang="es-ES" dirty="0" smtClean="0"/>
              <a:t> </a:t>
            </a:r>
            <a:r>
              <a:rPr lang="es-ES" dirty="0" err="1" smtClean="0"/>
              <a:t>blood</a:t>
            </a:r>
            <a:r>
              <a:rPr lang="es-ES" dirty="0" smtClean="0"/>
              <a:t>. </a:t>
            </a:r>
            <a:r>
              <a:rPr lang="es-ES" dirty="0" err="1" smtClean="0"/>
              <a:t>All</a:t>
            </a:r>
            <a:r>
              <a:rPr lang="es-ES" dirty="0" smtClean="0"/>
              <a:t> of </a:t>
            </a:r>
            <a:r>
              <a:rPr lang="es-ES" dirty="0" err="1" smtClean="0"/>
              <a:t>the</a:t>
            </a:r>
            <a:r>
              <a:rPr lang="es-ES" dirty="0" smtClean="0"/>
              <a:t> </a:t>
            </a:r>
            <a:r>
              <a:rPr lang="es-ES" dirty="0" err="1" smtClean="0"/>
              <a:t>blood</a:t>
            </a:r>
            <a:r>
              <a:rPr lang="es-ES" dirty="0" smtClean="0"/>
              <a:t> in </a:t>
            </a:r>
            <a:r>
              <a:rPr lang="es-ES" dirty="0" err="1" smtClean="0"/>
              <a:t>your</a:t>
            </a:r>
            <a:r>
              <a:rPr lang="es-ES" dirty="0" smtClean="0"/>
              <a:t> </a:t>
            </a:r>
            <a:r>
              <a:rPr lang="es-ES" dirty="0" err="1" smtClean="0"/>
              <a:t>body</a:t>
            </a:r>
            <a:r>
              <a:rPr lang="es-ES" dirty="0" smtClean="0"/>
              <a:t> </a:t>
            </a:r>
            <a:r>
              <a:rPr lang="es-ES" dirty="0" err="1" smtClean="0"/>
              <a:t>goes</a:t>
            </a:r>
            <a:r>
              <a:rPr lang="es-ES" dirty="0" smtClean="0"/>
              <a:t> </a:t>
            </a:r>
            <a:r>
              <a:rPr lang="es-ES" dirty="0" err="1" smtClean="0"/>
              <a:t>throught</a:t>
            </a:r>
            <a:r>
              <a:rPr lang="es-ES" dirty="0" smtClean="0"/>
              <a:t> </a:t>
            </a:r>
            <a:r>
              <a:rPr lang="es-ES" dirty="0" err="1" smtClean="0"/>
              <a:t>them</a:t>
            </a:r>
            <a:r>
              <a:rPr lang="es-ES" dirty="0" smtClean="0"/>
              <a:t> at </a:t>
            </a:r>
            <a:r>
              <a:rPr lang="es-ES" dirty="0" err="1" smtClean="0"/>
              <a:t>least</a:t>
            </a:r>
            <a:r>
              <a:rPr lang="es-ES" dirty="0" smtClean="0"/>
              <a:t> a </a:t>
            </a:r>
            <a:r>
              <a:rPr lang="es-ES" dirty="0" err="1" smtClean="0"/>
              <a:t>couple</a:t>
            </a:r>
            <a:r>
              <a:rPr lang="es-ES" dirty="0" smtClean="0"/>
              <a:t> times a </a:t>
            </a:r>
            <a:r>
              <a:rPr lang="es-ES" dirty="0" err="1" smtClean="0"/>
              <a:t>day</a:t>
            </a:r>
            <a:r>
              <a:rPr lang="es-ES" dirty="0" smtClean="0"/>
              <a:t>.</a:t>
            </a:r>
            <a:endParaRPr lang="es-ES" dirty="0"/>
          </a:p>
          <a:p>
            <a:r>
              <a:rPr lang="en-US" dirty="0"/>
              <a:t>Blood comes into the kidney, waste gets removed, and salt, </a:t>
            </a:r>
            <a:r>
              <a:rPr lang="en-US" dirty="0" smtClean="0"/>
              <a:t>water, and</a:t>
            </a:r>
            <a:r>
              <a:rPr lang="en-US" dirty="0"/>
              <a:t> minerals are </a:t>
            </a:r>
            <a:r>
              <a:rPr lang="en-US" dirty="0" smtClean="0"/>
              <a:t>adjusted (if needed). </a:t>
            </a:r>
            <a:r>
              <a:rPr lang="en-US" dirty="0"/>
              <a:t>The filtered blood goes back into the </a:t>
            </a:r>
            <a:r>
              <a:rPr lang="en-US" dirty="0" smtClean="0"/>
              <a:t>body, And </a:t>
            </a:r>
            <a:r>
              <a:rPr lang="en-US" dirty="0"/>
              <a:t>w</a:t>
            </a:r>
            <a:r>
              <a:rPr lang="en-US" dirty="0" smtClean="0"/>
              <a:t>aste </a:t>
            </a:r>
            <a:r>
              <a:rPr lang="en-US" dirty="0"/>
              <a:t>gets turned into </a:t>
            </a:r>
            <a:r>
              <a:rPr lang="en-US" dirty="0" smtClean="0"/>
              <a:t>urine.</a:t>
            </a:r>
            <a:endParaRPr lang="es-ES" dirty="0"/>
          </a:p>
        </p:txBody>
      </p:sp>
    </p:spTree>
    <p:extLst>
      <p:ext uri="{BB962C8B-B14F-4D97-AF65-F5344CB8AC3E}">
        <p14:creationId xmlns:p14="http://schemas.microsoft.com/office/powerpoint/2010/main" val="3201349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Renal </a:t>
            </a:r>
            <a:r>
              <a:rPr lang="es-ES" dirty="0" err="1" smtClean="0"/>
              <a:t>arteries</a:t>
            </a:r>
            <a:endParaRPr lang="es-ES" dirty="0"/>
          </a:p>
        </p:txBody>
      </p:sp>
      <p:sp>
        <p:nvSpPr>
          <p:cNvPr id="3" name="Content Placeholder 2"/>
          <p:cNvSpPr>
            <a:spLocks noGrp="1"/>
          </p:cNvSpPr>
          <p:nvPr>
            <p:ph idx="1"/>
          </p:nvPr>
        </p:nvSpPr>
        <p:spPr/>
        <p:txBody>
          <a:bodyPr/>
          <a:lstStyle/>
          <a:p>
            <a:r>
              <a:rPr lang="es-ES" dirty="0" smtClean="0"/>
              <a:t>Renal </a:t>
            </a:r>
            <a:r>
              <a:rPr lang="es-ES" dirty="0" err="1" smtClean="0"/>
              <a:t>refers</a:t>
            </a:r>
            <a:r>
              <a:rPr lang="es-ES" dirty="0" smtClean="0"/>
              <a:t> to </a:t>
            </a:r>
            <a:r>
              <a:rPr lang="es-ES" dirty="0" err="1" smtClean="0"/>
              <a:t>anything</a:t>
            </a:r>
            <a:r>
              <a:rPr lang="es-ES" dirty="0" smtClean="0"/>
              <a:t> </a:t>
            </a:r>
            <a:r>
              <a:rPr lang="es-ES" dirty="0" err="1" smtClean="0"/>
              <a:t>related</a:t>
            </a:r>
            <a:r>
              <a:rPr lang="es-ES" dirty="0" smtClean="0"/>
              <a:t> to </a:t>
            </a:r>
            <a:r>
              <a:rPr lang="es-ES" dirty="0" err="1" smtClean="0"/>
              <a:t>the</a:t>
            </a:r>
            <a:r>
              <a:rPr lang="es-ES" dirty="0"/>
              <a:t> </a:t>
            </a:r>
            <a:r>
              <a:rPr lang="es-ES" dirty="0" err="1" smtClean="0"/>
              <a:t>kidneys</a:t>
            </a:r>
            <a:r>
              <a:rPr lang="es-ES" dirty="0" smtClean="0"/>
              <a:t>.</a:t>
            </a:r>
          </a:p>
          <a:p>
            <a:r>
              <a:rPr lang="es-ES" dirty="0" err="1" smtClean="0"/>
              <a:t>The</a:t>
            </a:r>
            <a:r>
              <a:rPr lang="es-ES" dirty="0" smtClean="0"/>
              <a:t> renal </a:t>
            </a:r>
            <a:r>
              <a:rPr lang="es-ES" dirty="0" err="1" smtClean="0"/>
              <a:t>arteries</a:t>
            </a:r>
            <a:r>
              <a:rPr lang="es-ES" dirty="0" smtClean="0"/>
              <a:t> </a:t>
            </a:r>
            <a:r>
              <a:rPr lang="es-ES" dirty="0" err="1" smtClean="0"/>
              <a:t>carry</a:t>
            </a:r>
            <a:r>
              <a:rPr lang="es-ES" dirty="0" smtClean="0"/>
              <a:t> </a:t>
            </a:r>
            <a:r>
              <a:rPr lang="es-ES" dirty="0" err="1" smtClean="0"/>
              <a:t>blood</a:t>
            </a:r>
            <a:r>
              <a:rPr lang="es-ES" dirty="0" smtClean="0"/>
              <a:t> </a:t>
            </a:r>
            <a:r>
              <a:rPr lang="es-ES" dirty="0" err="1" smtClean="0"/>
              <a:t>from</a:t>
            </a:r>
            <a:r>
              <a:rPr lang="es-ES" dirty="0" smtClean="0"/>
              <a:t> </a:t>
            </a:r>
            <a:r>
              <a:rPr lang="es-ES" dirty="0" err="1" smtClean="0"/>
              <a:t>the</a:t>
            </a:r>
            <a:r>
              <a:rPr lang="es-ES" dirty="0" smtClean="0"/>
              <a:t> </a:t>
            </a:r>
            <a:r>
              <a:rPr lang="es-ES" dirty="0" err="1" smtClean="0"/>
              <a:t>kidneys</a:t>
            </a:r>
            <a:r>
              <a:rPr lang="es-ES" dirty="0" smtClean="0"/>
              <a:t>. </a:t>
            </a:r>
            <a:r>
              <a:rPr lang="es-ES" dirty="0" err="1" smtClean="0"/>
              <a:t>They</a:t>
            </a:r>
            <a:r>
              <a:rPr lang="es-ES" dirty="0" smtClean="0"/>
              <a:t> </a:t>
            </a:r>
            <a:r>
              <a:rPr lang="es-ES" dirty="0" err="1" smtClean="0"/>
              <a:t>branch</a:t>
            </a:r>
            <a:r>
              <a:rPr lang="es-ES" dirty="0" smtClean="0"/>
              <a:t> </a:t>
            </a:r>
            <a:r>
              <a:rPr lang="es-ES" dirty="0" err="1" smtClean="0"/>
              <a:t>directly</a:t>
            </a:r>
            <a:r>
              <a:rPr lang="es-ES" dirty="0" smtClean="0"/>
              <a:t> </a:t>
            </a:r>
            <a:r>
              <a:rPr lang="es-ES" dirty="0" err="1" smtClean="0"/>
              <a:t>from</a:t>
            </a:r>
            <a:r>
              <a:rPr lang="es-ES" dirty="0" smtClean="0"/>
              <a:t> </a:t>
            </a:r>
            <a:r>
              <a:rPr lang="es-ES" dirty="0" err="1" smtClean="0"/>
              <a:t>the</a:t>
            </a:r>
            <a:r>
              <a:rPr lang="es-ES" dirty="0" smtClean="0"/>
              <a:t> aorta (</a:t>
            </a:r>
            <a:r>
              <a:rPr lang="es-ES" dirty="0" err="1" smtClean="0"/>
              <a:t>the</a:t>
            </a:r>
            <a:r>
              <a:rPr lang="es-ES" dirty="0" smtClean="0"/>
              <a:t> </a:t>
            </a:r>
            <a:r>
              <a:rPr lang="es-ES" dirty="0" err="1" smtClean="0"/>
              <a:t>main</a:t>
            </a:r>
            <a:r>
              <a:rPr lang="es-ES" dirty="0" smtClean="0"/>
              <a:t> </a:t>
            </a:r>
            <a:r>
              <a:rPr lang="es-ES" dirty="0" err="1" smtClean="0"/>
              <a:t>artery</a:t>
            </a:r>
            <a:r>
              <a:rPr lang="es-ES" dirty="0" smtClean="0"/>
              <a:t> </a:t>
            </a:r>
            <a:r>
              <a:rPr lang="es-ES" dirty="0" err="1" smtClean="0"/>
              <a:t>comming</a:t>
            </a:r>
            <a:r>
              <a:rPr lang="es-ES" dirty="0" smtClean="0"/>
              <a:t> off </a:t>
            </a:r>
            <a:r>
              <a:rPr lang="es-ES" dirty="0" err="1" smtClean="0"/>
              <a:t>the</a:t>
            </a:r>
            <a:r>
              <a:rPr lang="es-ES" dirty="0" smtClean="0"/>
              <a:t> </a:t>
            </a:r>
            <a:r>
              <a:rPr lang="es-ES" dirty="0" err="1" smtClean="0"/>
              <a:t>heart</a:t>
            </a:r>
            <a:r>
              <a:rPr lang="es-ES" dirty="0" smtClean="0"/>
              <a:t>) </a:t>
            </a:r>
            <a:r>
              <a:rPr lang="es-ES" dirty="0" err="1" smtClean="0"/>
              <a:t>on</a:t>
            </a:r>
            <a:r>
              <a:rPr lang="es-ES" dirty="0" smtClean="0"/>
              <a:t> </a:t>
            </a:r>
            <a:r>
              <a:rPr lang="es-ES" dirty="0" err="1" smtClean="0"/>
              <a:t>either</a:t>
            </a:r>
            <a:r>
              <a:rPr lang="es-ES" dirty="0" smtClean="0"/>
              <a:t> </a:t>
            </a:r>
            <a:r>
              <a:rPr lang="es-ES" dirty="0" err="1" smtClean="0"/>
              <a:t>side</a:t>
            </a:r>
            <a:r>
              <a:rPr lang="es-ES" dirty="0" smtClean="0"/>
              <a:t> and </a:t>
            </a:r>
            <a:r>
              <a:rPr lang="es-ES" dirty="0" err="1" smtClean="0"/>
              <a:t>extend</a:t>
            </a:r>
            <a:r>
              <a:rPr lang="es-ES" dirty="0" smtClean="0"/>
              <a:t> to </a:t>
            </a:r>
            <a:r>
              <a:rPr lang="es-ES" dirty="0" err="1" smtClean="0"/>
              <a:t>the</a:t>
            </a:r>
            <a:r>
              <a:rPr lang="es-ES" dirty="0" smtClean="0"/>
              <a:t> </a:t>
            </a:r>
            <a:r>
              <a:rPr lang="es-ES" dirty="0" err="1" smtClean="0"/>
              <a:t>kidney</a:t>
            </a:r>
            <a:r>
              <a:rPr lang="es-ES" dirty="0" smtClean="0"/>
              <a:t>. </a:t>
            </a:r>
            <a:r>
              <a:rPr lang="es-ES" dirty="0" err="1" smtClean="0"/>
              <a:t>These</a:t>
            </a:r>
            <a:r>
              <a:rPr lang="es-ES" dirty="0" smtClean="0"/>
              <a:t> </a:t>
            </a:r>
            <a:r>
              <a:rPr lang="es-ES" dirty="0" err="1" smtClean="0"/>
              <a:t>arteries</a:t>
            </a:r>
            <a:r>
              <a:rPr lang="es-ES" dirty="0" smtClean="0"/>
              <a:t> </a:t>
            </a:r>
            <a:r>
              <a:rPr lang="es-ES" dirty="0" err="1" smtClean="0"/>
              <a:t>take</a:t>
            </a:r>
            <a:r>
              <a:rPr lang="es-ES" dirty="0" smtClean="0"/>
              <a:t> a </a:t>
            </a:r>
            <a:r>
              <a:rPr lang="es-ES" dirty="0" err="1" smtClean="0"/>
              <a:t>very</a:t>
            </a:r>
            <a:r>
              <a:rPr lang="es-ES" dirty="0" smtClean="0"/>
              <a:t> </a:t>
            </a:r>
            <a:r>
              <a:rPr lang="es-ES" dirty="0" err="1" smtClean="0"/>
              <a:t>large</a:t>
            </a:r>
            <a:r>
              <a:rPr lang="es-ES" dirty="0" smtClean="0"/>
              <a:t> </a:t>
            </a:r>
            <a:r>
              <a:rPr lang="es-ES" dirty="0" err="1" smtClean="0"/>
              <a:t>volume</a:t>
            </a:r>
            <a:r>
              <a:rPr lang="es-ES" dirty="0" smtClean="0"/>
              <a:t> of </a:t>
            </a:r>
            <a:r>
              <a:rPr lang="es-ES" dirty="0" err="1" smtClean="0"/>
              <a:t>blood</a:t>
            </a:r>
            <a:r>
              <a:rPr lang="es-ES" dirty="0" smtClean="0"/>
              <a:t> to </a:t>
            </a:r>
            <a:r>
              <a:rPr lang="es-ES" dirty="0" err="1" smtClean="0"/>
              <a:t>the</a:t>
            </a:r>
            <a:r>
              <a:rPr lang="es-ES" dirty="0" smtClean="0"/>
              <a:t> </a:t>
            </a:r>
            <a:r>
              <a:rPr lang="es-ES" dirty="0" err="1" smtClean="0"/>
              <a:t>kidneys</a:t>
            </a:r>
            <a:r>
              <a:rPr lang="es-ES" dirty="0" smtClean="0"/>
              <a:t> to be </a:t>
            </a:r>
            <a:r>
              <a:rPr lang="es-ES" dirty="0" err="1" smtClean="0"/>
              <a:t>filtered</a:t>
            </a:r>
            <a:r>
              <a:rPr lang="es-ES" dirty="0" smtClean="0"/>
              <a:t>.</a:t>
            </a:r>
          </a:p>
          <a:p>
            <a:endParaRPr lang="es-ES" dirty="0"/>
          </a:p>
        </p:txBody>
      </p:sp>
    </p:spTree>
    <p:extLst>
      <p:ext uri="{BB962C8B-B14F-4D97-AF65-F5344CB8AC3E}">
        <p14:creationId xmlns:p14="http://schemas.microsoft.com/office/powerpoint/2010/main" val="1686085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Bladder</a:t>
            </a:r>
            <a:r>
              <a:rPr lang="es-ES" dirty="0" smtClean="0"/>
              <a:t> </a:t>
            </a:r>
            <a:endParaRPr lang="es-ES" dirty="0"/>
          </a:p>
        </p:txBody>
      </p:sp>
      <p:sp>
        <p:nvSpPr>
          <p:cNvPr id="3" name="Content Placeholder 2"/>
          <p:cNvSpPr>
            <a:spLocks noGrp="1"/>
          </p:cNvSpPr>
          <p:nvPr>
            <p:ph idx="1"/>
          </p:nvPr>
        </p:nvSpPr>
        <p:spPr/>
        <p:txBody>
          <a:bodyPr/>
          <a:lstStyle/>
          <a:p>
            <a:r>
              <a:rPr lang="en-US" dirty="0"/>
              <a:t>The urinary bladder is a muscular sac in the pelvis, just above and behind the pubic bone. When empty, the bladder is about the size and shape of a </a:t>
            </a:r>
            <a:r>
              <a:rPr lang="en-US" dirty="0" smtClean="0"/>
              <a:t>pear.</a:t>
            </a:r>
          </a:p>
          <a:p>
            <a:r>
              <a:rPr lang="en-US" dirty="0">
                <a:solidFill>
                  <a:schemeClr val="tx1"/>
                </a:solidFill>
                <a:latin typeface="Source Sans Pro"/>
              </a:rPr>
              <a:t> The bladder stores urine, allowing urination to be infrequent and voluntary. The bladder is lined by layers of muscle tissue that stretch to accommodate urine. The normal capacity of the bladder is 400 to 600 </a:t>
            </a:r>
            <a:r>
              <a:rPr lang="en-US" dirty="0" smtClean="0">
                <a:solidFill>
                  <a:schemeClr val="tx1"/>
                </a:solidFill>
                <a:latin typeface="Source Sans Pro"/>
              </a:rPr>
              <a:t>mL</a:t>
            </a:r>
            <a:endParaRPr lang="es-ES" dirty="0">
              <a:solidFill>
                <a:schemeClr val="tx1"/>
              </a:solidFill>
            </a:endParaRPr>
          </a:p>
        </p:txBody>
      </p:sp>
    </p:spTree>
    <p:extLst>
      <p:ext uri="{BB962C8B-B14F-4D97-AF65-F5344CB8AC3E}">
        <p14:creationId xmlns:p14="http://schemas.microsoft.com/office/powerpoint/2010/main" val="1985231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Urethra</a:t>
            </a:r>
            <a:endParaRPr lang="es-ES" dirty="0"/>
          </a:p>
        </p:txBody>
      </p:sp>
      <p:sp>
        <p:nvSpPr>
          <p:cNvPr id="3" name="Content Placeholder 2"/>
          <p:cNvSpPr>
            <a:spLocks noGrp="1"/>
          </p:cNvSpPr>
          <p:nvPr>
            <p:ph idx="1"/>
          </p:nvPr>
        </p:nvSpPr>
        <p:spPr/>
        <p:txBody>
          <a:bodyPr/>
          <a:lstStyle/>
          <a:p>
            <a:r>
              <a:rPr lang="es-ES" dirty="0" err="1" smtClean="0"/>
              <a:t>The</a:t>
            </a:r>
            <a:r>
              <a:rPr lang="es-ES" dirty="0" smtClean="0"/>
              <a:t> </a:t>
            </a:r>
            <a:r>
              <a:rPr lang="es-ES" dirty="0" err="1" smtClean="0"/>
              <a:t>urethra</a:t>
            </a:r>
            <a:r>
              <a:rPr lang="es-ES" dirty="0" smtClean="0"/>
              <a:t> </a:t>
            </a:r>
            <a:r>
              <a:rPr lang="es-ES" dirty="0" err="1" smtClean="0"/>
              <a:t>is</a:t>
            </a:r>
            <a:r>
              <a:rPr lang="es-ES" dirty="0"/>
              <a:t> </a:t>
            </a:r>
            <a:r>
              <a:rPr lang="es-ES" dirty="0" smtClean="0"/>
              <a:t>a </a:t>
            </a:r>
            <a:r>
              <a:rPr lang="es-ES" dirty="0" err="1" smtClean="0"/>
              <a:t>tube</a:t>
            </a:r>
            <a:r>
              <a:rPr lang="es-ES" dirty="0" smtClean="0"/>
              <a:t> </a:t>
            </a:r>
            <a:r>
              <a:rPr lang="es-ES" dirty="0" err="1" smtClean="0"/>
              <a:t>that</a:t>
            </a:r>
            <a:r>
              <a:rPr lang="es-ES" dirty="0" smtClean="0"/>
              <a:t> </a:t>
            </a:r>
            <a:r>
              <a:rPr lang="es-ES" dirty="0" err="1" smtClean="0"/>
              <a:t>empties</a:t>
            </a:r>
            <a:r>
              <a:rPr lang="es-ES" dirty="0" smtClean="0"/>
              <a:t> </a:t>
            </a:r>
            <a:r>
              <a:rPr lang="es-ES" dirty="0" err="1" smtClean="0"/>
              <a:t>the</a:t>
            </a:r>
            <a:r>
              <a:rPr lang="es-ES" dirty="0" smtClean="0"/>
              <a:t> </a:t>
            </a:r>
            <a:r>
              <a:rPr lang="es-ES" dirty="0" err="1" smtClean="0"/>
              <a:t>bladder</a:t>
            </a:r>
            <a:r>
              <a:rPr lang="es-ES" dirty="0" smtClean="0"/>
              <a:t>.</a:t>
            </a:r>
          </a:p>
          <a:p>
            <a:r>
              <a:rPr lang="es-ES" dirty="0" err="1" smtClean="0"/>
              <a:t>The</a:t>
            </a:r>
            <a:r>
              <a:rPr lang="es-ES" dirty="0" smtClean="0"/>
              <a:t> males </a:t>
            </a:r>
            <a:r>
              <a:rPr lang="es-ES" dirty="0" err="1" smtClean="0"/>
              <a:t>urethra</a:t>
            </a:r>
            <a:r>
              <a:rPr lang="es-ES" dirty="0" smtClean="0"/>
              <a:t> </a:t>
            </a:r>
            <a:r>
              <a:rPr lang="es-ES" dirty="0" err="1" smtClean="0"/>
              <a:t>is</a:t>
            </a:r>
            <a:r>
              <a:rPr lang="es-ES" dirty="0" smtClean="0"/>
              <a:t> quite </a:t>
            </a:r>
            <a:r>
              <a:rPr lang="es-ES" dirty="0" err="1" smtClean="0"/>
              <a:t>bigger</a:t>
            </a:r>
            <a:r>
              <a:rPr lang="es-ES" dirty="0" smtClean="0"/>
              <a:t> </a:t>
            </a:r>
            <a:r>
              <a:rPr lang="es-ES" dirty="0" err="1" smtClean="0"/>
              <a:t>than</a:t>
            </a:r>
            <a:r>
              <a:rPr lang="es-ES" dirty="0" smtClean="0"/>
              <a:t> </a:t>
            </a:r>
            <a:r>
              <a:rPr lang="es-ES" dirty="0" err="1" smtClean="0"/>
              <a:t>the</a:t>
            </a:r>
            <a:r>
              <a:rPr lang="es-ES" dirty="0" smtClean="0"/>
              <a:t> </a:t>
            </a:r>
            <a:r>
              <a:rPr lang="es-ES" dirty="0" err="1" smtClean="0"/>
              <a:t>female</a:t>
            </a:r>
            <a:r>
              <a:rPr lang="es-ES" dirty="0" smtClean="0"/>
              <a:t> </a:t>
            </a:r>
            <a:r>
              <a:rPr lang="es-ES" dirty="0" err="1" smtClean="0"/>
              <a:t>urethra</a:t>
            </a:r>
            <a:r>
              <a:rPr lang="es-ES" dirty="0" smtClean="0"/>
              <a:t>. A males </a:t>
            </a:r>
            <a:r>
              <a:rPr lang="es-ES" dirty="0" err="1" smtClean="0"/>
              <a:t>urethra</a:t>
            </a:r>
            <a:r>
              <a:rPr lang="es-ES" dirty="0" smtClean="0"/>
              <a:t> </a:t>
            </a:r>
            <a:r>
              <a:rPr lang="es-ES" dirty="0" err="1" smtClean="0"/>
              <a:t>is</a:t>
            </a:r>
            <a:r>
              <a:rPr lang="es-ES" dirty="0" smtClean="0"/>
              <a:t> </a:t>
            </a:r>
            <a:r>
              <a:rPr lang="es-ES" dirty="0" err="1" smtClean="0"/>
              <a:t>about</a:t>
            </a:r>
            <a:r>
              <a:rPr lang="es-ES" dirty="0" smtClean="0"/>
              <a:t> 18-20 cm </a:t>
            </a:r>
            <a:r>
              <a:rPr lang="es-ES" dirty="0" err="1" smtClean="0"/>
              <a:t>long</a:t>
            </a:r>
            <a:endParaRPr lang="es-ES" dirty="0" smtClean="0"/>
          </a:p>
          <a:p>
            <a:r>
              <a:rPr lang="es-ES" dirty="0" smtClean="0"/>
              <a:t>A </a:t>
            </a:r>
            <a:r>
              <a:rPr lang="es-ES" dirty="0" err="1" smtClean="0"/>
              <a:t>females</a:t>
            </a:r>
            <a:r>
              <a:rPr lang="es-ES" dirty="0" smtClean="0"/>
              <a:t> </a:t>
            </a:r>
            <a:r>
              <a:rPr lang="es-ES" dirty="0" err="1" smtClean="0"/>
              <a:t>urethra</a:t>
            </a:r>
            <a:r>
              <a:rPr lang="es-ES" dirty="0" smtClean="0"/>
              <a:t>, </a:t>
            </a:r>
            <a:r>
              <a:rPr lang="es-ES" dirty="0" err="1" smtClean="0"/>
              <a:t>is</a:t>
            </a:r>
            <a:r>
              <a:rPr lang="es-ES" dirty="0" smtClean="0"/>
              <a:t> 5.1 cm </a:t>
            </a:r>
            <a:r>
              <a:rPr lang="es-ES" dirty="0" err="1" smtClean="0"/>
              <a:t>long</a:t>
            </a:r>
            <a:endParaRPr lang="es-ES" dirty="0"/>
          </a:p>
        </p:txBody>
      </p:sp>
    </p:spTree>
    <p:extLst>
      <p:ext uri="{BB962C8B-B14F-4D97-AF65-F5344CB8AC3E}">
        <p14:creationId xmlns:p14="http://schemas.microsoft.com/office/powerpoint/2010/main" val="2159462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Ureter</a:t>
            </a:r>
            <a:endParaRPr lang="es-ES" dirty="0"/>
          </a:p>
        </p:txBody>
      </p:sp>
      <p:sp>
        <p:nvSpPr>
          <p:cNvPr id="3" name="Content Placeholder 2"/>
          <p:cNvSpPr>
            <a:spLocks noGrp="1"/>
          </p:cNvSpPr>
          <p:nvPr>
            <p:ph idx="1"/>
          </p:nvPr>
        </p:nvSpPr>
        <p:spPr/>
        <p:txBody>
          <a:bodyPr/>
          <a:lstStyle/>
          <a:p>
            <a:r>
              <a:rPr lang="en-US" dirty="0" smtClean="0"/>
              <a:t>A</a:t>
            </a:r>
            <a:r>
              <a:rPr lang="en-US" dirty="0"/>
              <a:t> tube on each side of the body that takes urine from the kidney to </a:t>
            </a:r>
            <a:r>
              <a:rPr lang="en-US" dirty="0" smtClean="0"/>
              <a:t>the bladder.</a:t>
            </a:r>
            <a:endParaRPr lang="en-US" dirty="0"/>
          </a:p>
          <a:p>
            <a:endParaRPr lang="es-ES" dirty="0"/>
          </a:p>
        </p:txBody>
      </p:sp>
    </p:spTree>
    <p:extLst>
      <p:ext uri="{BB962C8B-B14F-4D97-AF65-F5344CB8AC3E}">
        <p14:creationId xmlns:p14="http://schemas.microsoft.com/office/powerpoint/2010/main" val="86060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E</a:t>
            </a:r>
            <a:r>
              <a:rPr lang="es-ES" dirty="0" err="1" smtClean="0"/>
              <a:t>xcretory</a:t>
            </a:r>
            <a:r>
              <a:rPr lang="es-ES" dirty="0" smtClean="0"/>
              <a:t> </a:t>
            </a:r>
            <a:r>
              <a:rPr lang="es-ES" dirty="0" err="1" smtClean="0"/>
              <a:t>system</a:t>
            </a:r>
            <a:r>
              <a:rPr lang="es-ES" dirty="0" smtClean="0"/>
              <a:t> </a:t>
            </a:r>
            <a:endParaRPr lang="es-ES" dirty="0"/>
          </a:p>
        </p:txBody>
      </p:sp>
      <p:pic>
        <p:nvPicPr>
          <p:cNvPr id="1026" name="Picture 2" descr="Resultado de imagen de the kidney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2075" y="1666850"/>
            <a:ext cx="2669672" cy="2162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ureth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544" y="3637405"/>
            <a:ext cx="3253798" cy="29083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490438" y="4120375"/>
            <a:ext cx="4590585" cy="2582204"/>
          </a:xfrm>
          <a:prstGeom prst="rect">
            <a:avLst/>
          </a:prstGeom>
        </p:spPr>
      </p:pic>
      <p:pic>
        <p:nvPicPr>
          <p:cNvPr id="6" name="Picture 5"/>
          <p:cNvPicPr>
            <a:picLocks noChangeAspect="1"/>
          </p:cNvPicPr>
          <p:nvPr/>
        </p:nvPicPr>
        <p:blipFill>
          <a:blip r:embed="rId5"/>
          <a:stretch>
            <a:fillRect/>
          </a:stretch>
        </p:blipFill>
        <p:spPr>
          <a:xfrm>
            <a:off x="8035731" y="0"/>
            <a:ext cx="3005138" cy="3333700"/>
          </a:xfrm>
          <a:prstGeom prst="rect">
            <a:avLst/>
          </a:prstGeom>
        </p:spPr>
      </p:pic>
      <p:pic>
        <p:nvPicPr>
          <p:cNvPr id="7" name="Picture 6"/>
          <p:cNvPicPr>
            <a:picLocks noChangeAspect="1"/>
          </p:cNvPicPr>
          <p:nvPr/>
        </p:nvPicPr>
        <p:blipFill>
          <a:blip r:embed="rId6"/>
          <a:stretch>
            <a:fillRect/>
          </a:stretch>
        </p:blipFill>
        <p:spPr>
          <a:xfrm>
            <a:off x="1685555" y="1372793"/>
            <a:ext cx="2460122" cy="2624130"/>
          </a:xfrm>
          <a:prstGeom prst="rect">
            <a:avLst/>
          </a:prstGeom>
        </p:spPr>
      </p:pic>
    </p:spTree>
    <p:extLst>
      <p:ext uri="{BB962C8B-B14F-4D97-AF65-F5344CB8AC3E}">
        <p14:creationId xmlns:p14="http://schemas.microsoft.com/office/powerpoint/2010/main" val="315184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85799"/>
            <a:ext cx="3855720" cy="5181601"/>
          </a:xfrm>
        </p:spPr>
        <p:txBody>
          <a:bodyPr>
            <a:normAutofit/>
          </a:bodyPr>
          <a:lstStyle/>
          <a:p>
            <a:r>
              <a:rPr lang="es-ES" dirty="0" smtClean="0"/>
              <a:t>THANKS FOR WATHING OUR EXCRETORY SYSTEM PROJECT! </a:t>
            </a:r>
            <a:br>
              <a:rPr lang="es-ES" dirty="0" smtClean="0"/>
            </a:br>
            <a:r>
              <a:rPr lang="es-ES" dirty="0" smtClean="0">
                <a:sym typeface="Wingdings" panose="05000000000000000000" pitchFamily="2" charset="2"/>
              </a:rPr>
              <a:t></a:t>
            </a:r>
            <a:endParaRPr lang="es-E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723900" y="5731726"/>
            <a:ext cx="3855720" cy="135673"/>
          </a:xfrm>
        </p:spPr>
        <p:txBody>
          <a:bodyPr>
            <a:normAutofit fontScale="25000" lnSpcReduction="20000"/>
          </a:bodyPr>
          <a:lstStyle/>
          <a:p>
            <a:r>
              <a:rPr lang="es-ES" dirty="0" smtClean="0"/>
              <a:t> </a:t>
            </a:r>
            <a:endParaRPr lang="es-ES" dirty="0"/>
          </a:p>
        </p:txBody>
      </p:sp>
      <p:pic>
        <p:nvPicPr>
          <p:cNvPr id="5" name="Picture 4"/>
          <p:cNvPicPr>
            <a:picLocks noChangeAspect="1"/>
          </p:cNvPicPr>
          <p:nvPr/>
        </p:nvPicPr>
        <p:blipFill>
          <a:blip r:embed="rId3"/>
          <a:stretch>
            <a:fillRect/>
          </a:stretch>
        </p:blipFill>
        <p:spPr>
          <a:xfrm>
            <a:off x="5532120" y="-108348"/>
            <a:ext cx="6659880" cy="7074693"/>
          </a:xfrm>
          <a:prstGeom prst="rect">
            <a:avLst/>
          </a:prstGeom>
        </p:spPr>
      </p:pic>
    </p:spTree>
    <p:extLst>
      <p:ext uri="{BB962C8B-B14F-4D97-AF65-F5344CB8AC3E}">
        <p14:creationId xmlns:p14="http://schemas.microsoft.com/office/powerpoint/2010/main" val="3321726912"/>
      </p:ext>
    </p:extLst>
  </p:cSld>
  <p:clrMapOvr>
    <a:masterClrMapping/>
  </p:clrMapOvr>
  <mc:AlternateContent xmlns:mc="http://schemas.openxmlformats.org/markup-compatibility/2006" xmlns:p14="http://schemas.microsoft.com/office/powerpoint/2010/main">
    <mc:Choice Requires="p14">
      <p:transition spd="slow" p14:dur="2000">
        <p14:glitter pattern="hexagon"/>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159</TotalTime>
  <Words>244</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Franklin Gothic Book</vt:lpstr>
      <vt:lpstr>Source Sans Pro</vt:lpstr>
      <vt:lpstr>Wingdings</vt:lpstr>
      <vt:lpstr>Crop</vt:lpstr>
      <vt:lpstr>The excretory system</vt:lpstr>
      <vt:lpstr>The Excretory System </vt:lpstr>
      <vt:lpstr>The kidneys</vt:lpstr>
      <vt:lpstr>Renal arteries</vt:lpstr>
      <vt:lpstr>Bladder </vt:lpstr>
      <vt:lpstr>Urethra</vt:lpstr>
      <vt:lpstr>Ureter</vt:lpstr>
      <vt:lpstr>Excretory system </vt:lpstr>
      <vt:lpstr>THANKS FOR WATHING OUR EXCRETORY SYSTEM PROJECT!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excretory system</dc:title>
  <dc:creator>vicorob</dc:creator>
  <cp:lastModifiedBy>vicorob</cp:lastModifiedBy>
  <cp:revision>17</cp:revision>
  <dcterms:created xsi:type="dcterms:W3CDTF">2017-11-06T09:19:38Z</dcterms:created>
  <dcterms:modified xsi:type="dcterms:W3CDTF">2017-11-14T13:48:12Z</dcterms:modified>
</cp:coreProperties>
</file>