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30055" y="719317"/>
            <a:ext cx="5890501" cy="3126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keep our body healthy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913385" y="1079635"/>
            <a:ext cx="3920324" cy="3265689"/>
          </a:xfrm>
        </p:spPr>
        <p:txBody>
          <a:bodyPr/>
          <a:lstStyle/>
          <a:p>
            <a:r>
              <a:rPr lang="en-US" dirty="0" err="1" smtClean="0"/>
              <a:t>OuR</a:t>
            </a:r>
            <a:r>
              <a:rPr lang="en-US" dirty="0"/>
              <a:t> </a:t>
            </a:r>
            <a:r>
              <a:rPr lang="en-US" dirty="0" smtClean="0"/>
              <a:t>group:</a:t>
            </a:r>
          </a:p>
          <a:p>
            <a:r>
              <a:rPr lang="en-US" sz="1600" dirty="0" err="1"/>
              <a:t>À</a:t>
            </a:r>
            <a:r>
              <a:rPr lang="en-US" sz="1600" dirty="0" err="1" smtClean="0"/>
              <a:t>ngel</a:t>
            </a:r>
            <a:r>
              <a:rPr lang="en-US" sz="1600" dirty="0" smtClean="0"/>
              <a:t>  </a:t>
            </a:r>
            <a:r>
              <a:rPr lang="en-US" sz="1600" dirty="0" err="1" smtClean="0"/>
              <a:t>Armengol</a:t>
            </a:r>
            <a:r>
              <a:rPr lang="en-US" sz="1600" dirty="0" smtClean="0"/>
              <a:t>                   PRESENTATION</a:t>
            </a:r>
          </a:p>
          <a:p>
            <a:r>
              <a:rPr lang="en-US" sz="1600" dirty="0" smtClean="0"/>
              <a:t>Patricia  </a:t>
            </a:r>
            <a:r>
              <a:rPr lang="en-US" sz="1600" dirty="0" err="1" smtClean="0"/>
              <a:t>casellas</a:t>
            </a:r>
            <a:r>
              <a:rPr lang="en-US" sz="1600" dirty="0" smtClean="0"/>
              <a:t>               FLOW DIAGRAM</a:t>
            </a:r>
          </a:p>
          <a:p>
            <a:r>
              <a:rPr lang="en-US" sz="1600" dirty="0" smtClean="0"/>
              <a:t>Martina  font                             diagram</a:t>
            </a:r>
          </a:p>
          <a:p>
            <a:r>
              <a:rPr lang="en-US" sz="1600" dirty="0" smtClean="0"/>
              <a:t>Carla  font               info. research</a:t>
            </a:r>
          </a:p>
          <a:p>
            <a:r>
              <a:rPr lang="en-US" sz="1600" dirty="0" smtClean="0"/>
              <a:t>JOAN  HERNANDEZ                 scratch game</a:t>
            </a:r>
          </a:p>
          <a:p>
            <a:r>
              <a:rPr lang="en-US" sz="1600" dirty="0" smtClean="0"/>
              <a:t>INDIRA   ZIRFAS              healthy poster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8928847" y="1867989"/>
            <a:ext cx="541724" cy="28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9049871" y="2299063"/>
            <a:ext cx="368449" cy="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9063318" y="2690949"/>
            <a:ext cx="825265" cy="25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8930768" y="3133165"/>
            <a:ext cx="484094" cy="1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8969188" y="3526971"/>
            <a:ext cx="475258" cy="9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9090212" y="3939988"/>
            <a:ext cx="349623" cy="1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5492">
            <a:off x="292151" y="3717800"/>
            <a:ext cx="2857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cs typeface="Arial" pitchFamily="34" charset="0"/>
              </a:rPr>
              <a:t>Not</a:t>
            </a:r>
            <a:r>
              <a:rPr lang="es-ES_tradnl" dirty="0" smtClean="0"/>
              <a:t> smoking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THEY DAMAGE YOUR HEALTH.</a:t>
            </a:r>
          </a:p>
          <a:p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Smook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in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lungs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cause: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cancer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or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heart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and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lung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disease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.</a:t>
            </a:r>
          </a:p>
          <a:p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Smooking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is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highly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addictive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.</a:t>
            </a:r>
          </a:p>
          <a:p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Smooking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is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very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difficult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to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give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up.</a:t>
            </a:r>
          </a:p>
          <a:p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It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is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Bradley Hand ITC" pitchFamily="66" charset="0"/>
                <a:cs typeface="Arial" pitchFamily="34" charset="0"/>
              </a:rPr>
              <a:t>depresant</a:t>
            </a:r>
            <a:r>
              <a:rPr lang="es-ES_tradnl" sz="1600" dirty="0" smtClean="0">
                <a:latin typeface="Bradley Hand ITC" pitchFamily="66" charset="0"/>
                <a:cs typeface="Arial" pitchFamily="34" charset="0"/>
              </a:rPr>
              <a:t>.</a:t>
            </a:r>
          </a:p>
          <a:p>
            <a:endParaRPr lang="es-ES_tradnl" sz="1600" dirty="0" smtClean="0">
              <a:latin typeface="Bradley Hand ITC" pitchFamily="66" charset="0"/>
              <a:cs typeface="Arial" pitchFamily="34" charset="0"/>
            </a:endParaRPr>
          </a:p>
          <a:p>
            <a:endParaRPr lang="es-ES_tradnl" sz="1600" dirty="0" smtClean="0">
              <a:latin typeface="Bradley Hand ITC" pitchFamily="66" charset="0"/>
              <a:cs typeface="Arial" pitchFamily="34" charset="0"/>
            </a:endParaRP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1303" y="2195196"/>
            <a:ext cx="2234928" cy="2234928"/>
          </a:xfrm>
          <a:prstGeom prst="rect">
            <a:avLst/>
          </a:prstGeom>
          <a:effectLst>
            <a:outerShdw blurRad="25400" dist="12700" dir="5400000" rotWithShape="0">
              <a:srgbClr val="000000">
                <a:alpha val="6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STOP THE ALCOHOL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051404"/>
          </a:xfrm>
        </p:spPr>
        <p:txBody>
          <a:bodyPr>
            <a:normAutofit/>
          </a:bodyPr>
          <a:lstStyle/>
          <a:p>
            <a:r>
              <a:rPr lang="es-ES_tradnl" sz="1600" dirty="0" smtClean="0">
                <a:latin typeface="Bradley Hand ITC" pitchFamily="66" charset="0"/>
              </a:rPr>
              <a:t>AFFECTS THE LIVER, REDUCE FERTILITY, INCREASE HEART ATTACK AND VARIOUS CANCERS.</a:t>
            </a:r>
          </a:p>
          <a:p>
            <a:r>
              <a:rPr lang="es-ES_tradnl" sz="1600" dirty="0" smtClean="0">
                <a:latin typeface="Bradley Hand ITC" pitchFamily="66" charset="0"/>
              </a:rPr>
              <a:t>CAUSE SERIOUS PHISIOLOGICAL PROBLEMS</a:t>
            </a:r>
            <a:r>
              <a:rPr lang="es-ES" sz="1600" dirty="0" smtClean="0">
                <a:latin typeface="Bradley Hand ITC" pitchFamily="66" charset="0"/>
              </a:rPr>
              <a:t>.</a:t>
            </a:r>
          </a:p>
          <a:p>
            <a:r>
              <a:rPr lang="es-ES_tradnl" sz="1600" dirty="0" smtClean="0">
                <a:latin typeface="Bradley Hand ITC" pitchFamily="66" charset="0"/>
              </a:rPr>
              <a:t>DANGEROUS  drive MACHINES WITH ALCOHOL IN YOUR BODY.</a:t>
            </a:r>
          </a:p>
          <a:p>
            <a:r>
              <a:rPr lang="es-ES_tradnl" sz="1600" dirty="0" smtClean="0">
                <a:latin typeface="Bradley Hand ITC" pitchFamily="66" charset="0"/>
              </a:rPr>
              <a:t>IT IS DEPRESANT.</a:t>
            </a:r>
          </a:p>
        </p:txBody>
      </p:sp>
      <p:pic>
        <p:nvPicPr>
          <p:cNvPr id="22530" name="Picture 2" descr="Resultado de imagen de prohibido el alcoh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766" y="2860766"/>
            <a:ext cx="1905000" cy="1905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Stop </a:t>
            </a:r>
            <a:r>
              <a:rPr lang="es-ES_tradnl" dirty="0" err="1" smtClean="0"/>
              <a:t>drugs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94360" y="2246276"/>
            <a:ext cx="10394707" cy="3311189"/>
          </a:xfrm>
        </p:spPr>
        <p:txBody>
          <a:bodyPr/>
          <a:lstStyle/>
          <a:p>
            <a:r>
              <a:rPr lang="es-ES_tradnl" dirty="0" err="1" smtClean="0">
                <a:latin typeface="Bradley Hand ITC" pitchFamily="66" charset="0"/>
              </a:rPr>
              <a:t>They</a:t>
            </a:r>
            <a:r>
              <a:rPr lang="es-ES_tradnl" dirty="0" smtClean="0">
                <a:latin typeface="Bradley Hand ITC" pitchFamily="66" charset="0"/>
              </a:rPr>
              <a:t> </a:t>
            </a:r>
            <a:r>
              <a:rPr lang="es-ES_tradnl" dirty="0" err="1" smtClean="0">
                <a:latin typeface="Bradley Hand ITC" pitchFamily="66" charset="0"/>
              </a:rPr>
              <a:t>damage</a:t>
            </a:r>
            <a:r>
              <a:rPr lang="es-ES_tradnl" dirty="0" smtClean="0">
                <a:latin typeface="Bradley Hand ITC" pitchFamily="66" charset="0"/>
              </a:rPr>
              <a:t> </a:t>
            </a:r>
            <a:r>
              <a:rPr lang="es-ES_tradnl" dirty="0" err="1" smtClean="0">
                <a:latin typeface="Bradley Hand ITC" pitchFamily="66" charset="0"/>
              </a:rPr>
              <a:t>your</a:t>
            </a:r>
            <a:r>
              <a:rPr lang="es-ES_tradnl" dirty="0" smtClean="0">
                <a:latin typeface="Bradley Hand ITC" pitchFamily="66" charset="0"/>
              </a:rPr>
              <a:t> </a:t>
            </a:r>
            <a:r>
              <a:rPr lang="es-ES_tradnl" dirty="0" err="1" smtClean="0">
                <a:latin typeface="Bradley Hand ITC" pitchFamily="66" charset="0"/>
              </a:rPr>
              <a:t>health</a:t>
            </a:r>
            <a:r>
              <a:rPr lang="es-ES_tradnl" dirty="0" smtClean="0">
                <a:latin typeface="Bradley Hand ITC" pitchFamily="66" charset="0"/>
              </a:rPr>
              <a:t>.</a:t>
            </a:r>
          </a:p>
          <a:p>
            <a:r>
              <a:rPr lang="es-ES_tradnl" dirty="0" smtClean="0">
                <a:latin typeface="Bradley Hand ITC" pitchFamily="66" charset="0"/>
              </a:rPr>
              <a:t>THEY ARE LINKED TO DEPRESSION, PARANOIA AND PHISICOSIS.</a:t>
            </a:r>
          </a:p>
          <a:p>
            <a:r>
              <a:rPr lang="es-ES_tradnl" dirty="0" smtClean="0">
                <a:latin typeface="Bradley Hand ITC" pitchFamily="66" charset="0"/>
              </a:rPr>
              <a:t>THEY ARE MIXED WITH MORE HARMFUL SUBSTANCES.</a:t>
            </a:r>
          </a:p>
          <a:p>
            <a:r>
              <a:rPr lang="es-ES_tradnl" dirty="0" smtClean="0">
                <a:latin typeface="Bradley Hand ITC" pitchFamily="66" charset="0"/>
              </a:rPr>
              <a:t>ARE ILLEGAL. </a:t>
            </a:r>
          </a:p>
          <a:p>
            <a:r>
              <a:rPr lang="es-ES_tradnl" dirty="0" smtClean="0">
                <a:latin typeface="Bradley Hand ITC" pitchFamily="66" charset="0"/>
              </a:rPr>
              <a:t>HIGHLY ADDICTIVE.</a:t>
            </a:r>
          </a:p>
          <a:p>
            <a:endParaRPr lang="es-ES" dirty="0">
              <a:latin typeface="Bradley Hand ITC" pitchFamily="66" charset="0"/>
            </a:endParaRPr>
          </a:p>
        </p:txBody>
      </p:sp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0386" y="365757"/>
            <a:ext cx="1867989" cy="186798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Drinking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>
                <a:latin typeface="Bradley Hand ITC" panose="03070402050302030203" pitchFamily="66" charset="0"/>
              </a:rPr>
              <a:t>Our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boby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becomes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healthy</a:t>
            </a:r>
            <a:r>
              <a:rPr lang="es-ES" dirty="0" smtClean="0">
                <a:latin typeface="Bradley Hand ITC" panose="03070402050302030203" pitchFamily="66" charset="0"/>
              </a:rPr>
              <a:t>.</a:t>
            </a:r>
          </a:p>
          <a:p>
            <a:r>
              <a:rPr lang="es-ES" dirty="0" err="1" smtClean="0">
                <a:latin typeface="Bradley Hand ITC" panose="03070402050302030203" pitchFamily="66" charset="0"/>
              </a:rPr>
              <a:t>Give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us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energy</a:t>
            </a:r>
            <a:r>
              <a:rPr lang="es-ES" dirty="0" smtClean="0">
                <a:latin typeface="Bradley Hand ITC" panose="03070402050302030203" pitchFamily="66" charset="0"/>
              </a:rPr>
              <a:t>.</a:t>
            </a:r>
          </a:p>
          <a:p>
            <a:r>
              <a:rPr lang="es-ES" dirty="0" err="1" smtClean="0">
                <a:latin typeface="Bradley Hand ITC" panose="03070402050302030203" pitchFamily="66" charset="0"/>
              </a:rPr>
              <a:t>If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we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don’t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drink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we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>
                <a:latin typeface="Bradley Hand ITC" panose="03070402050302030203" pitchFamily="66" charset="0"/>
              </a:rPr>
              <a:t>c</a:t>
            </a:r>
            <a:r>
              <a:rPr lang="es-ES" dirty="0" err="1" smtClean="0">
                <a:latin typeface="Bradley Hand ITC" panose="03070402050302030203" pitchFamily="66" charset="0"/>
              </a:rPr>
              <a:t>ould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faint</a:t>
            </a:r>
            <a:r>
              <a:rPr lang="es-ES" dirty="0" smtClean="0">
                <a:latin typeface="Bradley Hand ITC" panose="03070402050302030203" pitchFamily="66" charset="0"/>
              </a:rPr>
              <a:t>.</a:t>
            </a:r>
          </a:p>
          <a:p>
            <a:endParaRPr lang="es-ES" dirty="0"/>
          </a:p>
        </p:txBody>
      </p:sp>
      <p:pic>
        <p:nvPicPr>
          <p:cNvPr id="1028" name="Picture 4" descr="Resultado de imagen de water bottle png aigua de ri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61696"/>
            <a:ext cx="3245054" cy="32450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Wash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selves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>
                <a:latin typeface="Bradley Hand ITC" panose="03070402050302030203" pitchFamily="66" charset="0"/>
              </a:rPr>
              <a:t>We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have</a:t>
            </a:r>
            <a:r>
              <a:rPr lang="es-ES" dirty="0" smtClean="0">
                <a:latin typeface="Bradley Hand ITC" panose="03070402050302030203" pitchFamily="66" charset="0"/>
              </a:rPr>
              <a:t> to </a:t>
            </a:r>
            <a:r>
              <a:rPr lang="es-ES" dirty="0" err="1" smtClean="0">
                <a:latin typeface="Bradley Hand ITC" panose="03070402050302030203" pitchFamily="66" charset="0"/>
              </a:rPr>
              <a:t>wash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our</a:t>
            </a:r>
            <a:r>
              <a:rPr lang="es-ES" dirty="0" smtClean="0">
                <a:latin typeface="Bradley Hand ITC" panose="03070402050302030203" pitchFamily="66" charset="0"/>
              </a:rPr>
              <a:t>  </a:t>
            </a:r>
            <a:r>
              <a:rPr lang="es-ES" dirty="0" err="1" smtClean="0">
                <a:latin typeface="Bradley Hand ITC" panose="03070402050302030203" pitchFamily="66" charset="0"/>
              </a:rPr>
              <a:t>hands</a:t>
            </a:r>
            <a:r>
              <a:rPr lang="es-ES" dirty="0" smtClean="0">
                <a:latin typeface="Bradley Hand ITC" panose="03070402050302030203" pitchFamily="66" charset="0"/>
              </a:rPr>
              <a:t> to </a:t>
            </a:r>
            <a:r>
              <a:rPr lang="es-ES" dirty="0" err="1" smtClean="0">
                <a:latin typeface="Bradley Hand ITC" panose="03070402050302030203" pitchFamily="66" charset="0"/>
              </a:rPr>
              <a:t>take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out</a:t>
            </a:r>
            <a:r>
              <a:rPr lang="es-ES" dirty="0" smtClean="0">
                <a:latin typeface="Bradley Hand ITC" panose="03070402050302030203" pitchFamily="66" charset="0"/>
              </a:rPr>
              <a:t> bacterias.</a:t>
            </a:r>
          </a:p>
          <a:p>
            <a:r>
              <a:rPr lang="es-ES" dirty="0" err="1" smtClean="0">
                <a:latin typeface="Bradley Hand ITC" panose="03070402050302030203" pitchFamily="66" charset="0"/>
              </a:rPr>
              <a:t>We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have</a:t>
            </a:r>
            <a:r>
              <a:rPr lang="es-ES" dirty="0" smtClean="0">
                <a:latin typeface="Bradley Hand ITC" panose="03070402050302030203" pitchFamily="66" charset="0"/>
              </a:rPr>
              <a:t> to </a:t>
            </a:r>
            <a:r>
              <a:rPr lang="es-ES" dirty="0" err="1" smtClean="0">
                <a:latin typeface="Bradley Hand ITC" panose="03070402050302030203" pitchFamily="66" charset="0"/>
              </a:rPr>
              <a:t>wash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our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teeth</a:t>
            </a:r>
            <a:r>
              <a:rPr lang="es-ES" dirty="0" smtClean="0">
                <a:latin typeface="Bradley Hand ITC" panose="03070402050302030203" pitchFamily="66" charset="0"/>
              </a:rPr>
              <a:t> to </a:t>
            </a:r>
            <a:r>
              <a:rPr lang="es-ES" dirty="0" err="1" smtClean="0">
                <a:latin typeface="Bradley Hand ITC" panose="03070402050302030203" pitchFamily="66" charset="0"/>
              </a:rPr>
              <a:t>prevent</a:t>
            </a:r>
            <a:r>
              <a:rPr lang="es-ES" dirty="0" smtClean="0">
                <a:latin typeface="Bradley Hand ITC" panose="03070402050302030203" pitchFamily="66" charset="0"/>
              </a:rPr>
              <a:t> caries.</a:t>
            </a:r>
          </a:p>
          <a:p>
            <a:r>
              <a:rPr lang="es-ES" dirty="0" err="1" smtClean="0">
                <a:latin typeface="Bradley Hand ITC" panose="03070402050302030203" pitchFamily="66" charset="0"/>
              </a:rPr>
              <a:t>We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need</a:t>
            </a:r>
            <a:r>
              <a:rPr lang="es-ES" dirty="0" smtClean="0">
                <a:latin typeface="Bradley Hand ITC" panose="03070402050302030203" pitchFamily="66" charset="0"/>
              </a:rPr>
              <a:t> to </a:t>
            </a:r>
            <a:r>
              <a:rPr lang="es-ES" dirty="0" err="1" smtClean="0">
                <a:latin typeface="Bradley Hand ITC" panose="03070402050302030203" pitchFamily="66" charset="0"/>
              </a:rPr>
              <a:t>have</a:t>
            </a:r>
            <a:r>
              <a:rPr lang="es-ES" dirty="0" smtClean="0">
                <a:latin typeface="Bradley Hand ITC" panose="03070402050302030203" pitchFamily="66" charset="0"/>
              </a:rPr>
              <a:t> a </a:t>
            </a:r>
            <a:r>
              <a:rPr lang="es-ES" dirty="0" err="1" smtClean="0">
                <a:latin typeface="Bradley Hand ITC" panose="03070402050302030203" pitchFamily="66" charset="0"/>
              </a:rPr>
              <a:t>shower</a:t>
            </a:r>
            <a:r>
              <a:rPr lang="es-ES" dirty="0" smtClean="0">
                <a:latin typeface="Bradley Hand ITC" panose="03070402050302030203" pitchFamily="66" charset="0"/>
              </a:rPr>
              <a:t> to </a:t>
            </a:r>
            <a:r>
              <a:rPr lang="es-ES" dirty="0" err="1" smtClean="0">
                <a:latin typeface="Bradley Hand ITC" panose="03070402050302030203" pitchFamily="66" charset="0"/>
              </a:rPr>
              <a:t>take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out</a:t>
            </a:r>
            <a:r>
              <a:rPr lang="es-ES" dirty="0" smtClean="0">
                <a:latin typeface="Bradley Hand ITC" panose="03070402050302030203" pitchFamily="66" charset="0"/>
              </a:rPr>
              <a:t>  </a:t>
            </a:r>
            <a:r>
              <a:rPr lang="es-ES" dirty="0" err="1" smtClean="0">
                <a:latin typeface="Bradley Hand ITC" panose="03070402050302030203" pitchFamily="66" charset="0"/>
              </a:rPr>
              <a:t>swet</a:t>
            </a:r>
            <a:r>
              <a:rPr lang="es-ES" dirty="0" smtClean="0">
                <a:latin typeface="Bradley Hand ITC" panose="03070402050302030203" pitchFamily="66" charset="0"/>
              </a:rPr>
              <a:t> and to </a:t>
            </a:r>
            <a:r>
              <a:rPr lang="es-ES" dirty="0" err="1" smtClean="0">
                <a:latin typeface="Bradley Hand ITC" panose="03070402050302030203" pitchFamily="66" charset="0"/>
              </a:rPr>
              <a:t>smell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good</a:t>
            </a:r>
            <a:r>
              <a:rPr lang="es-ES" dirty="0" smtClean="0">
                <a:latin typeface="Bradley Hand ITC" panose="03070402050302030203" pitchFamily="66" charset="0"/>
              </a:rPr>
              <a:t>.</a:t>
            </a:r>
          </a:p>
          <a:p>
            <a:endParaRPr lang="es-ES" dirty="0" smtClean="0">
              <a:latin typeface="Bradley Hand ITC" panose="03070402050302030203" pitchFamily="66" charset="0"/>
            </a:endParaRPr>
          </a:p>
          <a:p>
            <a:endParaRPr lang="es-ES" dirty="0"/>
          </a:p>
        </p:txBody>
      </p:sp>
      <p:pic>
        <p:nvPicPr>
          <p:cNvPr id="2050" name="Picture 2" descr="Resultado de imagen de shower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35" y="491770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5" y="491770"/>
            <a:ext cx="1959576" cy="15599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97" y="1726649"/>
            <a:ext cx="453004" cy="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8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diet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>
                <a:latin typeface="Bradley Hand ITC" panose="03070402050302030203" pitchFamily="66" charset="0"/>
              </a:rPr>
              <a:t>Have</a:t>
            </a:r>
            <a:r>
              <a:rPr lang="es-ES" dirty="0" smtClean="0">
                <a:latin typeface="Bradley Hand ITC" panose="03070402050302030203" pitchFamily="66" charset="0"/>
              </a:rPr>
              <a:t> a </a:t>
            </a:r>
            <a:r>
              <a:rPr lang="es-ES" dirty="0" err="1" smtClean="0">
                <a:latin typeface="Bradley Hand ITC" panose="03070402050302030203" pitchFamily="66" charset="0"/>
              </a:rPr>
              <a:t>good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diet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because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if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not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you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will</a:t>
            </a:r>
            <a:r>
              <a:rPr lang="es-ES" dirty="0" smtClean="0">
                <a:latin typeface="Bradley Hand ITC" panose="03070402050302030203" pitchFamily="66" charset="0"/>
              </a:rPr>
              <a:t> die of </a:t>
            </a:r>
            <a:r>
              <a:rPr lang="es-ES" dirty="0" err="1" smtClean="0">
                <a:latin typeface="Bradley Hand ITC" panose="03070402050302030203" pitchFamily="66" charset="0"/>
              </a:rPr>
              <a:t>obeastY</a:t>
            </a:r>
            <a:r>
              <a:rPr lang="es-ES" dirty="0" smtClean="0">
                <a:latin typeface="Bradley Hand ITC" panose="03070402050302030203" pitchFamily="66" charset="0"/>
              </a:rPr>
              <a:t>.</a:t>
            </a:r>
          </a:p>
          <a:p>
            <a:r>
              <a:rPr lang="es-ES" dirty="0" smtClean="0">
                <a:latin typeface="Bradley Hand ITC" panose="03070402050302030203" pitchFamily="66" charset="0"/>
              </a:rPr>
              <a:t>BUT, IF YOU DON’T EAT ENOUGH FOOD YOU WILL DIE OF ANOREXY.</a:t>
            </a:r>
          </a:p>
          <a:p>
            <a:r>
              <a:rPr lang="es-ES" dirty="0" smtClean="0">
                <a:latin typeface="Bradley Hand ITC" panose="03070402050302030203" pitchFamily="66" charset="0"/>
              </a:rPr>
              <a:t>SO, YOU HAVE TO EAT  A GOOD DIET</a:t>
            </a:r>
          </a:p>
          <a:p>
            <a:r>
              <a:rPr lang="es-ES" dirty="0" err="1" smtClean="0">
                <a:latin typeface="Bradley Hand ITC" panose="03070402050302030203" pitchFamily="66" charset="0"/>
              </a:rPr>
              <a:t>To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have</a:t>
            </a:r>
            <a:r>
              <a:rPr lang="es-ES" dirty="0" smtClean="0">
                <a:latin typeface="Bradley Hand ITC" panose="03070402050302030203" pitchFamily="66" charset="0"/>
              </a:rPr>
              <a:t> a </a:t>
            </a:r>
            <a:r>
              <a:rPr lang="es-ES" dirty="0" err="1" smtClean="0">
                <a:latin typeface="Bradley Hand ITC" panose="03070402050302030203" pitchFamily="66" charset="0"/>
              </a:rPr>
              <a:t>good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diet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includes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drinking</a:t>
            </a:r>
            <a:r>
              <a:rPr lang="es-ES" dirty="0" smtClean="0">
                <a:latin typeface="Bradley Hand ITC" panose="03070402050302030203" pitchFamily="66" charset="0"/>
              </a:rPr>
              <a:t> </a:t>
            </a:r>
            <a:r>
              <a:rPr lang="es-ES" dirty="0" err="1" smtClean="0">
                <a:latin typeface="Bradley Hand ITC" panose="03070402050302030203" pitchFamily="66" charset="0"/>
              </a:rPr>
              <a:t>lots</a:t>
            </a:r>
            <a:r>
              <a:rPr lang="es-ES" dirty="0" smtClean="0">
                <a:latin typeface="Bradley Hand ITC" panose="03070402050302030203" pitchFamily="66" charset="0"/>
              </a:rPr>
              <a:t> of </a:t>
            </a:r>
            <a:r>
              <a:rPr lang="es-ES" dirty="0" err="1" smtClean="0">
                <a:latin typeface="Bradley Hand ITC" panose="03070402050302030203" pitchFamily="66" charset="0"/>
              </a:rPr>
              <a:t>water</a:t>
            </a:r>
            <a:r>
              <a:rPr lang="es-ES" dirty="0" smtClean="0">
                <a:latin typeface="Bradley Hand ITC" panose="03070402050302030203" pitchFamily="66" charset="0"/>
              </a:rPr>
              <a:t> .</a:t>
            </a:r>
          </a:p>
          <a:p>
            <a:endParaRPr lang="es-ES" dirty="0" smtClean="0">
              <a:latin typeface="Bradley Hand ITC" panose="03070402050302030203" pitchFamily="66" charset="0"/>
            </a:endParaRPr>
          </a:p>
          <a:p>
            <a:endParaRPr lang="es-ES" dirty="0" smtClean="0">
              <a:latin typeface="Bradley Hand ITC" panose="03070402050302030203" pitchFamily="66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85" y="93662"/>
            <a:ext cx="1969734" cy="19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2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caffeine</a:t>
            </a:r>
            <a:r>
              <a:rPr lang="es-ES_tradnl" dirty="0" smtClean="0"/>
              <a:t>  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err="1" smtClean="0">
                <a:latin typeface="Bradley Hand ITC" pitchFamily="66" charset="0"/>
              </a:rPr>
              <a:t>Is</a:t>
            </a:r>
            <a:r>
              <a:rPr lang="es-ES_tradnl" dirty="0" smtClean="0">
                <a:latin typeface="Bradley Hand ITC" pitchFamily="66" charset="0"/>
              </a:rPr>
              <a:t> a stimulating </a:t>
            </a:r>
            <a:r>
              <a:rPr lang="es-ES_tradnl" dirty="0" err="1" smtClean="0">
                <a:latin typeface="Bradley Hand ITC" pitchFamily="66" charset="0"/>
              </a:rPr>
              <a:t>drink</a:t>
            </a:r>
            <a:r>
              <a:rPr lang="es-ES_tradnl" dirty="0" smtClean="0">
                <a:latin typeface="Bradley Hand ITC" pitchFamily="66" charset="0"/>
              </a:rPr>
              <a:t>.</a:t>
            </a:r>
          </a:p>
          <a:p>
            <a:r>
              <a:rPr lang="es-ES_tradnl" smtClean="0">
                <a:latin typeface="Bradley Hand ITC" pitchFamily="66" charset="0"/>
              </a:rPr>
              <a:t>It’s</a:t>
            </a:r>
            <a:r>
              <a:rPr lang="es-ES_tradnl" dirty="0" smtClean="0">
                <a:latin typeface="Bradley Hand ITC" pitchFamily="66" charset="0"/>
              </a:rPr>
              <a:t> </a:t>
            </a:r>
            <a:r>
              <a:rPr lang="en-US" dirty="0" smtClean="0">
                <a:latin typeface="Bradley Hand ITC" pitchFamily="66" charset="0"/>
              </a:rPr>
              <a:t>addictive</a:t>
            </a:r>
            <a:r>
              <a:rPr lang="es-ES_tradnl" dirty="0" smtClean="0">
                <a:latin typeface="Bradley Hand ITC" pitchFamily="66" charset="0"/>
              </a:rPr>
              <a:t>.</a:t>
            </a:r>
          </a:p>
          <a:p>
            <a:r>
              <a:rPr lang="en-US" dirty="0" smtClean="0">
                <a:latin typeface="Bradley Hand ITC" pitchFamily="66" charset="0"/>
              </a:rPr>
              <a:t>if you exceed the limit of coffee affects your health.</a:t>
            </a:r>
            <a:endParaRPr lang="es-ES_tradnl" dirty="0" smtClean="0">
              <a:latin typeface="Bradley Hand ITC" pitchFamily="66" charset="0"/>
            </a:endParaRPr>
          </a:p>
          <a:p>
            <a:endParaRPr lang="es-ES" dirty="0"/>
          </a:p>
        </p:txBody>
      </p:sp>
      <p:pic>
        <p:nvPicPr>
          <p:cNvPr id="24578" name="Picture 2" descr="Resultado de imagen de cafe anim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7324" y="1082359"/>
            <a:ext cx="1274626" cy="1274626"/>
          </a:xfrm>
          <a:prstGeom prst="rect">
            <a:avLst/>
          </a:prstGeom>
          <a:noFill/>
        </p:spPr>
      </p:pic>
      <p:pic>
        <p:nvPicPr>
          <p:cNvPr id="24580" name="Picture 4" descr="Resultado de imagen de cafe anim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4652" y="1071156"/>
            <a:ext cx="1216704" cy="1293222"/>
          </a:xfrm>
          <a:prstGeom prst="rect">
            <a:avLst/>
          </a:prstGeom>
          <a:noFill/>
        </p:spPr>
      </p:pic>
      <p:pic>
        <p:nvPicPr>
          <p:cNvPr id="24582" name="Picture 6" descr="Resultado de imagen de cafe anima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2487" y="1045027"/>
            <a:ext cx="1042238" cy="13722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86046">
            <a:off x="613955" y="2586446"/>
            <a:ext cx="10985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Thanks</a:t>
            </a:r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watching</a:t>
            </a:r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s-E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listening</a:t>
            </a:r>
            <a:endParaRPr lang="es-E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3" y="188796"/>
            <a:ext cx="2400660" cy="2521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11" y="3239590"/>
            <a:ext cx="2150449" cy="19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354</TotalTime>
  <Words>269</Words>
  <Application>Microsoft Office PowerPoint</Application>
  <PresentationFormat>Panorámica</PresentationFormat>
  <Paragraphs>43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Bradley Hand ITC</vt:lpstr>
      <vt:lpstr>Impact</vt:lpstr>
      <vt:lpstr>Main Event</vt:lpstr>
      <vt:lpstr>How to keep our body healthy</vt:lpstr>
      <vt:lpstr>Not smoking</vt:lpstr>
      <vt:lpstr>STOP THE ALCOHOL</vt:lpstr>
      <vt:lpstr>Stop drugs</vt:lpstr>
      <vt:lpstr>Drinking water</vt:lpstr>
      <vt:lpstr>Wash our selves</vt:lpstr>
      <vt:lpstr>Have a good diet</vt:lpstr>
      <vt:lpstr>What is caffeine  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sysstem</dc:title>
  <dc:creator>aulapri</dc:creator>
  <cp:lastModifiedBy>Primaria Primaria Professors</cp:lastModifiedBy>
  <cp:revision>38</cp:revision>
  <dcterms:created xsi:type="dcterms:W3CDTF">2017-11-03T12:16:43Z</dcterms:created>
  <dcterms:modified xsi:type="dcterms:W3CDTF">2017-11-22T11:09:53Z</dcterms:modified>
</cp:coreProperties>
</file>