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2" r:id="rId4"/>
    <p:sldId id="261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30E989-43B1-4BF2-A49D-87A972354586}" type="datetimeFigureOut">
              <a:rPr lang="es-ES" smtClean="0"/>
              <a:pPr/>
              <a:t>16/11/2017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259E6E-9598-43C0-A638-12F232200BB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MURCIA</a:t>
            </a:r>
            <a:endParaRPr lang="es-ES" dirty="0"/>
          </a:p>
        </p:txBody>
      </p:sp>
      <p:pic>
        <p:nvPicPr>
          <p:cNvPr id="6146" name="Picture 2" descr="Resultat d'imatges de mur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9144001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POPULATION</a:t>
            </a:r>
            <a:endParaRPr lang="es-ES" dirty="0"/>
          </a:p>
        </p:txBody>
      </p:sp>
      <p:pic>
        <p:nvPicPr>
          <p:cNvPr id="5122" name="Picture 2" descr="Imatge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MONUMENTS</a:t>
            </a:r>
            <a:endParaRPr lang="es-ES" dirty="0"/>
          </a:p>
        </p:txBody>
      </p:sp>
      <p:pic>
        <p:nvPicPr>
          <p:cNvPr id="20482" name="Picture 2" descr="Resultat d'imatges de Catedral de Múr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7"/>
            <a:ext cx="3500430" cy="2428891"/>
          </a:xfrm>
          <a:prstGeom prst="rect">
            <a:avLst/>
          </a:prstGeom>
          <a:noFill/>
        </p:spPr>
      </p:pic>
      <p:pic>
        <p:nvPicPr>
          <p:cNvPr id="1026" name="Picture 2" descr="Resultat d'imatges de murcia museo salzi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3559169" cy="2362893"/>
          </a:xfrm>
          <a:prstGeom prst="rect">
            <a:avLst/>
          </a:prstGeom>
          <a:noFill/>
        </p:spPr>
      </p:pic>
      <p:pic>
        <p:nvPicPr>
          <p:cNvPr id="1028" name="Picture 4" descr="Resultat d'imatges de murcia plaza cardenal bellu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953000"/>
            <a:ext cx="3810000" cy="1905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571868" y="457200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Plaça</a:t>
            </a:r>
            <a:r>
              <a:rPr lang="es-ES" dirty="0" smtClean="0"/>
              <a:t> Cardenal </a:t>
            </a:r>
            <a:r>
              <a:rPr lang="es-ES" dirty="0" err="1" smtClean="0"/>
              <a:t>Belluga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414338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Cathedral</a:t>
            </a:r>
            <a:r>
              <a:rPr lang="es-ES" dirty="0" smtClean="0"/>
              <a:t> of Saint </a:t>
            </a:r>
            <a:r>
              <a:rPr lang="es-ES" dirty="0" err="1" smtClean="0"/>
              <a:t>Maria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86710" y="242886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Museum</a:t>
            </a:r>
            <a:r>
              <a:rPr lang="es-ES" dirty="0" smtClean="0"/>
              <a:t> </a:t>
            </a:r>
            <a:r>
              <a:rPr lang="es-ES" dirty="0" err="1" smtClean="0"/>
              <a:t>Salzillo</a:t>
            </a:r>
            <a:endParaRPr lang="es-E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                 </a:t>
            </a:r>
            <a:br>
              <a:rPr lang="es-ES" dirty="0" smtClean="0"/>
            </a:br>
            <a:r>
              <a:rPr lang="es-ES" dirty="0" smtClean="0"/>
              <a:t>                              RIVERS</a:t>
            </a:r>
            <a:endParaRPr lang="es-ES" dirty="0"/>
          </a:p>
        </p:txBody>
      </p:sp>
      <p:pic>
        <p:nvPicPr>
          <p:cNvPr id="19458" name="Picture 2" descr="Resultat d'imatges de segura 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451702" cy="2643205"/>
          </a:xfrm>
          <a:prstGeom prst="rect">
            <a:avLst/>
          </a:prstGeom>
          <a:noFill/>
        </p:spPr>
      </p:pic>
      <p:pic>
        <p:nvPicPr>
          <p:cNvPr id="19460" name="Picture 4" descr="Imatge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429156" cy="35719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4348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                   segura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572132" y="600076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          </a:t>
            </a:r>
            <a:r>
              <a:rPr lang="es-ES" sz="2000" dirty="0" err="1" smtClean="0"/>
              <a:t>guadalentin</a:t>
            </a:r>
            <a:endParaRPr lang="es-E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FOOD      </a:t>
            </a:r>
            <a:r>
              <a:rPr lang="es-ES" sz="2000" dirty="0" smtClean="0"/>
              <a:t>MICHIRONES</a:t>
            </a:r>
            <a:endParaRPr lang="es-ES" dirty="0"/>
          </a:p>
        </p:txBody>
      </p:sp>
      <p:pic>
        <p:nvPicPr>
          <p:cNvPr id="2050" name="Picture 2" descr="Resultat d'imatges de michir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ANIMALS</a:t>
            </a:r>
            <a:endParaRPr lang="es-ES" dirty="0"/>
          </a:p>
        </p:txBody>
      </p:sp>
      <p:pic>
        <p:nvPicPr>
          <p:cNvPr id="1026" name="Picture 2" descr="Imatge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7"/>
            <a:ext cx="4429124" cy="2714643"/>
          </a:xfrm>
          <a:prstGeom prst="rect">
            <a:avLst/>
          </a:prstGeom>
          <a:noFill/>
        </p:spPr>
      </p:pic>
      <p:pic>
        <p:nvPicPr>
          <p:cNvPr id="1028" name="Picture 4" descr="Resultat d'imatges de cuales son los animales de mur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714876" cy="2571768"/>
          </a:xfrm>
          <a:prstGeom prst="rect">
            <a:avLst/>
          </a:prstGeom>
          <a:noFill/>
        </p:spPr>
      </p:pic>
      <p:pic>
        <p:nvPicPr>
          <p:cNvPr id="1030" name="Picture 6" descr="Resultat d'imatges de cuales son los animales de mur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4214810" cy="2714620"/>
          </a:xfrm>
          <a:prstGeom prst="rect">
            <a:avLst/>
          </a:prstGeom>
          <a:noFill/>
        </p:spPr>
      </p:pic>
      <p:pic>
        <p:nvPicPr>
          <p:cNvPr id="1032" name="Picture 8" descr="Resultat d'imatges de cuales son los animales de murc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492919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077200" cy="1499616"/>
          </a:xfrm>
        </p:spPr>
        <p:txBody>
          <a:bodyPr>
            <a:normAutofit fontScale="70000" lnSpcReduction="20000"/>
          </a:bodyPr>
          <a:lstStyle/>
          <a:p>
            <a:r>
              <a:rPr lang="es-ES" sz="8000" dirty="0" smtClean="0">
                <a:solidFill>
                  <a:srgbClr val="0070C0"/>
                </a:solidFill>
              </a:rPr>
              <a:t>THANKS FOR WATCHING</a:t>
            </a:r>
            <a:endParaRPr lang="es-ES" sz="80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Imatge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64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1064</TotalTime>
  <Words>28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Módulo</vt:lpstr>
      <vt:lpstr>                         MURCIA</vt:lpstr>
      <vt:lpstr>                     POPULATION</vt:lpstr>
      <vt:lpstr>                    MONUMENTS</vt:lpstr>
      <vt:lpstr>                                                           RIVERS</vt:lpstr>
      <vt:lpstr>                            FOOD      MICHIRONES</vt:lpstr>
      <vt:lpstr>                          ANIMALS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MURCIA</dc:title>
  <dc:creator>Usuari</dc:creator>
  <cp:lastModifiedBy>Primaria Primaria Professors</cp:lastModifiedBy>
  <cp:revision>29</cp:revision>
  <dcterms:created xsi:type="dcterms:W3CDTF">2017-11-05T10:00:29Z</dcterms:created>
  <dcterms:modified xsi:type="dcterms:W3CDTF">2017-11-16T10:14:03Z</dcterms:modified>
</cp:coreProperties>
</file>