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66FF66"/>
    <a:srgbClr val="CC0099"/>
    <a:srgbClr val="FF0066"/>
    <a:srgbClr val="FF3300"/>
    <a:srgbClr val="FF00FF"/>
    <a:srgbClr val="FF9933"/>
    <a:srgbClr val="D6009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11-12T20:11:28.301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15351 0,'37'0'235,"36"0"-204,-36 0-31,0 0 16,0 0-16,36 0 15,-36 0-15,0 0 16,0 0-16,0 0 187,-1 0-171,1 0 0,-37-37-1,74 37-15,-1 0 16,-36 0 0,-37-37-16,37 37 15,37 0 1,-74-37-1,36 37 1,38 0 0,-74-36-1,37 36-15,0 0 16,-37-37 0,37 37 15,-1 0-31,1 0 31,0-37 0,0 37-15,0 0 15,-1 0-15,-36-37-16,37 37 15,0 0-15,37-37 16,-38 1-16,1 36 16,74 0-16,-75-37 15,1 37-15,-37-37 16,74 37-16,-37 0 16,0 0-1,-37-37 1,36 37-1,1 0 17,37 0-1,-37-37-15,36 0-16,-36 37 15,37-36-15,-38 36 16,75-37-16,-1-74 15,-73 111-15,0-36 16,0 36 0,-37-37 15,37 37 0,-1 0-15,-36-37-16,37 37 15,-37-37-15,37 37 16,0-37 0,36 37 15,-73-36-31,37 36 31,-37-37 0,74 37-31,-74-37 16,37 37 0,0 0-1,-1 0 1,1 0 0,-37-37-16,37 37 31,0 0 0,0 0-15,-37-37-16,36 37 15,1 0 1,37 0 0,-37 0-1,-1 0 1,1 0-1,0 0-15,0 0 16,0 0 15,0 0-31,-1 0 32,38 0-32,0 37 31,-1 37-16,-36-74 1,37 37-16,-74-1 16,36 1-16,1 0 31,0-37 0,-37 37-15,0 0-1,0-1 1,37 1-16,0 37 16,-37-1-1,36 38-15,38-1 16,-37 1-16,-37-74 16,0-1-16,37 1 15,-37 37 1,37-37 15,-1-37-15,-36 36-1,37 1 17,-37 0-17,37 0 16,-37 0 32,37-37-47,0 37 15,-37-1-16,36-36 1,1 37 15,0-37-15,37 37 0,-38-37-1,1 0-15,0 0 16,37 37-1,-37-37 1,-37 37 0,36-37-16,1 0 15,0 0 1,0 36 15,0-36-15,36 37 15,-36-37-31,0 0 16,0 0-1,-1 0 17,1 0-17,0 0-15,0 0 16,0 0-1,0 0 1,-1 37 15,1-37 16,37 0-31,-37 0-1,36 0-15,38 37 16,-75-37-16,1 0 16,0 0-1,0 0 32,0 0-31,0 0-16,-1 0 15,38 0 1,-37 0 0,0 0-1,-1 0-15,1 0 16,0 0-16,0 0 16,36 0-16,1 0 15,-37 0 1,36 0-1,-36 0 1,0 0-16,0 0 16,0 0-16,36 0 15,-36 0 1,0 0-16,37 0 31,-38 0-31,1 0 31,0 0 63,0 0-78,0 0-16,36 0 15,-36 0 1,0-37 0,0 37-16,0 0 15,-1 0 1,-36-37 0,37 37-1,0 0 1,0 0-16,73-37 15,-73 37 1,73-36-16,-36 36 16,37-37-16,36 0 15,37 37-15,-111 0 16,-36 0-16,0 0 16,0 0-16,37 0 15,-38 0-15,1 0 16,0 0-1,0 0 1,36 0 0,-36 0-1,37 0 1,-1 0 0,-36 0-1,0 0 1,0 0-16,0 0 15,-1 0-15,1 0 16,0 0 0,0 0-16,37 0 15,-38 0-15,1 0 16,110 0 0,-110 0-16,0 0 15,0 0-15,0 0 31,-1 0 1,38 0-1,-37 0-15,0 0-1,0 0-15,-1 0 16,1 0-1,0 0-15,0 0 16,0 0-16,-1 0 16,1 0-1,0 0 1,0 0 0,0 0-1,-1 0 16,1 37-31,0-37 16,0 0-16,37 0 16,-38 37-1,38-37 17,-37 0-32,73 36 15,37 38-15,-110-74 16,111 37-16,-112-37 15,1 0 1,0 0 47,0 0-48,0 0 1,-1 0-1,1 0-15,0 0 16,0 0 0,0 0 15,-1 0-15,1 0-1,0 0-15,-37-37 16,37 37-1,36 0 1,-73-37-16,37 37 16,0 0-1,0-37-15,0 37 16,0 0 0,-1 0-16,1-36 15,0 36-15,0 0 16,0 0-1,-1 0-15,1 0 16,0 0-16,37-37 16,73 0-1,0 0-15,-110 37 16,37-37-16,110 1 16,-74-1-16,-73 37 15,-37-37-15,37 37 16,0-37-16,36 37 15,-36 0 1,0-37 0,0 37-1,36 0-15,-36 0 16,37 0-16,-1 0 16,1 0-1,-37-37 1,0 37-1,-1 0-15,1 0 16,-37-36-16,37 36 16,0-37-16,0 37 31,-1-37-31,1 37 16,0-37-1,0 37-15,36 0 31,-73-37-31,37 37 16,0 0 0,-37-36-16,37 36 15,0-37 1,36 0-16,-73 0 16,0 0-16,37 37 15,-37-36-15,37-1 16,0 37-16,0 0 15,-37-37-15,73 37 32,-73-37-32,37 37 15,0-37 1,-37 0 0,37 1-16,-37-1 15,0 0 1,36 37-16,-36-37 15,37 0-15,-37 1 16,37 36-16,-37-37 16,0 0-1,74 0-15,-38 37 16,-36-37-16,37 37 16,37-36-16,-74-1 15,37 37-15,0 0 16,-1-37-16,1 37 31,0 0-31,-37-37 16,37 37-1,0 0 1,-37-37 0,0 1-16,36 36 15,1 0 1,-37-37-16,37 37 31,0-37-31,36-37 16,-36 74-1,0 0-15,-37-37 16,37 37 15,-37-36-15,0-1-1,37 37 17,-37-37-17,0 0 17,37 37-32,-1-37 15,-36 1 1,0-1-16,37 0 15,-37 0-15,0 0 16,37 1 0,-37-1-16,0 0 15,0 0 1,37 37 0,-37-74-1,37 74 1,-37-36 15,36 36-31,-36-37 31,37 37-15,-37-37-16,0 0 31,0 0-31,37 37 16,0 0-16,-37-36 15,0-1-15,37 37 16,-1-37 0,1 0 15,0 37-15,0 0-16,-37-37 15,37 37-15,0 0 16,-37-36-16,36 36 47,-36-37-32,37 37-15,0 0 47,-37-37-31,37 37-16,-37-37 15,0 0 1,73 37-16,-73-37 16,37 37-16,-37-36 15,37-1-15,37 0 16,-74 0 0,73-36-16,-73 36 15,0 0-15,37 37 16,-37-74-1,37 74 1,0 0-16,-37-36 16,36-1-1,-36-37-15,37 74 16,-37-74 0,0 38-1,0-1-15,0 0 16,37 0-16,-37 0 15,37 37-15,-37-36 16,0-1 0,0 0-16,37 37 15,-37-37 1,0 0-16,0 1 16,0-38-1,0 37 1,37 37 15,-37-37-31,0 1 47,0-1 31,0 0-31,0 0-16,0 0 0,0 0-15,0 1 0,0-1-1,0-37 1,0 37-16,0 1 16,-37-1-1,37 0 1,-37 37-16,37-37 15,0 0-15,0 1 16,-37-1 0,37 0-16,0 0 15,0 0 1,-37 37 0,37-73-16,0 36 15,-37 0 1,1-37-1,36 38 1,0-1 0,0 0-1,-37 0 17,37 0-1,-37 1-16,0 36 1,37-37 0,-37 37-1,37-37 1,-36 37-16,-38-74 16,74 37-16,-37 1 15,-36-38-15,36 74 16,0-74-16,37 38 15,-37-38-15,0 74 16,-36-74 0,73 38-16,-74-38 15,0 0 1,74 37-16,-110-73 16,-37-74-16,73 74 15,37-1-15,-73-73 16,-37 0-16,110 110 15,37 38 1,0-38 0,0 37 15,-37 37 47,0 0-31,0 0 0,1 0-47,-75 0 15,74 0 1,-147 0-16,-73 0 16,109 37-16,75-37 15,-38 0-15,1 74 16,-37-38-16,110 1 16,-74-37-1,111 37-15,37-37 219,-37-37-219,37 37 16,-37-37-1,74 37 1,-38-36-1,112-1-15,-112 0 16,38 0-16,73 0 16,1 1-1,-38-1 1,-36 37-16,-74-37 16,73 0-16,1 37 15,-37 0 1,-37-37-16,37 37 15,-1 0 17,1 0-32,0 0 15,-37-37 1,74 37-16,-38 0 16,-36-36-16,74-1 15,-37 37 1,0 0-1,-37-37-15,110 0 16,-36 0 0,-37 1-16,36-1 15,-73 0-15,0 0 16,74 37-16,-74-37 16,37 37-16,73-36 15,-110-1-15,110 0 16,-110 0-1,37 0-15,37 0 16,36-36 0,-73 73-16,37-37 15,-1-73-15,-36 110 16,37-74 0,-37 37-1,-1 37-15,1 0 31,-37-37-31,37 37 16,-37-36 0,37 36-16,0-37 15,-1 37-15,-36-37 16,37-37-16,0 74 16,37-37-16,-74 1 15,37-38-15,-1 74 16,1-37-1,0 37-15,-37-37 16,0 1 0,37-1-16,-37 0 15,0 0 17,0 0-32,37 37 31,-37-36-31,0-1 109,0 0-78,0 0-31,0 0 16,0-36 0,0 36-1,0-110-15,0 110 16,0 0-16,0-110 16,0 110-1,0-37-15,0 38 16,0-1-1,0-74-15,0 74 16,0 1 0,-37-1 77,-37 0-77,74 0 0,-73 0-16,36 1 15,-37-1 1,74 0 0,-37 37-16,37-37 15,-37 37 1,1 0-1,36-37-15,-37 37 16,-74-73 0,111 36 15,-36 37-31,-1-37 31,0 37-15,0-37-1,-36 0-15,73 1 16,-74-1-16,37 0 16,-36 0-1,-38-36-15,74 73 16,37-37-16,-37 37 16,1-37-1,36 0 1,-37 0 171,37 1-171,0-1-16,0 0 16,0 0-1,0 0 1,0 0-16,0 1 15,0-1-15,37 0 16,-37 0 0,0 0-1,0 1 17,0-1-1,0 0 47,0 0-62,0 0 15,0 1-16,36 36 1,-36-37-16,0 0 16,0-37-1,0 1 1,37 36 0,-37 0-16,0 0 15,37 0 1,-37 1-16,37 36 15,-37-37-15,0 0 16,0 0 0,0 0-1,37 37 1,-37-36 15,37 36-31,-37-37 16,0 0-1,36 37-15,1-37 16,0-36-16,-37-1 16,37 74-1,0-74-15,-1 37 16,-36 1-16,0-38 16,37 74-1,0-37-15,-37-36 31,0 36 1,37 37-17,-37-37 1,0 0 15,0 0-31,0 1 16,0-1 15,0 0-15,0 0-16,0 0 15,0 0 17,0 1 14,-37-1-46,0 37 16,0-37 0,1 37-1,-1-37 1,0 37 0,0 0 15,0 0 16,37-37-32,-36 37-15,-1-36 16,0 36 15,0 0-15,0 0-1,0 0-15,1 0 16,-38 0 0,37 0-16,0 0 15,1 0-15,-112 0 16,75 0-16,36 0 16,-74-37-16,1-37 15,36 74-15,-36 0 16,0-73-16,-1-1 15,74 74 1,0 0 0,1 0-1,-1-37 1,0 37 0,0 0-16,0-37 31,1 37-16,-1-37 1,0 37 15,0-36 79,0-1-79,1 0 0,36 0-31,0 0 31,-37 1-15,37-1 0,0 0-1,0 0 1,0-36 0,0 36-1,0 0 1,0 0 15,0 0 0,37 37-15,-37-36 0,0-1 15,36 37-31,-36-37 15,37 37 17,-37-37-32,37 37 15,37-74-15,-1 38 32,74-38-32,-36 0 15,-37 1 1,36-38-16,-36-36 15,36 73-15,-36-36 16,-1 36-16,-36 74 16,37-73-16,-37 36 15,-1 37 1,-36-37-16,37 37 16,-37-37 140,37 37-141,0 0 1,-37-36 0,0-1 124,37 37-124,-37-37 15,0 0-31,0 0 31,36 0-15,-36 1-16,0-1 16,0-37-1,0 37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11-12T20:11:59.956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18958 2219 0,'-36'-37'219,"36"0"-188,-37 0-15,37 1 0,-37 36-16,37-37 31,-37 37 63,0 0-63,1 0-15,-1 0-1,-37 0 1,37 0-1,-36 0 1,36 0 0,0 0-1,0 0-15,0 0 16,1 0-16,-1 0 16,-37 0-16,-36 0 15,73 0 1,0 0-16,0 0 15,-36 0 1,36 0 0,0 0-16,0 0 15,0 0 1,1 0 0,-38 0-1,37 0 1,0 0-1,1 0 1,-1 0 0,0 0-1,0 0 1,0 0 0,0 0-1,1 0 1,-1 0-1,0 0-15,0 0 16,0 0 0,1 0-1,-1 0 17,0 0-17,0 0 16,0 0 1,1 0-17,-1 0 1,0 0 15,0 0-15,0 0-1,1 0 1,-1 0 0,0 0-1,0 0 1,0 0-16,0 0 16,1 0-1,-1 0-15,-37 0 16,37 0-1,1 0 1,-1 0-16,0 0 16,0 0-1,-36 0 1,36 0 31,0 0-16,37-37-15,-37 37 15,37-37-31,-37 37 16,0-37-1,1 37 1,36-37-1,-37 37-15,0 0 16,37-36-16,-37-1 16,0 37-1,37-37 1,-73 37 0,73-37-1,-37 37-15,0-37 31,0 37-31,37-36 16,-36 36 0,-1-37 15,0 37-15,0-37-1,0 0 16,37 0-31,-37 37 16,1-36 0,-1-1-1,37 0 17,-37 37 14,37-37-30,-37 37 0,0-37-1,1 1 17,36-1-32,-37 37 15,0-37 1,0 0-16,0 0 15,1 0 17,-1 1-17,37-1 1,-37 37 0,0 0 46,37-37-46,-37 0-16,0 37 15,37-37-15,-36 37 16,-1 0-16,37-36 16,-37 36-16,0-37 31,0 37-16,37-37-15,-36 0 16,-1 37 0,0-37 15,0 37 16,37-36-32,-37 36-15,1 0 16,-1-37 0,-37 0-1,1 37 1,36 0 0,-37-37-1,37 37 1,0 0-1,1 0-15,-1 0 16,0 0 0,0 0-1,0 0 1,1 0 0,-38 0-16,37 0 15,-36 0 1,36 0-1,0 0-15,0 0 16,0 0 0,0 0 15,1 0 16,-1 0-47,0 0 31,0 0-15,0 0-1,37 37 1,-36-37-16,-1 0 31,0 0 0,37 37-15,-37-37 0,0 0-16,37 37 15,-36-37 17,36-37 108,0 0-124,0-37-16,-74-36 15,74 73-15,-37 0 16,37 0-16,-74-36 16,74 36-16,-36 37 15,36-37-15,-37 0 16,0-36 0,0 36-1,37 0 1,-37 37-16,-36 0 234,-38 0-234,-36 74 16,-74-37-1,74-1-15,110-36 16,-36 74-16,36-74 16,-74 0-16,75 0 15,36 37-15,-37-37 16,0 0-16,37 37 16,-37-37-16,0 0 15,0 0 1,37 36-1,-36-36 1,-1 0-16,0 0 16,0 0 31,0 0-47,37 37 15,-36-37 1,-1 0 15,0 0-15,37 37-1,-37-37 110,37-37-78,-37 37-31,37-37-1,0 1-15,0-1 16,-36 37 0,36-37-1,0 0 1,-37 0 15,0 37 79,0 0-48,0 0-46,0 0-16,1 0 15,-38 0-15,37 0 16,0 0-16,1 0 16,-38 0-16,37 0 15,-36 0 1,36 0 15,0 0-15,0 0 31,0 0-16,37 37 0,0 0 0,0 0-15,0 0 0,0-1-1,-37-36 1,37 37-16,0 0 15,0 0 1,0 0 0,-36-37-16,-1 0 31,37 36-31,0 1 16,-37-37 46,37 37-46,-37-37-1,0 0 1,1 0-16,-1 0 16,0 0-1,0 0 1,0 0-16,1 0 15,-1 0-15,0 0 16,0 0 0,0 0-16,0 0 15,1 0 1,-1 0-16,0 0 16,0 0-1,0 0 16,-36 0-15,73 37-16,-37-37 16,-37 0-1,74 37 1,-36-37-16,36 37 16,-37-37 15,37 36-31,0 1 31,0 0-15,0 0-1,0 0 1,0-1 15,0 1-15,0 0-1,0 0 32,37 0 63,-37-1-48,0 1-46,-37-37 15,0 0-31,37 37 16,-37-37-16,0 0 31,1 0-15,-1 0-16,-37 0 15,74 37-15,-110 0 16,73-37-16,0 0 15,-37 37-15,38-37 16,-38 73-16,-36-36 16,-38 0-16,111 0 15,1-37 1,-1 0-16,0 0 16,0 36-1,0-36 16,37 37 1,-36-37-17,36 37 1,-37-37 0,37 37-1,-37-37-15,37 37 16,-37-37-1,37 36 1,0 1-16,-37-37 31,37 37-31,-36-37 16,36 37 0,-37-37-1,0 0 1,37 37-16,0-1 15,-37-36 17,0 0-17,37 37 1,-37-37 0,1 0-1,36 37 32,-37-37-16,37 37-31,0 0 16,0 0 15,0-1 0,0 1 16,0 0-15,0 0-1,0 0-16,0-1 1,0 1-16,0 0 16,0 0-1,0 36-15,37-73 16,-37 37 187,0 0-187,0 0-1,36 0 1,-36 0 0,37-1-1,-37 1 1,0 0 15,0 0-15,0 0-1,37-37 1,-37 36 0,37 1 15,37 37 0,-38-37 16,1-1-16,0 1-31,0 0 16,0 0 15,-1 0 63,1 0-79,-37-1 17,37-36-17,-37 37-15,0 0 16,0 0 0,0 0-1,37-37 1,-37 36-16,0 1 31,0 0-31,37-37 16,-37 37-16,36 36 15,1-36 1,-37 0 0,37 0-16,0 0 31,-37 0 94,-37-37-94,0 0 47,0 0-47,1 0-15,-1 0-16,0-37 16,0 37-1,0 0-15,1 0 32,-1-37-17,-37 0 1,37 37-16,-36 0 15,36 0-15,0-37 16,0 37-16,-73-37 16,36 37-1,1-36 1,-1-1 0,37 37 15,0 0 0,37-37-15,-36 37 46,-1 0-31,0 0 1,0 0-17,0 0 1,0 0 0,1 0-1,-38 0 16,37 0-15,0 0-16,1 0 16,-38 0-1,37 0-15,0 0 16,1 0-16,-1 0 16,0 0-1,0 0-15,0 0 16,1 0 15,-1 0-15,37 37-1,-37-37 17,0 0-17,37 37 16,-37-37-15,0 0 15,1 0 1,36 36-32,-37-36 15,0 0 1,37 37-1,-37-37-15,0 0 32,-36 0 30,73 37-62,-37-37 16,-73 0 15,110 37-31,-74 0 16,0 0-1,1-37-15,73 36 16,-37-36 0,0 0-16,37 37 15,-37-37-15,0 0 31,37 37 1,-36-37 15,-1 0 15,0 0-62,0 0 16,0 0-1,-36 0 17,36 0-32,0 0 31,37 37-31,-74-37 15,38 0-15,-1 0 16,0 0 0,0 0 15,37 37-31,-37-37 16,1 0-1,-1 0-15,0 0 16,0 0-16,0 0 15,37 36-15,-73-36 32,36 0-32,-37 0 15,37 0 1,1 0 0,-1 0 140,0-36-141,0 36 1,0-37 0,1 37-1,-1-37 1,37 0 0,-37 37-1,0-37 16,0 37-15,1-36 0,-1 36 31,0 0-16,0 0-16,0 0 1,1 0 15,-38-37 1,37 37-17,0 0 1,0 0 31,1 0-32,-1 0 17,0 0-17,0 0 16,0 0-15,1 0 15,-1 0-15,37 37 0,-37-37-1,0 0-15,0 0 31,1 0-15,-1 0 15,0 0 1,0 0-1,0 0-16,0 0 1,1 0-16,-1 0 16,0 0-1,0 0-15,0 0 16,1 0 0,-1 0-1,0 0 1,0 0-1,0 0-15,-36 0 16,36 0 0,0 0-1,0 0 1,0 0 93,37 73-77,0-36-1,0 0-16,0 0-15,0-1 16,0 1 0,0 0-16,0 0 15,0 36-15,-36-73 16,36 74-16,0-37 16,0 0-1,0-1 1,0 1 203,0 0-188,36-37-16,1 0 48,-37 37-16,37-37-47,0 37 47,37-37-16,-74 37-15,-37-37 187,-74 0-188,74 0-15,1 0 16,-38 0-16,37 0 16,-36 0-1,36 0 1,0 0-1,0 0-15,37 36 16,-37-36 0,1 0-1,-1 0 1,0 0-16,0 0 16,0 37-16,0-37 15,1 0 1,-1 0-1,37 37-15,-37-37 16,0 0 31,0 0 0,1 0-32,-1 0 1,0 0 0,-37 0-1,38 0 32,-1 0-16,37 37-15,-37-37 0,0 37-16,0-37 15,1 0 1,-1 0 15,37 36-31,-37-36 16,0 0 15,0 0 32,37 37-48,0 0 1,0 0-1,0 36 17,-37-36-17,1-37-15,36 37 16,-37 0 0,37 0-1,-37-37-15,37 37 16,-37-37-1,0 0 1,37 36-16,-36-36 16,-1 0 15,37 37-15,-37-37 15,0 0-31,37 37 15,-37-37 17,37 37-32,0 0 109,0-1-93,0 1-1,0 0 1,0 0 203,0 0-188,-36-37-15,-1 0-1,0 0 1,0 0-1,0 0 1,-36 0 0,36 0-16,0 0 15,0 0 1,0 0 0,37 36-1,-36-36 16,-1 0-15,37 37-16,0 0 31,0 0-31,0 0 16,0 0-16,0-1 16,0 1-1,0 0-15,0 0 16,-37-37-1,37 73 1,0-36 0,0 0-1,0 0 17,0 0-1,0-1 16,0 1-32,-37-37-15,37 37 16,0 0 15,0 0-15,-37-37-16,37 37 15,-36-37 1,36 36 0,-37-36-16,37 74 15,-37-74 17,37 37-17,0 0 16,0-1 16,0 1-31,0 0 15,0 0-15,0 0 31,0-1-32,0 1 1,0 0 0,0 0 77,0 0-61,-37-37 14,37 36-46,-37 1 16,37 0 0,-37 0-1,37 0-15,-36-37 16,36 37-16,-37-37 16,37 36-1,-37-36 1,37 37-1,-37-37 1,37 37 31,-37-37-16,37 37-31,0 0 16,37-37-1,-37 36 1,0 38-16,37-37 31,-37 0-15,0-1-16,37-36 16,-37 37 15,37-37 94,-1 0-125,-36 37 15,37-37 1,0 0 0,0 0-16,0 0 15,0 0 1,36 0 31,-36 0-16,0 0-15,0 0 15,-1 0-31,-36-37 16,37 37 30,-37-37-46,37 37 32,0 0-1,0 0 31,-1 0-46,1 0 31,0 0-31,0 0-1,37 0 1,-1 37-1,-36-37-15,37 37 16,-38-37 0,1 0 156,-37 37-172,0 0 15,0 0 1,0-1-16,37 38 31,0 0-15,-37-38-1,37 1 32,-37 0 0,0 0-31,36 0 15,-36-1 0,0 1 0,0 0 1,0 0-17,0 0 17,0 0-32,0-1 46,0 1-30,0 0 125,0 0-94,-36-37-1,-1 0-30,37 37 47,-37-37-48,37 36 16,0 1-31,0 0 16,0 0-16,-37 0 16,37-1-1,-37 1-15,37 0 16,0 0-16,0 0 16,0 0-1,0-1 141,37-36-124,-37 37-17,37-37 1,0 37 0,0-37-1,-1 0 1,1 37-1,0-37 1,0 37 0,0-37-1,36 0 1,-36 0 15,0 0-15,0 0-1,0 0 32,-1 0 31,-36-37-62,0 0 15,37 37-31,-37-37 32,37 37-32,37 0 31,-38 0-16,38 0 1,-37 0 0,36 0-1,1 37 1,-37-37-16,0 0 16,0 37-1,-1-37 32,1 37 31,0-37-62,0 36-1,-37 1 1,-74-37 265,37 0-265,1 0 0,-1 0-1,0 0 110,0 0-109,37 37-1,-37-37 17,37 37-32,0 0 62,-37-37-62,37 36 16,-36-36 15,36 37-31,0 0 16,-37-37-1,37 37 32,0 0-31,0-1 62,-37-36-62,37 37 46,0 0 16,0 0 0,-37-37-62,37 37 0,0 0-1,0 36 32,-37-73-31,37 37-1,0 0 17,0 0-17,-36-37-15,36 36 16,-37-36-16,37 37 15,0 37 17,-37-74-17,37 37 1,0-1 0,0 1-1,-37-37-15,37 37 16,0 0 15,0 0-31,-37-37 16,37 37-1,0-1 1,-36-36-16,36 37 94,0 0-63,0 0-15,0 0-1,0-1 16,0 1 110,0 0-125,0 0 46,0 0-31,0-1 1,0 1-17,0 0-15,0 0 47,0 0-31,0 0-1,0-1 17,0 1-1,0 0 0,0 0-31,0 0 47,0-1-31,0 1-1,0 0 1,0 0 0,0 0-1,0-1 48,36 1 30,-36 0-61,37-37 15,-37 37-32,37-37-15,0 0 16,0 37-1,-1-37 1,38 37 0,-37-37-16,0 0 15,-1 0 1,1 0 15,0 0-15,0 0-16,0 0 31,0 0 110,-37-37-110,0 0 0,36 37 16,-36-37-47,37 37 16,-37-37 15,37 37-15,-37-37-16,37 37 15,0 0 16,-1 0 32,-36-36-47,37 36-1,-37-37 1,37 37 15,-37-37-31,37 37 16,0 0 15,-1 0-15,1 0 30,0 0-14,0 0-17,-37-37 1,37 37 0,0 0-1,-1-37-15,1 37 16,0 0-1,-37-36 1,74 36 0,-38 0 15,-36-37-15,37 37-1,0 0 1,-37-37-1,37 0-15,0 37 16,-37-37 0,0 1 15,36 36-31,-36-37 62,0 0-62,37 37 16,-37-37 15,37 37-15,-37-37 15,37 37-31,-37-37 16,0 1-16,37 36 15,0 0 1,-1 0 0,38 0-1,-37 0-15,0 0 16,-37 110 203,0-73-204,0 0 1,0 0 15,0-1 0,0 1-15,-37-37 0,37 37 15,0 0-31,0 0 47,-37-37-47,37 36 15,-37-36-15,37 37 32,0 0-32,-37-37 15,37 37-15,-36 0 32,36-1-32,0 1 15,-37-37 1,0 37-1,0 0 1,37 0 0,-37-37-1,0 0 17,37 37-17,-36-37 1,-1 0-1,37 36 17,-37-36-17,0 0 32,0 0-16,1 0 1,36 37-17,-37-37 1,37 37-16,-37-37 47,37 37-32,-37-37 1,37 37 15,-37-37-15,37 36-16,0 1 16,-36-37-1,36 37 1,0 0 78,0 0-32,0-1-46,0 1 62,0 0-47,36 0 0,1-37-15,-37 37-16,37-1 16,-37 1-1,74 37-15,-38-37 31,-36 0-15,37-1 0,-37 1-1,37-37-15,0 37 32,0-37-17,-1 37 1,38 0-1,-37-37-15,0 36 16,0-36 0,-1 0 15,-36 37-15,37-37 30,0 0-14,-37 37-32,37-37 15,0 0 17,-1 0 14,1 37-30,0-37 15,37 0-31,-38 37 16,1-1 62,-37 1 0,0 0-62,0 0 15,0 0 0,0 0 63,0-1-63,0 1 16,-37-37-31,1 0 15,-1 0-31,37 37 16,-37-37-16,0 0 15,37 37 1,-73-37 0,73 37 15,-37-37-16,0 0 17,0 0-1,0 0-31,1 0 16,-1 0-1,0 0 16,-37 0-15,37 0-16,1 0 16,-1 0-1,-37 0 1,37 0-16,1 0 16,-1 0-16,0 36 15,0-36-15,0 0 16,37 37-1,-73-37-15,73 37 16,-37-37 0,37 37-16,-37-37 15,37 73 1,-37-73 0,0 0-16,1 0 31,36 37 0,-37-37-15,37 37-1,-37-37 17,37 37 108,37-37-30,0 0-110,-1 0 15,75 37-15,-74-37 16,0 0-16,-1 0 15,1 37 1,0-1 15,0-36 16,0 0-31,-1 0 15,1 0-15,-37 37 15,37-37-15,0 37 46,0 0 1,-37 0-32,36-37 172,-36 36-203,37-36 31,0 0-15,37 0 15,-37 0-31,-37 37 16,73 0-16,-36-37 15,0 37 1,0-37 0,-1 0-1,1 0 1,37 37 15,-37-37-15,-74 36 234,37 1-250,-74-37 15,37 37 1,37 0 0,-73 0-16,-1-37 15,74 37-15,-37-37 16,37 36-16,-73-36 15,36 0 1,37 37-16,0 0 16,-37-37-1,37 37 1,-37-37-16,37 37 16,-37-37-16,37 36 15,0 1 1,-36 0-1,36 0 1,-37-37 0,37 37-16,-37-1 31,37 1-15,-37-37-1,37 37 32,-37-37 16,37 37-63,-36-37 31,36 37-31,-37-1 15,0-36 1,0 37 0,-36-37-1,73 37-15,-74 0 16,37-37-16,37 74 16,74 146-1,-74-183 16,0 0-31,-37-37 16,0 0 0,37 37-16,0 0 31,0-1 0,-37-36-31,37 37 16,0 0-1,-37-37 1,37 74-16,-36-74 16,36 110-16,-37 37 15,0-110-15,37 0 16,0 73-16,0-73 16,0 37-16,-37-74 15,37 37-15,0 0 16,-37-37-16,37 36 15,0 1 142,0 0-126,0 0 0,0 0 0,0-1-15,0 1 0,0 0-1,0 0 1,0 0 0,0-1-1,0 1 1,0 37-16,37-37 31,-37 0-15,0-1-1,0 1 1,0 0-16,0 0 16,0 0-16,0-1 15,0 1 1,0 0-1,0 0 1,0 0 0,37-1 296,37 1-296,-38-37-1,1 0-15,0 0 16,-37 37 0,37-37 77,0 0-46,0 37-31,-37 0 109,36-37-109,-36 36 15,0 1 31,37 0-30,-37 0 30,0 0 1,37 0 437,0-37-485,36 36-15,-36-36 16,-37 37-1,74 0-15,-37 0 16,-1 36-16,38 38 16,0-1-16,-74-73 15,0 0-15,0 0 16,37 36 0,-1-73-1,1 0 95,0 0-95,-37-36-15,37 36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7-11-12T20:12:10.406"/>
    </inkml:context>
    <inkml:brush xml:id="br0">
      <inkml:brushProperty name="width" value="0.2" units="cm"/>
      <inkml:brushProperty name="height" value="0.4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EB6A70-B416-4B34-9C18-BEB32DD04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87DE9EF-79F6-4885-ADEF-B208D337E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6D87D2A-5847-471D-9F17-5A61EBCE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3F4585D-6FA8-4390-AA94-5F2791D2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1B50F1-4B0F-4DE7-98C0-C7A4DF57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10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78D5D0-17F6-471E-9329-D4F51C98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179E91A-67A0-46FE-8AC7-FC372601E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B5649C1-77D5-4BE7-9069-21AC99D7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B62C3D5-0351-426E-A2AA-990212B5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E303B01-DA00-426D-86A9-81909ECD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33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0E322B8-1B3C-4CF8-A195-FF957028F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C1E67C3-335C-4DC3-8B2E-64AD9C75D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60DB652-06B9-4CFB-96C8-979DAE42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D8E3DA5-F5A7-43C0-8022-6D1CBD15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3F1E2FD-E986-43FE-9ACA-5BBE0C53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51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1FC9C3-866D-492F-B000-BBF411B5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F95C60A-3944-4681-83E6-17C25A09B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B693C3A-47C2-4A24-9F5B-9FA0A272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D6AC661-A866-41DA-8D0B-09F4384E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68BD2E-3760-4DB6-B7DA-7CF11975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95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B9F2A16-B090-44BF-A4FE-24DEA6FF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7079456-DE1C-4A34-A1F4-A0F150D0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20EC90-689E-4AEE-8226-BA2DA7D6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016954-78E8-477D-8986-5AEEA29F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C279187-4632-4CFD-8970-6BE35759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36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19518A-4B4A-4071-B0A3-8938D833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C0BAC98-9EE0-412B-988B-377974181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7FB4008-9BF6-4815-8F62-A19F82E03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4A2593F-588E-4CE8-95FD-34EFF73D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40487EB-EBD9-48FC-9FEE-A92496B5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FDC1523-1225-44C3-82DA-0EB3A3CD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30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050692-71C1-4A9F-A8F9-5ADFEDDA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A4BABE5-F021-4ED8-9F89-AB742A970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50FBA69-2D24-4C69-8DCF-33249E11D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B11BEAA-7FEA-4EED-89CC-6D8E700B0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D6B1565-4426-49D6-9DE3-8452D0F47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0141168-6F95-44DE-8251-15B5AB49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5D4C22F3-0703-4E3F-95E5-16525E3A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0FDE07C-AD8D-4B55-89E7-10BD19AD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61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08308A-F30D-4A36-90EA-42875119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E79E623-D91E-4BC6-A603-0DD6D6A0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D2919D9-E928-4525-98F4-172A8B02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806D798-58E9-4A95-A09F-D57F799B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70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4559FF6D-F5D6-4F51-B822-314D57E3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DD4979D-5496-46C6-B255-6FD913BB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0AB6FB2-47F7-445F-8817-C386615D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39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C4A1F9-C38A-4881-9A9E-86944033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3FE84A0-FF97-4B09-9DC8-BC7F48C1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31AC325-FE34-43CD-AFFA-B819F1EAF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EBA78A-E371-487A-8C6B-9C642BF6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5DB258E-7F6A-40A4-A2B1-89F9D650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AE925D4-0BC6-4E0D-8FE4-51BC1B1C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47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1262F3-30AD-4309-9627-8C316EAF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D6E438F-3923-4891-98F2-98E79EB7F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FEFE3AA-D2C5-4BD7-BEC3-0C8D8534E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3A536AE-BF5A-4D85-9AEB-4A1793BC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51C4956-F5DE-4CAC-BF83-E8AE63AE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9386F5B-33CE-4428-AAA3-F3E05269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35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4A7DEB5-0B7A-4A60-95BA-74A1F7B3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B425642-9AF3-4A42-A309-40AEBEF76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E401921-0317-40F1-939C-9985FFFDF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4F5-2279-4BFD-B0C7-DFBFE6B762E1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6E5DA16-3C4C-4979-8A22-EDC1E01DC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6BB6C7-6488-4D01-9115-906019F6B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CE25-43AD-4E19-A20E-867339F171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3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residente_de_la_Junta_de_Galici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6B99EC-541F-4AC6-B24B-AF69F4AFB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        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2D05D44-6CC2-4842-ADF6-BCDB9B20B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71434A5-7FD1-4BB5-9C08-4E4723D19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2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258A80E-CD30-4CD6-BB6E-6CBB535AA0AE}"/>
              </a:ext>
            </a:extLst>
          </p:cNvPr>
          <p:cNvSpPr txBox="1"/>
          <p:nvPr/>
        </p:nvSpPr>
        <p:spPr>
          <a:xfrm>
            <a:off x="3604591" y="0"/>
            <a:ext cx="367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rgbClr val="FF00FF"/>
                </a:solidFill>
                <a:latin typeface="Algerian" panose="04020705040A02060702" pitchFamily="82" charset="0"/>
              </a:rPr>
              <a:t>   </a:t>
            </a:r>
            <a:r>
              <a:rPr lang="en-US" sz="4800" dirty="0" err="1">
                <a:solidFill>
                  <a:srgbClr val="FF00FF"/>
                </a:solidFill>
                <a:latin typeface="Algerian" panose="04020705040A02060702" pitchFamily="82" charset="0"/>
              </a:rPr>
              <a:t>G</a:t>
            </a:r>
            <a:r>
              <a:rPr lang="en-US" sz="4800" smtClean="0">
                <a:solidFill>
                  <a:srgbClr val="FF00FF"/>
                </a:solidFill>
                <a:latin typeface="Algerian" panose="04020705040A02060702" pitchFamily="82" charset="0"/>
              </a:rPr>
              <a:t>alicia</a:t>
            </a:r>
            <a:endParaRPr lang="en-US" sz="4800" dirty="0">
              <a:solidFill>
                <a:srgbClr val="FF00F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287">
        <p:checker/>
      </p:transition>
    </mc:Choice>
    <mc:Fallback xmlns="">
      <p:transition spd="slow" advTm="628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0F81AB-4904-4745-9440-5AF3EC63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3915B25-9A0D-4A5A-B85C-19681E283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Marcador de contenido 7">
            <a:extLst>
              <a:ext uri="{FF2B5EF4-FFF2-40B4-BE49-F238E27FC236}">
                <a16:creationId xmlns="" xmlns:a16="http://schemas.microsoft.com/office/drawing/2014/main" id="{2D22B7F9-2F28-4104-8D30-814B999BF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9877" cy="6858000"/>
          </a:xfrm>
        </p:spPr>
      </p:pic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91E8120-D491-4183-9023-E38C55D7D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Marcador de contenido 9">
            <a:extLst>
              <a:ext uri="{FF2B5EF4-FFF2-40B4-BE49-F238E27FC236}">
                <a16:creationId xmlns="" xmlns:a16="http://schemas.microsoft.com/office/drawing/2014/main" id="{C65B6B63-48FD-4345-BC01-A9FE4D0E872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6" y="0"/>
            <a:ext cx="6055299" cy="6858000"/>
          </a:xfr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462C4204-D422-48EA-8CE3-1CA20A98441B}"/>
              </a:ext>
            </a:extLst>
          </p:cNvPr>
          <p:cNvSpPr txBox="1"/>
          <p:nvPr/>
        </p:nvSpPr>
        <p:spPr>
          <a:xfrm>
            <a:off x="1014195" y="6281530"/>
            <a:ext cx="514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3300"/>
                </a:solidFill>
                <a:latin typeface="Anonymous" panose="02000409000000000000" pitchFamily="49" charset="0"/>
              </a:rPr>
              <a:t>TOWERS OF HERCULES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C22FEBF7-810C-4A09-B07F-AF5956A14F3F}"/>
              </a:ext>
            </a:extLst>
          </p:cNvPr>
          <p:cNvSpPr txBox="1"/>
          <p:nvPr/>
        </p:nvSpPr>
        <p:spPr>
          <a:xfrm>
            <a:off x="7580243" y="6281529"/>
            <a:ext cx="52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66FF66"/>
                </a:solidFill>
                <a:latin typeface="AG Book Rounded" panose="02000803040000020004" pitchFamily="2" charset="0"/>
              </a:rPr>
              <a:t>MARIA PITA’S STATUES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527CADE2-DF18-4F25-8BDB-F093AEEB280D}"/>
              </a:ext>
            </a:extLst>
          </p:cNvPr>
          <p:cNvSpPr txBox="1"/>
          <p:nvPr/>
        </p:nvSpPr>
        <p:spPr>
          <a:xfrm>
            <a:off x="3904824" y="35779"/>
            <a:ext cx="6299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rgbClr val="FF0000"/>
                </a:solidFill>
                <a:latin typeface="Bebas Neue" panose="020B0000000000000000" pitchFamily="34" charset="0"/>
              </a:rPr>
              <a:t>FAMOUS MONUMENTS</a:t>
            </a:r>
          </a:p>
        </p:txBody>
      </p:sp>
    </p:spTree>
    <p:extLst>
      <p:ext uri="{BB962C8B-B14F-4D97-AF65-F5344CB8AC3E}">
        <p14:creationId xmlns:p14="http://schemas.microsoft.com/office/powerpoint/2010/main" val="25579814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6486F4-24DF-4EC5-864F-F8F15179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BEF66D0-BEAA-4861-97F0-B48E2A95B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8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821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EC2DC4-6A35-4D73-B859-576B6A74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61C415FD-AFD0-4A74-A900-580C06D02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="" xmlns:a16="http://schemas.microsoft.com/office/drawing/2014/main" id="{2B5A058D-7CF3-4128-A4D2-539C3BA8493F}"/>
                  </a:ext>
                </a:extLst>
              </p14:cNvPr>
              <p14:cNvContentPartPr/>
              <p14:nvPr/>
            </p14:nvContentPartPr>
            <p14:xfrm>
              <a:off x="4466061" y="1007014"/>
              <a:ext cx="6215040" cy="57387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B5A058D-7CF3-4128-A4D2-539C3BA849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0061" y="935014"/>
                <a:ext cx="6286680" cy="58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="" xmlns:a16="http://schemas.microsoft.com/office/drawing/2014/main" id="{CF8C06C7-B546-4779-B667-EAA735A21B02}"/>
                  </a:ext>
                </a:extLst>
              </p14:cNvPr>
              <p14:cNvContentPartPr/>
              <p14:nvPr/>
            </p14:nvContentPartPr>
            <p14:xfrm>
              <a:off x="3365901" y="181894"/>
              <a:ext cx="6825240" cy="6462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CF8C06C7-B546-4779-B667-EAA735A21B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9901" y="109894"/>
                <a:ext cx="6896880" cy="66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="" xmlns:a16="http://schemas.microsoft.com/office/drawing/2014/main" id="{C375C954-1381-458B-A114-7D7F9F47D797}"/>
                  </a:ext>
                </a:extLst>
              </p14:cNvPr>
              <p14:cNvContentPartPr/>
              <p14:nvPr/>
            </p14:nvContentPartPr>
            <p14:xfrm>
              <a:off x="13278501" y="1113214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375C954-1381-458B-A114-7D7F9F47D7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42501" y="1041214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3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3BF9F4-9A99-4367-A3DA-80953B1F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2FEC37F-2797-4E3C-8E9C-29EE26B35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5564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85A0365-341E-4909-9852-35722F315179}"/>
              </a:ext>
            </a:extLst>
          </p:cNvPr>
          <p:cNvSpPr txBox="1"/>
          <p:nvPr/>
        </p:nvSpPr>
        <p:spPr>
          <a:xfrm>
            <a:off x="1364974" y="1351722"/>
            <a:ext cx="960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chemeClr val="bg1"/>
                </a:solidFill>
                <a:latin typeface="Armalite Rifle" panose="02000000000000000000" pitchFamily="2" charset="0"/>
              </a:rPr>
              <a:t>THANK YOU FOR WATCHING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308DA39-A4CB-4CC7-ABF5-69D780B70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2" y="2577807"/>
            <a:ext cx="3486150" cy="29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03B397-BD14-4A39-A88C-93623F49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92D050"/>
                </a:solidFill>
                <a:latin typeface="Action of the Time New UL" panose="04030905020B02020C02" pitchFamily="82" charset="0"/>
              </a:rPr>
              <a:t>              </a:t>
            </a:r>
            <a:r>
              <a:rPr lang="es-ES" dirty="0" err="1">
                <a:solidFill>
                  <a:srgbClr val="92D050"/>
                </a:solidFill>
                <a:latin typeface="Action of the Time New UL" panose="04030905020B02020C02" pitchFamily="82" charset="0"/>
              </a:rPr>
              <a:t>President</a:t>
            </a:r>
            <a:r>
              <a:rPr lang="es-ES" dirty="0">
                <a:solidFill>
                  <a:srgbClr val="92D050"/>
                </a:solidFill>
                <a:latin typeface="Action of the Time New UL" panose="04030905020B02020C02" pitchFamily="82" charset="0"/>
              </a:rPr>
              <a:t> </a:t>
            </a:r>
            <a:r>
              <a:rPr lang="es-ES" dirty="0" err="1">
                <a:solidFill>
                  <a:srgbClr val="92D050"/>
                </a:solidFill>
                <a:latin typeface="Action of the Time New UL" panose="04030905020B02020C02" pitchFamily="82" charset="0"/>
              </a:rPr>
              <a:t>of</a:t>
            </a:r>
            <a:r>
              <a:rPr lang="es-ES" dirty="0">
                <a:solidFill>
                  <a:srgbClr val="92D050"/>
                </a:solidFill>
                <a:latin typeface="Action of the Time New UL" panose="04030905020B02020C02" pitchFamily="82" charset="0"/>
              </a:rPr>
              <a:t> </a:t>
            </a:r>
            <a:r>
              <a:rPr lang="es-ES" dirty="0" err="1">
                <a:solidFill>
                  <a:srgbClr val="92D050"/>
                </a:solidFill>
                <a:latin typeface="Action of the Time New UL" panose="04030905020B02020C02" pitchFamily="82" charset="0"/>
              </a:rPr>
              <a:t>Calicia</a:t>
            </a:r>
            <a:r>
              <a:rPr lang="es-ES" dirty="0">
                <a:solidFill>
                  <a:srgbClr val="92D050"/>
                </a:solidFill>
                <a:latin typeface="Action of the Time New UL" panose="04030905020B02020C02" pitchFamily="82" charset="0"/>
              </a:rPr>
              <a:t>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BC45DB82-1888-42AD-9E57-B29D6F33F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4764" y="1544914"/>
            <a:ext cx="2438399" cy="3724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0E7BFFE-82EF-4940-BB0A-7B5298460525}"/>
              </a:ext>
            </a:extLst>
          </p:cNvPr>
          <p:cNvSpPr txBox="1"/>
          <p:nvPr/>
        </p:nvSpPr>
        <p:spPr>
          <a:xfrm>
            <a:off x="2557671" y="5552661"/>
            <a:ext cx="689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/>
              <a:t>      Alberto Núñez </a:t>
            </a:r>
            <a:r>
              <a:rPr lang="es-ES" sz="4400" b="1" dirty="0" err="1"/>
              <a:t>Feijóo</a:t>
            </a:r>
            <a:endParaRPr lang="es-ES" sz="4400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ED06C77-2BD1-42DF-8AB1-1B16DC772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7" y="2288174"/>
            <a:ext cx="238125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566E04A-10AC-4C9E-8908-B4BFB91F8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75" y="2336731"/>
            <a:ext cx="3204306" cy="1779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33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963">
        <p15:prstTrans prst="pageCurlDouble"/>
      </p:transition>
    </mc:Choice>
    <mc:Fallback xmlns="">
      <p:transition spd="slow" advTm="8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248840-0886-41E0-B535-DD0A8F07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D60093"/>
                </a:solidFill>
                <a:latin typeface="Amperzand" pitchFamily="2" charset="0"/>
                <a:ea typeface="Amperzand" pitchFamily="2" charset="0"/>
              </a:rPr>
              <a:t>                              </a:t>
            </a:r>
            <a:r>
              <a:rPr lang="es-ES" sz="7200" dirty="0" err="1">
                <a:solidFill>
                  <a:srgbClr val="D60093"/>
                </a:solidFill>
                <a:latin typeface="Amperzand" pitchFamily="2" charset="0"/>
                <a:ea typeface="Amperzand" pitchFamily="2" charset="0"/>
              </a:rPr>
              <a:t>Provinces</a:t>
            </a:r>
            <a:endParaRPr lang="es-ES" dirty="0">
              <a:solidFill>
                <a:srgbClr val="D60093"/>
              </a:solidFill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7D146B0F-41FB-43ED-9FF8-2CDAC7393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9744EFA-0229-4180-B610-1485FED4BB53}"/>
              </a:ext>
            </a:extLst>
          </p:cNvPr>
          <p:cNvSpPr txBox="1"/>
          <p:nvPr/>
        </p:nvSpPr>
        <p:spPr>
          <a:xfrm>
            <a:off x="365760" y="365125"/>
            <a:ext cx="389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>
                <a:solidFill>
                  <a:srgbClr val="D60093"/>
                </a:solidFill>
                <a:latin typeface="Amperzand" pitchFamily="2" charset="0"/>
                <a:ea typeface="Amperzand" pitchFamily="2" charset="0"/>
              </a:rPr>
              <a:t>Provinces</a:t>
            </a:r>
            <a:r>
              <a:rPr lang="es-ES" sz="4800" dirty="0">
                <a:solidFill>
                  <a:srgbClr val="D60093"/>
                </a:solidFill>
                <a:latin typeface="Amperzand" pitchFamily="2" charset="0"/>
                <a:ea typeface="Amperzand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31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19">
        <p:blinds dir="vert"/>
      </p:transition>
    </mc:Choice>
    <mc:Fallback xmlns="">
      <p:transition spd="slow" advTm="511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970189-0962-45AB-B031-017BC80B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8000" dirty="0">
                <a:solidFill>
                  <a:srgbClr val="FF0066"/>
                </a:solidFill>
                <a:latin typeface="Battle Beasts" panose="00000400000000000000" pitchFamily="2" charset="0"/>
              </a:rPr>
              <a:t>                  </a:t>
            </a:r>
            <a:r>
              <a:rPr lang="es-ES" sz="8000" dirty="0" err="1">
                <a:solidFill>
                  <a:srgbClr val="FF0066"/>
                </a:solidFill>
                <a:latin typeface="Battle Beasts" panose="00000400000000000000" pitchFamily="2" charset="0"/>
              </a:rPr>
              <a:t>seize</a:t>
            </a:r>
            <a:endParaRPr lang="es-ES" sz="8000" dirty="0">
              <a:solidFill>
                <a:srgbClr val="FF0066"/>
              </a:solidFill>
              <a:latin typeface="Battle Beasts" panose="000004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E1A6B69-7877-4A98-A5F9-86539AB1C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                   </a:t>
            </a:r>
            <a:r>
              <a:rPr lang="es-ES" sz="11500" dirty="0"/>
              <a:t>29.574 km</a:t>
            </a:r>
            <a:r>
              <a:rPr lang="es-ES" sz="4800" dirty="0"/>
              <a:t>2</a:t>
            </a:r>
            <a:endParaRPr lang="es-ES" sz="11500" dirty="0"/>
          </a:p>
        </p:txBody>
      </p:sp>
    </p:spTree>
    <p:extLst>
      <p:ext uri="{BB962C8B-B14F-4D97-AF65-F5344CB8AC3E}">
        <p14:creationId xmlns:p14="http://schemas.microsoft.com/office/powerpoint/2010/main" val="110746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22">
        <p15:prstTrans prst="curtains"/>
      </p:transition>
    </mc:Choice>
    <mc:Fallback xmlns="">
      <p:transition spd="slow" advTm="66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39A0B7-ABC3-4E82-B2E0-C5813C43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C000"/>
                </a:solidFill>
                <a:latin typeface="After Shok" panose="00000400000000000000" pitchFamily="2" charset="0"/>
              </a:rPr>
              <a:t>        POPULATION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911851-564B-4F93-ADD8-A4BE7450D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9600" dirty="0"/>
              <a:t>   2,719  MILLIONS</a:t>
            </a:r>
          </a:p>
        </p:txBody>
      </p:sp>
    </p:spTree>
    <p:extLst>
      <p:ext uri="{BB962C8B-B14F-4D97-AF65-F5344CB8AC3E}">
        <p14:creationId xmlns:p14="http://schemas.microsoft.com/office/powerpoint/2010/main" val="32435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>
        <p14:vortex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583AF7-32D3-4F2A-B624-FD233E0D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800" dirty="0">
                <a:solidFill>
                  <a:srgbClr val="FF3300"/>
                </a:solidFill>
                <a:latin typeface="Battle Beasts" panose="00000400000000000000" pitchFamily="2" charset="0"/>
              </a:rPr>
              <a:t>   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2AA4F12-A774-42CD-96A9-74999C10C416}"/>
              </a:ext>
            </a:extLst>
          </p:cNvPr>
          <p:cNvSpPr txBox="1"/>
          <p:nvPr/>
        </p:nvSpPr>
        <p:spPr>
          <a:xfrm>
            <a:off x="838200" y="-419705"/>
            <a:ext cx="10072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>
                <a:solidFill>
                  <a:srgbClr val="FF3300"/>
                </a:solidFill>
                <a:latin typeface="Battle Beasts" panose="00000400000000000000" pitchFamily="2" charset="0"/>
              </a:rPr>
              <a:t>   Tradicional </a:t>
            </a:r>
            <a:r>
              <a:rPr lang="es-ES" sz="9600" dirty="0" err="1">
                <a:solidFill>
                  <a:srgbClr val="FF3300"/>
                </a:solidFill>
                <a:latin typeface="Battle Beasts" panose="00000400000000000000" pitchFamily="2" charset="0"/>
              </a:rPr>
              <a:t>food</a:t>
            </a:r>
            <a:endParaRPr lang="es-ES" sz="9600" dirty="0">
              <a:solidFill>
                <a:srgbClr val="FF3300"/>
              </a:solidFill>
              <a:latin typeface="Battle Beasts" panose="00000400000000000000" pitchFamily="2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="" xmlns:a16="http://schemas.microsoft.com/office/drawing/2014/main" id="{AD36F0E6-098A-4290-9759-25683BA88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354"/>
          </a:xfr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AE0AFB6-F72F-42F2-B540-80E4FC6035D4}"/>
              </a:ext>
            </a:extLst>
          </p:cNvPr>
          <p:cNvSpPr txBox="1"/>
          <p:nvPr/>
        </p:nvSpPr>
        <p:spPr>
          <a:xfrm>
            <a:off x="206225" y="-419705"/>
            <a:ext cx="9647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rgbClr val="3333FF"/>
                </a:solidFill>
                <a:latin typeface="Battle Beasts" panose="00000400000000000000" pitchFamily="2" charset="0"/>
              </a:rPr>
              <a:t>Tradicional</a:t>
            </a:r>
          </a:p>
          <a:p>
            <a:r>
              <a:rPr lang="es-ES" sz="8000" dirty="0">
                <a:solidFill>
                  <a:srgbClr val="3333FF"/>
                </a:solidFill>
                <a:latin typeface="Battle Beasts" panose="00000400000000000000" pitchFamily="2" charset="0"/>
              </a:rPr>
              <a:t> </a:t>
            </a:r>
            <a:r>
              <a:rPr lang="es-ES" sz="8000" dirty="0" err="1">
                <a:solidFill>
                  <a:srgbClr val="3333FF"/>
                </a:solidFill>
                <a:latin typeface="Battle Beasts" panose="00000400000000000000" pitchFamily="2" charset="0"/>
              </a:rPr>
              <a:t>food</a:t>
            </a:r>
            <a:endParaRPr lang="es-ES" sz="8000" dirty="0">
              <a:solidFill>
                <a:srgbClr val="3333FF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419851E-B4AE-4B7B-9AC6-EA0B25B84147}"/>
              </a:ext>
            </a:extLst>
          </p:cNvPr>
          <p:cNvSpPr txBox="1"/>
          <p:nvPr/>
        </p:nvSpPr>
        <p:spPr>
          <a:xfrm>
            <a:off x="8883085" y="5618922"/>
            <a:ext cx="405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rgbClr val="3333FF"/>
                </a:solidFill>
                <a:latin typeface="BODY HUNTER" panose="02000400000000000000" pitchFamily="2" charset="0"/>
                <a:ea typeface="BODY HUNTER" panose="02000400000000000000" pitchFamily="2" charset="0"/>
              </a:rPr>
              <a:t>OCTOPUS</a:t>
            </a:r>
          </a:p>
        </p:txBody>
      </p:sp>
    </p:spTree>
    <p:extLst>
      <p:ext uri="{BB962C8B-B14F-4D97-AF65-F5344CB8AC3E}">
        <p14:creationId xmlns:p14="http://schemas.microsoft.com/office/powerpoint/2010/main" val="251689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82">
        <p15:prstTrans prst="crush"/>
      </p:transition>
    </mc:Choice>
    <mc:Fallback xmlns="">
      <p:transition spd="slow" advTm="2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7061E78-1D0C-4C88-958B-8750ACCDAEEE}"/>
              </a:ext>
            </a:extLst>
          </p:cNvPr>
          <p:cNvSpPr txBox="1"/>
          <p:nvPr/>
        </p:nvSpPr>
        <p:spPr>
          <a:xfrm>
            <a:off x="2889685" y="0"/>
            <a:ext cx="94675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>
                <a:solidFill>
                  <a:srgbClr val="FF9933"/>
                </a:solidFill>
                <a:latin typeface="Battle Beasts" panose="00000400000000000000" pitchFamily="2" charset="0"/>
              </a:rPr>
              <a:t>Traditional drink</a:t>
            </a:r>
            <a:endParaRPr lang="es-ES" sz="8800" dirty="0">
              <a:solidFill>
                <a:srgbClr val="FF9933"/>
              </a:solidFill>
              <a:latin typeface="Battle Beasts" panose="00000400000000000000" pitchFamily="2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="" xmlns:a16="http://schemas.microsoft.com/office/drawing/2014/main" id="{9804A354-CBD6-405A-B940-40758CB6F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5" y="738015"/>
            <a:ext cx="2424685" cy="6189330"/>
          </a:xfr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AAEF354-2152-4353-A087-95DEC5A6D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63" y="2559219"/>
            <a:ext cx="4197927" cy="41979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CDBC8667-C859-4CD2-BCFD-1DB837340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82" y="1973617"/>
            <a:ext cx="1873960" cy="4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276">
        <p14:glitter pattern="hexagon"/>
      </p:transition>
    </mc:Choice>
    <mc:Fallback xmlns="">
      <p:transition spd="slow" advTm="72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7DDD1E-508C-4004-8AC2-D5010C33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FF"/>
                </a:solidFill>
                <a:latin typeface="Amperzand" pitchFamily="2" charset="0"/>
                <a:ea typeface="Amperzand" pitchFamily="2" charset="0"/>
              </a:rPr>
              <a:t>                      </a:t>
            </a:r>
            <a:r>
              <a:rPr lang="en-US" sz="6000" dirty="0">
                <a:solidFill>
                  <a:srgbClr val="FF00FF"/>
                </a:solidFill>
                <a:latin typeface="Amperzand" pitchFamily="2" charset="0"/>
                <a:ea typeface="Amperzand" pitchFamily="2" charset="0"/>
              </a:rPr>
              <a:t>Traditional</a:t>
            </a:r>
            <a:r>
              <a:rPr lang="es-ES" sz="6000" dirty="0">
                <a:solidFill>
                  <a:srgbClr val="FF00FF"/>
                </a:solidFill>
                <a:latin typeface="Amperzand" pitchFamily="2" charset="0"/>
                <a:ea typeface="Amperzand" pitchFamily="2" charset="0"/>
              </a:rPr>
              <a:t> dance</a:t>
            </a:r>
            <a:endParaRPr lang="es-ES" dirty="0">
              <a:solidFill>
                <a:srgbClr val="FF00FF"/>
              </a:solidFill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BDCEDF18-028D-4A8F-8EC9-67DB97D3D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"/>
            <a:ext cx="12192000" cy="6861637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891BE5A-2402-4378-B561-AD49629D06A4}"/>
              </a:ext>
            </a:extLst>
          </p:cNvPr>
          <p:cNvSpPr txBox="1"/>
          <p:nvPr/>
        </p:nvSpPr>
        <p:spPr>
          <a:xfrm>
            <a:off x="397565" y="153090"/>
            <a:ext cx="6215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>
                <a:solidFill>
                  <a:srgbClr val="FF00FF"/>
                </a:solidFill>
                <a:latin typeface="Amperzand" pitchFamily="2" charset="0"/>
                <a:ea typeface="Amperzand" pitchFamily="2" charset="0"/>
              </a:rPr>
              <a:t>Traditional</a:t>
            </a:r>
            <a:r>
              <a:rPr lang="es-ES" sz="4000" dirty="0">
                <a:solidFill>
                  <a:srgbClr val="FF00FF"/>
                </a:solidFill>
                <a:latin typeface="Amperzand" pitchFamily="2" charset="0"/>
                <a:ea typeface="Amperzand" pitchFamily="2" charset="0"/>
              </a:rPr>
              <a:t>   Dance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AE0BCF4-CCCE-4B70-B9EB-518367546A30}"/>
              </a:ext>
            </a:extLst>
          </p:cNvPr>
          <p:cNvSpPr txBox="1"/>
          <p:nvPr/>
        </p:nvSpPr>
        <p:spPr>
          <a:xfrm>
            <a:off x="9528314" y="5897217"/>
            <a:ext cx="496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66FF66"/>
                </a:solidFill>
              </a:rPr>
              <a:t>MUIÑERA</a:t>
            </a:r>
          </a:p>
        </p:txBody>
      </p:sp>
    </p:spTree>
    <p:extLst>
      <p:ext uri="{BB962C8B-B14F-4D97-AF65-F5344CB8AC3E}">
        <p14:creationId xmlns:p14="http://schemas.microsoft.com/office/powerpoint/2010/main" val="2454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172">
        <p14:prism isInverted="1"/>
      </p:transition>
    </mc:Choice>
    <mc:Fallback xmlns="">
      <p:transition spd="slow" advTm="101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EB164A-2767-4AE4-BCF4-6139F683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793058AD-E10D-4630-B3CD-C7D3BA97A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2"/>
            <a:ext cx="12192000" cy="6871742"/>
          </a:xfr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E939454-683C-491A-8888-F43DD77D3A10}"/>
              </a:ext>
            </a:extLst>
          </p:cNvPr>
          <p:cNvSpPr txBox="1"/>
          <p:nvPr/>
        </p:nvSpPr>
        <p:spPr>
          <a:xfrm>
            <a:off x="556591" y="5883965"/>
            <a:ext cx="5168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66FF66"/>
                </a:solidFill>
                <a:latin typeface="Algerian" panose="04020705040A02060702" pitchFamily="82" charset="0"/>
              </a:rPr>
              <a:t>             </a:t>
            </a:r>
            <a:r>
              <a:rPr lang="es-ES" sz="4400" dirty="0">
                <a:solidFill>
                  <a:srgbClr val="66FF66"/>
                </a:solidFill>
                <a:latin typeface="Algerian" panose="04020705040A02060702" pitchFamily="82" charset="0"/>
              </a:rPr>
              <a:t>FLAG OF</a:t>
            </a:r>
            <a:endParaRPr lang="es-ES" sz="3200" dirty="0">
              <a:solidFill>
                <a:srgbClr val="66FF66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2AABC7D-D883-4EC0-BF0C-45399C63B1BF}"/>
              </a:ext>
            </a:extLst>
          </p:cNvPr>
          <p:cNvSpPr txBox="1"/>
          <p:nvPr/>
        </p:nvSpPr>
        <p:spPr>
          <a:xfrm>
            <a:off x="8647043" y="1245704"/>
            <a:ext cx="3286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66FF66"/>
                </a:solidFill>
                <a:latin typeface="Algerian" panose="04020705040A02060702" pitchFamily="82" charset="0"/>
              </a:rPr>
              <a:t>CALICIA</a:t>
            </a:r>
          </a:p>
        </p:txBody>
      </p:sp>
    </p:spTree>
    <p:extLst>
      <p:ext uri="{BB962C8B-B14F-4D97-AF65-F5344CB8AC3E}">
        <p14:creationId xmlns:p14="http://schemas.microsoft.com/office/powerpoint/2010/main" val="35483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57</Words>
  <Application>Microsoft Office PowerPoint</Application>
  <PresentationFormat>Panorámica</PresentationFormat>
  <Paragraphs>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7" baseType="lpstr">
      <vt:lpstr>Action of the Time New UL</vt:lpstr>
      <vt:lpstr>After Shok</vt:lpstr>
      <vt:lpstr>AG Book Rounded</vt:lpstr>
      <vt:lpstr>Algerian</vt:lpstr>
      <vt:lpstr>Amperzand</vt:lpstr>
      <vt:lpstr>Anonymous</vt:lpstr>
      <vt:lpstr>Arial</vt:lpstr>
      <vt:lpstr>Armalite Rifle</vt:lpstr>
      <vt:lpstr>Battle Beasts</vt:lpstr>
      <vt:lpstr>Bebas Neue</vt:lpstr>
      <vt:lpstr>BODY HUNTER</vt:lpstr>
      <vt:lpstr>Calibri</vt:lpstr>
      <vt:lpstr>Calibri Light</vt:lpstr>
      <vt:lpstr>Tema de Office</vt:lpstr>
      <vt:lpstr>                  </vt:lpstr>
      <vt:lpstr>              President of Calicia </vt:lpstr>
      <vt:lpstr>                              Provinces</vt:lpstr>
      <vt:lpstr>                  seize</vt:lpstr>
      <vt:lpstr>        POPULATION</vt:lpstr>
      <vt:lpstr>     </vt:lpstr>
      <vt:lpstr>Presentación de PowerPoint</vt:lpstr>
      <vt:lpstr>                      Traditional dance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</dc:creator>
  <cp:lastModifiedBy>Primaria Primaria Professors</cp:lastModifiedBy>
  <cp:revision>23</cp:revision>
  <dcterms:created xsi:type="dcterms:W3CDTF">2017-11-05T19:07:40Z</dcterms:created>
  <dcterms:modified xsi:type="dcterms:W3CDTF">2017-11-22T11:20:52Z</dcterms:modified>
</cp:coreProperties>
</file>