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9" r:id="rId3"/>
    <p:sldId id="262" r:id="rId4"/>
    <p:sldId id="272" r:id="rId5"/>
    <p:sldId id="273" r:id="rId6"/>
    <p:sldId id="263" r:id="rId7"/>
    <p:sldId id="265" r:id="rId8"/>
    <p:sldId id="266" r:id="rId9"/>
    <p:sldId id="267" r:id="rId10"/>
    <p:sldId id="274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0" autoAdjust="0"/>
    <p:restoredTop sz="94706" autoAdjust="0"/>
  </p:normalViewPr>
  <p:slideViewPr>
    <p:cSldViewPr>
      <p:cViewPr varScale="1">
        <p:scale>
          <a:sx n="74" d="100"/>
          <a:sy n="74" d="100"/>
        </p:scale>
        <p:origin x="216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11/16/2017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11/16/2017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8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" descr="Map of North America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9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extremadura</a:t>
            </a:r>
            <a:endParaRPr lang="es-ES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3" y="4581128"/>
            <a:ext cx="2543944" cy="190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f.C</a:t>
            </a:r>
            <a:r>
              <a:rPr lang="en-US" dirty="0" smtClean="0"/>
              <a:t> </a:t>
            </a:r>
            <a:r>
              <a:rPr lang="en-US" dirty="0" err="1" smtClean="0"/>
              <a:t>extremadura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8348" y="1628800"/>
            <a:ext cx="4916984" cy="491698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668984"/>
          </a:xfrm>
        </p:spPr>
        <p:txBody>
          <a:bodyPr/>
          <a:lstStyle/>
          <a:p>
            <a:r>
              <a:rPr lang="en-US" dirty="0" smtClean="0"/>
              <a:t>Famous </a:t>
            </a:r>
            <a:r>
              <a:rPr lang="en-US" dirty="0" err="1" smtClean="0"/>
              <a:t>futbol</a:t>
            </a:r>
            <a:r>
              <a:rPr lang="en-US" dirty="0" smtClean="0"/>
              <a:t> club in Extremadura.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Francisco Javier </a:t>
            </a:r>
            <a:r>
              <a:rPr lang="en-US" dirty="0" err="1" smtClean="0"/>
              <a:t>fragoso</a:t>
            </a:r>
            <a:endParaRPr lang="en-US" dirty="0"/>
          </a:p>
        </p:txBody>
      </p:sp>
      <p:sp>
        <p:nvSpPr>
          <p:cNvPr id="5" name="Picture Placeholder 4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mayor</a:t>
            </a:r>
            <a:endParaRPr lang="en-US" sz="8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316" y="330135"/>
            <a:ext cx="6408712" cy="626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39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Food and drink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5656" y="1628505"/>
            <a:ext cx="4275558" cy="1741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156" y="158490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Population               size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37° 57′ and 40° 85′ N latitude, and 4° 39′ and 7° 33′ W longitude.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6600" dirty="0">
                <a:latin typeface="Aharoni" panose="02010803020104030203" pitchFamily="2" charset="-79"/>
                <a:cs typeface="Aharoni" panose="02010803020104030203" pitchFamily="2" charset="-79"/>
              </a:rPr>
              <a:t>1,087,778</a:t>
            </a:r>
          </a:p>
        </p:txBody>
      </p:sp>
    </p:spTree>
    <p:extLst>
      <p:ext uri="{BB962C8B-B14F-4D97-AF65-F5344CB8AC3E}">
        <p14:creationId xmlns:p14="http://schemas.microsoft.com/office/powerpoint/2010/main" val="23103555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geography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19471" y="2996952"/>
            <a:ext cx="4643610" cy="3084684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233278" y="1828800"/>
            <a:ext cx="10693781" cy="4343400"/>
          </a:xfrm>
        </p:spPr>
        <p:txBody>
          <a:bodyPr/>
          <a:lstStyle/>
          <a:p>
            <a:r>
              <a:rPr lang="es-ES_tradnl" dirty="0" err="1" smtClean="0"/>
              <a:t>Jálama</a:t>
            </a:r>
            <a:r>
              <a:rPr lang="es-ES_tradnl" dirty="0" smtClean="0"/>
              <a:t>                                            </a:t>
            </a:r>
            <a:r>
              <a:rPr lang="es-ES_tradnl" dirty="0" err="1" smtClean="0"/>
              <a:t>guadiana</a:t>
            </a:r>
            <a:endParaRPr lang="es-E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4" y="3091933"/>
            <a:ext cx="3865111" cy="28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748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Castle of </a:t>
            </a:r>
            <a:r>
              <a:rPr lang="en-US" sz="6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trujillo</a:t>
            </a:r>
            <a:endParaRPr 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613" y="1828800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Ham day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03461" y="2667000"/>
            <a:ext cx="9799318" cy="393151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extremadura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 flipH="1">
            <a:off x="10971213" y="2743200"/>
            <a:ext cx="45719" cy="3428999"/>
          </a:xfrm>
        </p:spPr>
        <p:txBody>
          <a:bodyPr/>
          <a:lstStyle/>
          <a:p>
            <a:r>
              <a:rPr lang="en-US" dirty="0" smtClean="0"/>
              <a:t>Cutting   </a:t>
            </a:r>
          </a:p>
          <a:p>
            <a:r>
              <a:rPr lang="en-US" dirty="0" smtClean="0"/>
              <a:t>ham</a:t>
            </a:r>
          </a:p>
        </p:txBody>
      </p:sp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 smtClean="0"/>
              <a:t>Atrio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famous restaurant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92" y="1720100"/>
            <a:ext cx="6552728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390" y="1634888"/>
            <a:ext cx="3544787" cy="2727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620" y="4397402"/>
            <a:ext cx="3640327" cy="242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2" y="0"/>
            <a:ext cx="7878890" cy="68720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54652" y="2204864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Teatre</a:t>
            </a:r>
            <a:r>
              <a:rPr lang="es-ES" dirty="0"/>
              <a:t> </a:t>
            </a:r>
            <a:r>
              <a:rPr lang="es-ES" dirty="0" err="1"/>
              <a:t>romà</a:t>
            </a:r>
            <a:r>
              <a:rPr lang="es-ES" dirty="0"/>
              <a:t> de </a:t>
            </a:r>
            <a:r>
              <a:rPr lang="es-ES" dirty="0" err="1"/>
              <a:t>Mèrida</a:t>
            </a:r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8110636" y="1558533"/>
            <a:ext cx="4852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famous program of </a:t>
            </a:r>
            <a:r>
              <a:rPr lang="en-US" dirty="0" err="1"/>
              <a:t>tv</a:t>
            </a:r>
            <a:r>
              <a:rPr lang="en-US" dirty="0"/>
              <a:t> called </a:t>
            </a:r>
            <a:r>
              <a:rPr lang="en-US" dirty="0" err="1"/>
              <a:t>masterchef</a:t>
            </a:r>
            <a:r>
              <a:rPr lang="en-US" dirty="0"/>
              <a:t> went </a:t>
            </a:r>
            <a:r>
              <a:rPr lang="en-US" dirty="0" smtClean="0"/>
              <a:t>to:</a:t>
            </a: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612" y="4377478"/>
            <a:ext cx="3761909" cy="250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North Americ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North American continent presentation (widescreen).potx" id="{9BCD087D-7D15-4935-9A6F-8C8F414B806B}" vid="{F70B2F2B-E334-4403-A327-17999BAEB2DF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North American continent presentation (widescreen)</Template>
  <TotalTime>58</TotalTime>
  <Words>82</Words>
  <Application>Microsoft Office PowerPoint</Application>
  <PresentationFormat>Custom</PresentationFormat>
  <Paragraphs>26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Aharoni</vt:lpstr>
      <vt:lpstr>Arial</vt:lpstr>
      <vt:lpstr>Century Gothic</vt:lpstr>
      <vt:lpstr>Continental North America 16x9</vt:lpstr>
      <vt:lpstr>extremadura</vt:lpstr>
      <vt:lpstr>Francisco Javier fragoso</vt:lpstr>
      <vt:lpstr>Food and drink</vt:lpstr>
      <vt:lpstr>Population               size</vt:lpstr>
      <vt:lpstr>geography</vt:lpstr>
      <vt:lpstr>Add a Slide Title - 1</vt:lpstr>
      <vt:lpstr>Ham day</vt:lpstr>
      <vt:lpstr>Atrio famous restaurant</vt:lpstr>
      <vt:lpstr>PowerPoint Presentation</vt:lpstr>
      <vt:lpstr>f.C extremadura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extremadura</dc:title>
  <dc:creator>aulapri</dc:creator>
  <cp:lastModifiedBy>Primaria Primaria Professors</cp:lastModifiedBy>
  <cp:revision>6</cp:revision>
  <dcterms:created xsi:type="dcterms:W3CDTF">2017-10-25T14:16:08Z</dcterms:created>
  <dcterms:modified xsi:type="dcterms:W3CDTF">2017-11-16T10:03:05Z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