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1823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867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5514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190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743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4923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78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598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43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964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00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093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23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7330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03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96CA-2198-4EFA-BE55-3D9E7A4DF153}" type="datetimeFigureOut">
              <a:rPr lang="es-ES" smtClean="0"/>
              <a:t>17/11/2017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F44EE9-864B-4076-9A85-DE9178AFE8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62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DIGESTIVE SYSTEM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By</a:t>
            </a:r>
            <a:r>
              <a:rPr lang="es-ES" dirty="0" smtClean="0"/>
              <a:t> : CRISTINA , PAULA , MARTINA , ERIC , XAVIER , OSCAR .A.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87564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NUTRIENTS IN DIGESTIVE SYSTEM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They</a:t>
            </a:r>
            <a:r>
              <a:rPr lang="es-ES" dirty="0" smtClean="0"/>
              <a:t> are </a:t>
            </a:r>
            <a:r>
              <a:rPr lang="es-ES" dirty="0" err="1" smtClean="0"/>
              <a:t>substances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plants</a:t>
            </a:r>
            <a:r>
              <a:rPr lang="es-ES" dirty="0" smtClean="0"/>
              <a:t> and </a:t>
            </a:r>
            <a:r>
              <a:rPr lang="es-ES" dirty="0" err="1" smtClean="0"/>
              <a:t>animals</a:t>
            </a:r>
            <a:r>
              <a:rPr lang="es-ES" dirty="0" smtClean="0"/>
              <a:t> </a:t>
            </a:r>
            <a:r>
              <a:rPr lang="es-ES" dirty="0" err="1" smtClean="0"/>
              <a:t>need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live</a:t>
            </a:r>
            <a:r>
              <a:rPr lang="es-ES" dirty="0" smtClean="0"/>
              <a:t> and </a:t>
            </a:r>
            <a:r>
              <a:rPr lang="es-ES" dirty="0" err="1" smtClean="0"/>
              <a:t>grow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digestive</a:t>
            </a:r>
            <a:r>
              <a:rPr lang="es-ES" dirty="0" smtClean="0"/>
              <a:t> </a:t>
            </a:r>
            <a:r>
              <a:rPr lang="es-ES" dirty="0" err="1" smtClean="0"/>
              <a:t>system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group</a:t>
            </a:r>
            <a:r>
              <a:rPr lang="es-ES" dirty="0" smtClean="0"/>
              <a:t> of </a:t>
            </a:r>
            <a:r>
              <a:rPr lang="es-ES" dirty="0" err="1" smtClean="0"/>
              <a:t>organs</a:t>
            </a:r>
            <a:r>
              <a:rPr lang="es-ES" dirty="0" smtClean="0"/>
              <a:t> to </a:t>
            </a:r>
            <a:r>
              <a:rPr lang="es-ES" dirty="0" err="1" smtClean="0"/>
              <a:t>obtain</a:t>
            </a:r>
            <a:r>
              <a:rPr lang="es-ES" dirty="0" smtClean="0"/>
              <a:t> </a:t>
            </a:r>
            <a:r>
              <a:rPr lang="es-ES" dirty="0" err="1" smtClean="0"/>
              <a:t>nutrients</a:t>
            </a:r>
            <a:r>
              <a:rPr lang="es-ES" dirty="0" smtClean="0"/>
              <a:t> </a:t>
            </a:r>
            <a:r>
              <a:rPr lang="es-ES" dirty="0" err="1" smtClean="0"/>
              <a:t>from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food</a:t>
            </a:r>
            <a:r>
              <a:rPr lang="es-ES" dirty="0" smtClean="0"/>
              <a:t>   and </a:t>
            </a:r>
            <a:r>
              <a:rPr lang="es-ES" dirty="0" err="1" smtClean="0"/>
              <a:t>expel</a:t>
            </a:r>
            <a:r>
              <a:rPr lang="es-ES" dirty="0" smtClean="0"/>
              <a:t> </a:t>
            </a:r>
            <a:r>
              <a:rPr lang="es-ES" dirty="0" err="1" smtClean="0"/>
              <a:t>undigestive</a:t>
            </a:r>
            <a:r>
              <a:rPr lang="es-ES" dirty="0" smtClean="0"/>
              <a:t> </a:t>
            </a:r>
            <a:r>
              <a:rPr lang="es-ES" dirty="0" err="1" smtClean="0"/>
              <a:t>waste</a:t>
            </a:r>
            <a:r>
              <a:rPr lang="es-ES" dirty="0" smtClean="0"/>
              <a:t>.</a:t>
            </a:r>
          </a:p>
          <a:p>
            <a:endParaRPr lang="es-ES" dirty="0" smtClean="0"/>
          </a:p>
        </p:txBody>
      </p:sp>
      <p:pic>
        <p:nvPicPr>
          <p:cNvPr id="4" name="Picture 2" descr="Resultat d'imatges de c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98" y="3433638"/>
            <a:ext cx="2909597" cy="218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t d'imatges de plant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94" y="3433638"/>
            <a:ext cx="2221605" cy="219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1386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THE PROCESS OF THE DIGESTION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1.THE NOSE AND THE MOUTH</a:t>
            </a:r>
          </a:p>
          <a:p>
            <a:pPr marL="0" indent="0">
              <a:buNone/>
            </a:pPr>
            <a:r>
              <a:rPr lang="es-ES" dirty="0" smtClean="0"/>
              <a:t>2. THE OESOPHAGUS</a:t>
            </a:r>
          </a:p>
          <a:p>
            <a:pPr marL="0" indent="0">
              <a:buNone/>
            </a:pPr>
            <a:r>
              <a:rPr lang="es-ES" dirty="0" smtClean="0"/>
              <a:t>3. THE STOMACH</a:t>
            </a:r>
          </a:p>
          <a:p>
            <a:pPr marL="0" indent="0">
              <a:buNone/>
            </a:pPr>
            <a:r>
              <a:rPr lang="es-ES" dirty="0" smtClean="0"/>
              <a:t>4. THE SMALL INTESTINE</a:t>
            </a:r>
          </a:p>
          <a:p>
            <a:pPr marL="0" indent="0">
              <a:buNone/>
            </a:pPr>
            <a:r>
              <a:rPr lang="es-ES" dirty="0" smtClean="0"/>
              <a:t>5. THE LARGE INTESTINE 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                   </a:t>
            </a:r>
          </a:p>
        </p:txBody>
      </p:sp>
      <p:pic>
        <p:nvPicPr>
          <p:cNvPr id="2050" name="Picture 2" descr="Resultat d'imatges de digestive system labeled kid friend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76" y="1908239"/>
            <a:ext cx="3225800" cy="2997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76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THE DIGESTIVE SYSTEM IS MADE UP OF: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9 ORGANS:</a:t>
            </a:r>
          </a:p>
          <a:p>
            <a:r>
              <a:rPr lang="es-ES" dirty="0" smtClean="0"/>
              <a:t>SALIVARY GLANDS</a:t>
            </a:r>
          </a:p>
          <a:p>
            <a:r>
              <a:rPr lang="es-ES" dirty="0" smtClean="0"/>
              <a:t>OESOPHAGUS</a:t>
            </a:r>
          </a:p>
          <a:p>
            <a:r>
              <a:rPr lang="es-ES" dirty="0" smtClean="0"/>
              <a:t>LIVER</a:t>
            </a:r>
          </a:p>
          <a:p>
            <a:r>
              <a:rPr lang="es-ES" dirty="0" smtClean="0"/>
              <a:t>STOMACH</a:t>
            </a:r>
          </a:p>
          <a:p>
            <a:r>
              <a:rPr lang="es-ES" smtClean="0"/>
              <a:t>SMALL INTESTINE</a:t>
            </a:r>
            <a:endParaRPr lang="es-ES" dirty="0" smtClean="0"/>
          </a:p>
          <a:p>
            <a:r>
              <a:rPr lang="es-ES" dirty="0" smtClean="0"/>
              <a:t>PANCREAS</a:t>
            </a:r>
          </a:p>
          <a:p>
            <a:r>
              <a:rPr lang="es-ES" dirty="0" smtClean="0"/>
              <a:t>LARGE INTESTINE</a:t>
            </a:r>
          </a:p>
          <a:p>
            <a:r>
              <a:rPr lang="es-ES" dirty="0" smtClean="0"/>
              <a:t>RECTUM</a:t>
            </a:r>
          </a:p>
          <a:p>
            <a:r>
              <a:rPr lang="es-ES" dirty="0" smtClean="0"/>
              <a:t>ANUS</a:t>
            </a:r>
            <a:endParaRPr lang="es-ES" dirty="0"/>
          </a:p>
        </p:txBody>
      </p:sp>
      <p:pic>
        <p:nvPicPr>
          <p:cNvPr id="3074" name="Picture 2" descr="Resultat d'imatges de 9 organs of the digestive sy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6369" y="2710325"/>
            <a:ext cx="302895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6544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307" y="1665514"/>
            <a:ext cx="1273630" cy="264885"/>
          </a:xfrm>
        </p:spPr>
        <p:txBody>
          <a:bodyPr>
            <a:normAutofit fontScale="90000"/>
          </a:bodyPr>
          <a:lstStyle/>
          <a:p>
            <a:endParaRPr lang="es-ES" dirty="0"/>
          </a:p>
        </p:txBody>
      </p:sp>
      <p:pic>
        <p:nvPicPr>
          <p:cNvPr id="1026" name="Picture 2" descr="Resultat d'imatges de e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636" y="367640"/>
            <a:ext cx="5976579" cy="597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65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</TotalTime>
  <Words>106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DIGESTIVE SYSTEM </vt:lpstr>
      <vt:lpstr>NUTRIENTS IN DIGESTIVE SYSTEM</vt:lpstr>
      <vt:lpstr>THE PROCESS OF THE DIGESTION</vt:lpstr>
      <vt:lpstr>THE DIGESTIVE SYSTEM IS MADE UP OF: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DIGESTIVE SYSTEM</dc:title>
  <dc:creator>vicorob</dc:creator>
  <cp:lastModifiedBy>aulapri</cp:lastModifiedBy>
  <cp:revision>21</cp:revision>
  <dcterms:created xsi:type="dcterms:W3CDTF">2017-10-24T14:24:51Z</dcterms:created>
  <dcterms:modified xsi:type="dcterms:W3CDTF">2017-11-17T11:55:44Z</dcterms:modified>
</cp:coreProperties>
</file>