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61" r:id="rId5"/>
    <p:sldId id="262" r:id="rId6"/>
    <p:sldId id="266" r:id="rId7"/>
    <p:sldId id="259" r:id="rId8"/>
    <p:sldId id="263" r:id="rId9"/>
    <p:sldId id="267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>
      <p:cViewPr varScale="1">
        <p:scale>
          <a:sx n="74" d="100"/>
          <a:sy n="74" d="100"/>
        </p:scale>
        <p:origin x="20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ogle.es/url?sa=i&amp;rct=j&amp;q=&amp;esrc=s&amp;source=images&amp;cd=&amp;ved=0ahUKEwj5po2C-ovXAhXDOBQKHdbRDqcQjRwIBw&amp;url=https://pixabay.com/en/catalunya-flag-catalan-28524/&amp;psig=AOvVaw2ucH17K2-bLle6nKS4ji2m&amp;ust=1509027051581288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tpaulschildrenscentre.co.uk/2017/03/08/asset-based-community-developmen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erasmusu.com/es/blog-erasmus/recetas-erasmus/cocina-espanola-2-pan-con-tomate-54654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_tradnl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catalonia</a:t>
            </a:r>
            <a:endParaRPr lang="es-E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79783" y="8077756"/>
            <a:ext cx="3321626" cy="273941"/>
          </a:xfrm>
        </p:spPr>
        <p:txBody>
          <a:bodyPr>
            <a:normAutofit fontScale="47500" lnSpcReduction="20000"/>
          </a:bodyPr>
          <a:lstStyle/>
          <a:p>
            <a:endParaRPr lang="es-ES" dirty="0"/>
          </a:p>
        </p:txBody>
      </p:sp>
      <p:pic>
        <p:nvPicPr>
          <p:cNvPr id="1026" name="Picture 2" descr="Imagen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532" y="3809998"/>
            <a:ext cx="8446935" cy="263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82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tourism</a:t>
            </a:r>
            <a:endParaRPr lang="es-ES" dirty="0"/>
          </a:p>
        </p:txBody>
      </p:sp>
      <p:pic>
        <p:nvPicPr>
          <p:cNvPr id="4" name="Содержимое 3" descr="Llafranc 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17" r="-510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5913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Flag</a:t>
            </a:r>
            <a:r>
              <a:rPr lang="es-ES" dirty="0"/>
              <a:t> </a:t>
            </a:r>
            <a:r>
              <a:rPr lang="es-ES" dirty="0" smtClean="0"/>
              <a:t>and </a:t>
            </a:r>
            <a:r>
              <a:rPr lang="es-ES" dirty="0" err="1" smtClean="0"/>
              <a:t>Coat</a:t>
            </a:r>
            <a:r>
              <a:rPr lang="es-ES" dirty="0" smtClean="0"/>
              <a:t> </a:t>
            </a:r>
            <a:r>
              <a:rPr lang="es-ES" dirty="0"/>
              <a:t>of </a:t>
            </a:r>
            <a:r>
              <a:rPr lang="es-ES" dirty="0" err="1"/>
              <a:t>arms</a:t>
            </a:r>
            <a:r>
              <a:rPr lang="es-ES" dirty="0"/>
              <a:t> of </a:t>
            </a:r>
            <a:r>
              <a:rPr lang="es-ES" dirty="0" err="1" smtClean="0"/>
              <a:t>Catalonia</a:t>
            </a:r>
            <a:endParaRPr lang="es-ES" dirty="0"/>
          </a:p>
        </p:txBody>
      </p:sp>
      <p:pic>
        <p:nvPicPr>
          <p:cNvPr id="6" name="Содержимое 5" descr="Без заголовка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" r="2726"/>
          <a:stretch>
            <a:fillRect/>
          </a:stretch>
        </p:blipFill>
        <p:spPr>
          <a:xfrm>
            <a:off x="2102022" y="4129835"/>
            <a:ext cx="6076156" cy="2007503"/>
          </a:xfrm>
        </p:spPr>
      </p:pic>
      <p:sp>
        <p:nvSpPr>
          <p:cNvPr id="11" name="TextBox 10"/>
          <p:cNvSpPr txBox="1"/>
          <p:nvPr/>
        </p:nvSpPr>
        <p:spPr>
          <a:xfrm>
            <a:off x="7663621" y="35035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5" name="Изображение 14" descr="Coat_of_Arms_of_Catalonia.svg (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640" y="2098811"/>
            <a:ext cx="1983689" cy="356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9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Population</a:t>
            </a:r>
            <a:r>
              <a:rPr lang="es-ES" dirty="0" smtClean="0"/>
              <a:t> and </a:t>
            </a:r>
            <a:r>
              <a:rPr lang="es-ES_tradnl" dirty="0" err="1"/>
              <a:t>size</a:t>
            </a:r>
            <a:endParaRPr lang="es-ES" dirty="0"/>
          </a:p>
        </p:txBody>
      </p:sp>
      <p:pic>
        <p:nvPicPr>
          <p:cNvPr id="2054" name="Picture 6" descr="Imagen relacionada">
            <a:hlinkClick r:id="rId2"/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386" y="2366963"/>
            <a:ext cx="5149228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5560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Provinces</a:t>
            </a:r>
            <a:r>
              <a:rPr lang="es-ES" dirty="0" smtClean="0"/>
              <a:t> and </a:t>
            </a:r>
            <a:r>
              <a:rPr lang="es-ES" dirty="0" err="1" smtClean="0"/>
              <a:t>boundaries</a:t>
            </a:r>
            <a:r>
              <a:rPr lang="es-ES" dirty="0"/>
              <a:t> OF </a:t>
            </a:r>
            <a:r>
              <a:rPr lang="es-ES" dirty="0" err="1"/>
              <a:t>catalONIA</a:t>
            </a:r>
            <a:r>
              <a:rPr lang="es-E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pic>
        <p:nvPicPr>
          <p:cNvPr id="4" name="Изображение 3" descr="Provincias_de_Cataluña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836" y="2419666"/>
            <a:ext cx="4597301" cy="412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6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language</a:t>
            </a:r>
            <a:endParaRPr lang="es-ES" dirty="0"/>
          </a:p>
        </p:txBody>
      </p:sp>
      <p:pic>
        <p:nvPicPr>
          <p:cNvPr id="4" name="Содержимое 3" descr="language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6" b="16156"/>
          <a:stretch>
            <a:fillRect/>
          </a:stretch>
        </p:blipFill>
        <p:spPr>
          <a:xfrm>
            <a:off x="913773" y="2367092"/>
            <a:ext cx="10896073" cy="3599956"/>
          </a:xfrm>
        </p:spPr>
      </p:pic>
    </p:spTree>
    <p:extLst>
      <p:ext uri="{BB962C8B-B14F-4D97-AF65-F5344CB8AC3E}">
        <p14:creationId xmlns:p14="http://schemas.microsoft.com/office/powerpoint/2010/main" val="118399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</a:t>
            </a:r>
            <a:endParaRPr lang="ru-RU" dirty="0"/>
          </a:p>
        </p:txBody>
      </p:sp>
      <p:pic>
        <p:nvPicPr>
          <p:cNvPr id="4" name="Содержимое 3" descr="catalonia-physical-map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720" r="-1017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2691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Typical</a:t>
            </a:r>
            <a:r>
              <a:rPr lang="es-ES_tradnl" dirty="0" smtClean="0"/>
              <a:t> </a:t>
            </a:r>
            <a:r>
              <a:rPr lang="es-ES_tradnl" dirty="0" err="1" smtClean="0"/>
              <a:t>food</a:t>
            </a:r>
            <a:endParaRPr lang="es-ES" dirty="0"/>
          </a:p>
        </p:txBody>
      </p:sp>
      <p:pic>
        <p:nvPicPr>
          <p:cNvPr id="4098" name="Picture 2" descr="Resultado de imagen de pan con tomate">
            <a:hlinkClick r:id="rId2"/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22" y="2366963"/>
            <a:ext cx="5136355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15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monuments</a:t>
            </a:r>
            <a:r>
              <a:rPr lang="es-ES" dirty="0"/>
              <a:t> in </a:t>
            </a:r>
            <a:r>
              <a:rPr lang="es-ES" dirty="0" err="1"/>
              <a:t>catalonia</a:t>
            </a:r>
            <a:endParaRPr lang="es-ES" dirty="0"/>
          </a:p>
        </p:txBody>
      </p:sp>
      <p:pic>
        <p:nvPicPr>
          <p:cNvPr id="6" name="Содержимое 5" descr="columbus-statue-barcelona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491" r="-63491"/>
          <a:stretch>
            <a:fillRect/>
          </a:stretch>
        </p:blipFill>
        <p:spPr>
          <a:xfrm>
            <a:off x="914400" y="2366963"/>
            <a:ext cx="10363200" cy="3424237"/>
          </a:xfrm>
        </p:spPr>
      </p:pic>
    </p:spTree>
    <p:extLst>
      <p:ext uri="{BB962C8B-B14F-4D97-AF65-F5344CB8AC3E}">
        <p14:creationId xmlns:p14="http://schemas.microsoft.com/office/powerpoint/2010/main" val="310252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traditions</a:t>
            </a:r>
            <a:endParaRPr lang="ru-RU" dirty="0"/>
          </a:p>
        </p:txBody>
      </p:sp>
      <p:pic>
        <p:nvPicPr>
          <p:cNvPr id="4" name="Содержимое 3" descr="240px-1er_3_de_10_amb_folre_i_manilles_de_la_història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565" r="-155565"/>
          <a:stretch>
            <a:fillRect/>
          </a:stretch>
        </p:blipFill>
        <p:spPr>
          <a:xfrm>
            <a:off x="-305871" y="2036461"/>
            <a:ext cx="12590690" cy="3699994"/>
          </a:xfrm>
        </p:spPr>
      </p:pic>
    </p:spTree>
    <p:extLst>
      <p:ext uri="{BB962C8B-B14F-4D97-AF65-F5344CB8AC3E}">
        <p14:creationId xmlns:p14="http://schemas.microsoft.com/office/powerpoint/2010/main" val="28557215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1398</TotalTime>
  <Words>25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Tw Cen MT</vt:lpstr>
      <vt:lpstr>Droplet</vt:lpstr>
      <vt:lpstr>catalonia</vt:lpstr>
      <vt:lpstr>Flag and Coat of arms of Catalonia</vt:lpstr>
      <vt:lpstr>Population and size</vt:lpstr>
      <vt:lpstr>Provinces and boundaries OF catalONIA </vt:lpstr>
      <vt:lpstr>language</vt:lpstr>
      <vt:lpstr>geography</vt:lpstr>
      <vt:lpstr>Typical food</vt:lpstr>
      <vt:lpstr>monuments in catalonia</vt:lpstr>
      <vt:lpstr>traditions</vt:lpstr>
      <vt:lpstr>tourism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catalonia</dc:title>
  <dc:creator>aulapri</dc:creator>
  <cp:lastModifiedBy>Primaria Primaria Professors</cp:lastModifiedBy>
  <cp:revision>16</cp:revision>
  <dcterms:created xsi:type="dcterms:W3CDTF">2017-10-25T14:09:45Z</dcterms:created>
  <dcterms:modified xsi:type="dcterms:W3CDTF">2017-11-16T09:51:13Z</dcterms:modified>
</cp:coreProperties>
</file>