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laprez@outlook.es" initials="k" lastIdx="1" clrIdx="0">
    <p:extLst>
      <p:ext uri="{19B8F6BF-5375-455C-9EA6-DF929625EA0E}">
        <p15:presenceInfo xmlns:p15="http://schemas.microsoft.com/office/powerpoint/2012/main" userId="33d764cc9b29b4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5341" autoAdjust="0"/>
  </p:normalViewPr>
  <p:slideViewPr>
    <p:cSldViewPr snapToGrid="0">
      <p:cViewPr varScale="1">
        <p:scale>
          <a:sx n="86" d="100"/>
          <a:sy n="86" d="100"/>
        </p:scale>
        <p:origin x="2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4T21:34:05.26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5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52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2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68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7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5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9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4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5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9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3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864C-F73E-496C-A1A4-263D3143533F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87C34F-6CE8-466D-8E25-3F7E71AA88C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730" y="624110"/>
            <a:ext cx="8800937" cy="1280890"/>
          </a:xfrm>
        </p:spPr>
        <p:txBody>
          <a:bodyPr>
            <a:normAutofit fontScale="90000"/>
          </a:bodyPr>
          <a:lstStyle/>
          <a:p>
            <a:r>
              <a:rPr lang="en-GB" sz="8000" i="1" u="sng" dirty="0"/>
              <a:t>Cantabrian City</a:t>
            </a:r>
            <a:br>
              <a:rPr lang="en-GB" i="1" u="sng" dirty="0"/>
            </a:br>
            <a:endParaRPr lang="en-GB" i="1" u="sng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69CC0E-AA60-4A4F-8CFB-5C99A9EE4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E91C9EC-3B88-45A0-92B6-7AA80B4DA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upload.wikimedia.org/wikipedia/commons/thumb/0/0f/Flag_of_Cantabria_(Official).svg/750px-Flag_of_Cantabria_(Official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4" y="3195683"/>
            <a:ext cx="4084940" cy="2596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Resultado de imagen de la ciudad de cantab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25" y="2512281"/>
            <a:ext cx="4267375" cy="33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2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463" y="297884"/>
            <a:ext cx="9720072" cy="14996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br>
              <a:rPr lang="en-GB" dirty="0"/>
            </a:br>
            <a:r>
              <a:rPr lang="en-GB" dirty="0"/>
              <a:t>Information of Cantabria: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dirty="0"/>
              <a:t>- Cantabria is Spanish autonomous community.</a:t>
            </a:r>
          </a:p>
          <a:p>
            <a:r>
              <a:rPr lang="en-GB" dirty="0"/>
              <a:t>- Cantabria’s capital is Santander.</a:t>
            </a:r>
          </a:p>
          <a:p>
            <a:r>
              <a:rPr lang="en-GB" dirty="0"/>
              <a:t>- The province of Cantabria was constituted on the 28 of July of 1778</a:t>
            </a:r>
          </a:p>
        </p:txBody>
      </p:sp>
    </p:spTree>
    <p:extLst>
      <p:ext uri="{BB962C8B-B14F-4D97-AF65-F5344CB8AC3E}">
        <p14:creationId xmlns:p14="http://schemas.microsoft.com/office/powerpoint/2010/main" val="424439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414" y="46131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sz="4400" u="sng" dirty="0"/>
              <a:t>Traditional Food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9107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The most traditional foods are:</a:t>
            </a:r>
          </a:p>
          <a:p>
            <a:r>
              <a:rPr lang="en-GB" dirty="0"/>
              <a:t> Squid to the roman.</a:t>
            </a:r>
          </a:p>
          <a:p>
            <a:r>
              <a:rPr lang="en-GB" dirty="0"/>
              <a:t>Stewed Mountain and Lébaniego .</a:t>
            </a:r>
          </a:p>
          <a:p>
            <a:r>
              <a:rPr lang="en-GB" dirty="0"/>
              <a:t>The anchovies of Santoña .</a:t>
            </a:r>
          </a:p>
          <a:p>
            <a:r>
              <a:rPr lang="en-GB" dirty="0"/>
              <a:t> Fish and sea food from the Cantabrian sea.</a:t>
            </a:r>
          </a:p>
          <a:p>
            <a:r>
              <a:rPr lang="en-GB" dirty="0"/>
              <a:t>Beef.</a:t>
            </a:r>
          </a:p>
          <a:p>
            <a:r>
              <a:rPr lang="en-GB" dirty="0"/>
              <a:t>Cantabrians cheeses.</a:t>
            </a:r>
          </a:p>
          <a:p>
            <a:r>
              <a:rPr lang="en-GB" dirty="0"/>
              <a:t>Deserts Pasiego.</a:t>
            </a:r>
          </a:p>
          <a:p>
            <a:r>
              <a:rPr lang="en-GB" dirty="0"/>
              <a:t>A pomace of Lébiana.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51B245B-486C-479A-BC9B-4FE6F2905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77006"/>
              </p:ext>
            </p:extLst>
          </p:nvPr>
        </p:nvGraphicFramePr>
        <p:xfrm>
          <a:off x="8398447" y="4724"/>
          <a:ext cx="3719072" cy="6857999"/>
        </p:xfrm>
        <a:graphic>
          <a:graphicData uri="http://schemas.openxmlformats.org/drawingml/2006/table">
            <a:tbl>
              <a:tblPr/>
              <a:tblGrid>
                <a:gridCol w="3719072">
                  <a:extLst>
                    <a:ext uri="{9D8B030D-6E8A-4147-A177-3AD203B41FA5}">
                      <a16:colId xmlns:a16="http://schemas.microsoft.com/office/drawing/2014/main" val="2795538153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r>
                        <a:rPr lang="es-ES" dirty="0"/>
                        <a:t>do-montañes.jpg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68070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616B68BA-0A70-4D83-81BD-6EA4D618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49" y="0"/>
            <a:ext cx="2066664" cy="14162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B11448-68F8-454F-B89F-232B93B3F2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315" y="0"/>
            <a:ext cx="1691204" cy="30522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CB34A3-033E-44C3-BE07-7661DEF9FB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9049" y="1416204"/>
            <a:ext cx="2047266" cy="17187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477B39-C585-4F05-AEBF-2FB1BA34B6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8447" y="3053730"/>
            <a:ext cx="3699674" cy="18162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8CBC1F-4395-48CC-85A7-9A0F2C19E22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9049" y="4873190"/>
            <a:ext cx="3738470" cy="19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C38FF-23ED-46FE-B962-0AC1AC15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sz="4400" u="sng" dirty="0"/>
              <a:t>Festivities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44FC1-02F6-4793-8B35-275D6A71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   The most famous festivities are :</a:t>
            </a:r>
          </a:p>
          <a:p>
            <a:r>
              <a:rPr lang="es-ES" dirty="0"/>
              <a:t>The day of Cantabria</a:t>
            </a:r>
          </a:p>
          <a:p>
            <a:r>
              <a:rPr lang="es-ES" dirty="0"/>
              <a:t>Festivities in Sant Juan and </a:t>
            </a:r>
            <a:r>
              <a:rPr lang="en-GB" noProof="1"/>
              <a:t>Sant</a:t>
            </a:r>
            <a:r>
              <a:rPr lang="es-ES" dirty="0"/>
              <a:t> Miguel</a:t>
            </a:r>
          </a:p>
          <a:p>
            <a:r>
              <a:rPr lang="es-ES" dirty="0"/>
              <a:t>The fair of Ganado de Torrelavega</a:t>
            </a:r>
          </a:p>
          <a:p>
            <a:r>
              <a:rPr lang="es-ES" dirty="0"/>
              <a:t>The Sailor </a:t>
            </a:r>
            <a:r>
              <a:rPr lang="en-GB" dirty="0"/>
              <a:t>Carnival</a:t>
            </a:r>
          </a:p>
          <a:p>
            <a:r>
              <a:rPr lang="en-GB" dirty="0"/>
              <a:t>The festivities of the Coso Blanco</a:t>
            </a:r>
          </a:p>
          <a:p>
            <a:r>
              <a:rPr lang="en-GB" dirty="0"/>
              <a:t>The festivity of the orujo</a:t>
            </a:r>
          </a:p>
          <a:p>
            <a:r>
              <a:rPr lang="en-GB" dirty="0"/>
              <a:t>The Verbena of the shawl</a:t>
            </a:r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BC466D-E954-454D-90F4-13EC68E1C4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598" y="919796"/>
            <a:ext cx="3645056" cy="2427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9F5B16-48F1-4C9C-9A7D-B15CB025B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886" y="3849388"/>
            <a:ext cx="3790480" cy="25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72783-712B-4603-927E-704D6262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Geographical Information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1E845-E464-4BA8-94E8-46279857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349" y="1893849"/>
            <a:ext cx="7288604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RIVERS   </a:t>
            </a:r>
            <a:r>
              <a:rPr lang="en-GB" i="1" u="sng" dirty="0"/>
              <a:t> </a:t>
            </a:r>
            <a:r>
              <a:rPr lang="en-GB" i="1" dirty="0"/>
              <a:t>                                 </a:t>
            </a:r>
          </a:p>
          <a:p>
            <a:r>
              <a:rPr lang="en-GB" dirty="0"/>
              <a:t>Deva                                                                                     </a:t>
            </a:r>
          </a:p>
          <a:p>
            <a:r>
              <a:rPr lang="en-GB" dirty="0"/>
              <a:t>Nansa </a:t>
            </a:r>
          </a:p>
          <a:p>
            <a:r>
              <a:rPr lang="en-GB" dirty="0"/>
              <a:t>Asón</a:t>
            </a:r>
          </a:p>
          <a:p>
            <a:r>
              <a:rPr lang="en-GB" dirty="0"/>
              <a:t>Ebro</a:t>
            </a:r>
          </a:p>
          <a:p>
            <a:r>
              <a:rPr lang="en-GB" dirty="0"/>
              <a:t>Saja</a:t>
            </a:r>
          </a:p>
          <a:p>
            <a:r>
              <a:rPr lang="en-GB" dirty="0"/>
              <a:t>Pas</a:t>
            </a:r>
          </a:p>
          <a:p>
            <a:r>
              <a:rPr lang="en-GB" dirty="0"/>
              <a:t>Agüera</a:t>
            </a:r>
          </a:p>
          <a:p>
            <a:r>
              <a:rPr lang="en-GB" dirty="0"/>
              <a:t>Besaya</a:t>
            </a:r>
          </a:p>
          <a:p>
            <a:r>
              <a:rPr lang="en-GB" dirty="0"/>
              <a:t>Miera</a:t>
            </a:r>
            <a:r>
              <a:rPr lang="en-GB" u="sng" dirty="0"/>
              <a:t>              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B61A9A-60DB-4D5F-A29E-E79364D7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50" y="1905000"/>
            <a:ext cx="4412436" cy="3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Famous Monuments </a:t>
            </a:r>
            <a:r>
              <a:rPr lang="es-ES" u="sng" dirty="0"/>
              <a:t>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9522" y="2163336"/>
            <a:ext cx="11116956" cy="42180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church of Santa Maria De San Vicente De La Barquera              Romanic church San Andrés  Valdemora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24917-A219-44BA-8F33-B8E15243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5" y="2695970"/>
            <a:ext cx="3352888" cy="38782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1F97E9-BD81-49B2-8EFB-27079A0F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77" y="2811108"/>
            <a:ext cx="4640535" cy="3447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/>
              <a:t>Population</a:t>
            </a:r>
            <a:endParaRPr lang="es-E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800" dirty="0"/>
              <a:t>OVER:</a:t>
            </a:r>
            <a:endParaRPr lang="es-E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314" y="1443616"/>
            <a:ext cx="5950591" cy="44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/>
              <a:t>Recommendations</a:t>
            </a:r>
            <a:endParaRPr lang="es-ES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028" y="1905000"/>
            <a:ext cx="5496380" cy="41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916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THANKS FOR WATCHING</a:t>
            </a:r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92086"/>
            <a:ext cx="503451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26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</TotalTime>
  <Words>161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Cantabrian City </vt:lpstr>
      <vt:lpstr> Information of Cantabria:</vt:lpstr>
      <vt:lpstr>Traditional Food </vt:lpstr>
      <vt:lpstr>Festivities </vt:lpstr>
      <vt:lpstr>Geographical Information</vt:lpstr>
      <vt:lpstr>Famous Monuments   </vt:lpstr>
      <vt:lpstr>Population</vt:lpstr>
      <vt:lpstr>Recommendations</vt:lpstr>
      <vt:lpstr>THANKS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Cantabrian City</dc:title>
  <dc:creator>aulapri</dc:creator>
  <cp:lastModifiedBy>krlaprez@outlook.es</cp:lastModifiedBy>
  <cp:revision>32</cp:revision>
  <dcterms:created xsi:type="dcterms:W3CDTF">2017-11-08T10:43:17Z</dcterms:created>
  <dcterms:modified xsi:type="dcterms:W3CDTF">2017-11-15T18:54:37Z</dcterms:modified>
</cp:coreProperties>
</file>