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2522862"/>
            <a:ext cx="9418320" cy="2277737"/>
          </a:xfrm>
        </p:spPr>
        <p:txBody>
          <a:bodyPr/>
          <a:lstStyle/>
          <a:p>
            <a:r>
              <a:rPr lang="es-ES_tradnl" dirty="0" smtClean="0">
                <a:latin typeface="Bernard MT Condensed" panose="02050806060905020404" pitchFamily="18" charset="0"/>
              </a:rPr>
              <a:t>CASTILLA Y LEÓN</a:t>
            </a:r>
            <a:endParaRPr lang="es-ES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SDFDFDFEFEFFFFFFFFFED</a:t>
            </a:r>
            <a:endParaRPr lang="es-ES" dirty="0"/>
          </a:p>
          <a:p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487277" y="4957590"/>
            <a:ext cx="608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IMPORTANT FACTS ABOUT CASTILLA Y LEÓN:</a:t>
            </a:r>
            <a:endParaRPr lang="es-ES" dirty="0"/>
          </a:p>
        </p:txBody>
      </p:sp>
      <p:pic>
        <p:nvPicPr>
          <p:cNvPr id="7170" name="Picture 2" descr="http://insidersabroad.s3.amazonaws.com/spain_photos/castilla_plazama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68" y="4068637"/>
            <a:ext cx="3217116" cy="214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8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FLAG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0242" name="Picture 2" descr="https://upload.wikimedia.org/wikipedia/commons/thumb/1/13/Flag_of_Castile_and_Le%C3%B3n.svg/195px-Flag_of_Castile_and_Le%C3%B3n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1" y="1901968"/>
            <a:ext cx="4665203" cy="3488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894376"/>
          </a:xfrm>
        </p:spPr>
        <p:txBody>
          <a:bodyPr>
            <a:noAutofit/>
          </a:bodyPr>
          <a:lstStyle/>
          <a:p>
            <a:r>
              <a:rPr lang="es-ES" sz="9600" dirty="0" err="1">
                <a:latin typeface="American Typewriter"/>
                <a:cs typeface="American Typewriter"/>
              </a:rPr>
              <a:t>t</a:t>
            </a:r>
            <a:r>
              <a:rPr lang="es-ES" sz="9600" dirty="0" err="1" smtClean="0">
                <a:latin typeface="American Typewriter"/>
                <a:cs typeface="American Typewriter"/>
              </a:rPr>
              <a:t>he</a:t>
            </a:r>
            <a:r>
              <a:rPr lang="es-ES" sz="9600" dirty="0" smtClean="0">
                <a:latin typeface="American Typewriter"/>
                <a:cs typeface="American Typewriter"/>
              </a:rPr>
              <a:t> </a:t>
            </a:r>
            <a:r>
              <a:rPr lang="es-ES" sz="9600" dirty="0" err="1" smtClean="0">
                <a:latin typeface="American Typewriter"/>
                <a:cs typeface="American Typewriter"/>
              </a:rPr>
              <a:t>end</a:t>
            </a:r>
            <a:r>
              <a:rPr lang="is-IS" sz="9600" dirty="0" smtClean="0">
                <a:latin typeface="American Typewriter"/>
                <a:cs typeface="American Typewriter"/>
              </a:rPr>
              <a:t>…</a:t>
            </a:r>
            <a:endParaRPr lang="es-ES" sz="9600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91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9 PROVINCES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León</a:t>
            </a:r>
          </a:p>
          <a:p>
            <a:r>
              <a:rPr lang="es-ES_tradnl" dirty="0" smtClean="0"/>
              <a:t>Valladolid</a:t>
            </a:r>
          </a:p>
          <a:p>
            <a:r>
              <a:rPr lang="es-ES_tradnl" dirty="0" smtClean="0"/>
              <a:t>Palencia</a:t>
            </a:r>
          </a:p>
          <a:p>
            <a:r>
              <a:rPr lang="es-ES_tradnl" dirty="0" smtClean="0"/>
              <a:t>Burgos</a:t>
            </a:r>
          </a:p>
          <a:p>
            <a:r>
              <a:rPr lang="es-ES_tradnl" dirty="0" smtClean="0"/>
              <a:t>Soria</a:t>
            </a:r>
          </a:p>
          <a:p>
            <a:r>
              <a:rPr lang="es-ES_tradnl" dirty="0" smtClean="0"/>
              <a:t>Segovia</a:t>
            </a:r>
          </a:p>
          <a:p>
            <a:r>
              <a:rPr lang="es-ES_tradnl" dirty="0" smtClean="0"/>
              <a:t>Ávila</a:t>
            </a:r>
          </a:p>
          <a:p>
            <a:r>
              <a:rPr lang="es-ES_tradnl" dirty="0" smtClean="0"/>
              <a:t>Salamanca</a:t>
            </a:r>
          </a:p>
          <a:p>
            <a:r>
              <a:rPr lang="es-ES_tradnl" dirty="0" smtClean="0"/>
              <a:t>Zamora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2050" name="Picture 2" descr="http://www.cuantos.org/imagenes/1/original/881449158379-castilla-y-l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9" y="2092612"/>
            <a:ext cx="4486917" cy="3702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CAPITAL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25846"/>
            <a:ext cx="2120880" cy="617970"/>
          </a:xfrm>
        </p:spPr>
        <p:txBody>
          <a:bodyPr/>
          <a:lstStyle/>
          <a:p>
            <a:r>
              <a:rPr lang="es-ES_tradnl" dirty="0" smtClean="0"/>
              <a:t>Valladolid</a:t>
            </a:r>
            <a:endParaRPr lang="es-ES" dirty="0"/>
          </a:p>
        </p:txBody>
      </p:sp>
      <p:pic>
        <p:nvPicPr>
          <p:cNvPr id="1026" name="Picture 2" descr="https://upload.wikimedia.org/wikipedia/commons/thumb/1/17/Plaza_Mayor_Valladolid1.jpg/1200px-Plaza_Mayor_Valladol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1" y="1239331"/>
            <a:ext cx="6819441" cy="459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8192" y="5834822"/>
            <a:ext cx="38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Bernard MT Condensed" panose="02050806060905020404" pitchFamily="18" charset="0"/>
              </a:rPr>
              <a:t>(</a:t>
            </a:r>
            <a:r>
              <a:rPr lang="es-ES_tradnl" sz="3600" dirty="0" smtClean="0">
                <a:latin typeface="Bernard MT Condensed" panose="02050806060905020404" pitchFamily="18" charset="0"/>
              </a:rPr>
              <a:t>PLAZA MAYOR)</a:t>
            </a:r>
            <a:endParaRPr lang="es-ES" sz="3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 TRADICIONAL FOOD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Cordero asado al horno</a:t>
            </a:r>
          </a:p>
          <a:p>
            <a:r>
              <a:rPr lang="es-ES_tradnl" dirty="0" smtClean="0"/>
              <a:t>Embutidos: </a:t>
            </a:r>
            <a:r>
              <a:rPr lang="es-ES_tradnl" dirty="0" err="1" smtClean="0"/>
              <a:t>salted</a:t>
            </a:r>
            <a:r>
              <a:rPr lang="es-ES_tradnl" dirty="0" smtClean="0"/>
              <a:t> </a:t>
            </a:r>
            <a:r>
              <a:rPr lang="es-ES_tradnl" dirty="0" err="1" smtClean="0"/>
              <a:t>jam,spanish</a:t>
            </a:r>
            <a:r>
              <a:rPr lang="es-ES_tradnl" dirty="0" smtClean="0"/>
              <a:t> lomo </a:t>
            </a:r>
            <a:r>
              <a:rPr lang="es-ES_tradnl" dirty="0" err="1" smtClean="0"/>
              <a:t>embutchado</a:t>
            </a:r>
            <a:r>
              <a:rPr lang="es-ES_tradnl" dirty="0" smtClean="0"/>
              <a:t>, </a:t>
            </a:r>
            <a:r>
              <a:rPr lang="es-ES_tradnl" dirty="0" err="1" smtClean="0"/>
              <a:t>sausage</a:t>
            </a:r>
            <a:r>
              <a:rPr lang="es-ES_tradnl" dirty="0" smtClean="0"/>
              <a:t>…</a:t>
            </a:r>
          </a:p>
          <a:p>
            <a:r>
              <a:rPr lang="es-ES_tradnl" dirty="0" err="1" smtClean="0"/>
              <a:t>Wine</a:t>
            </a:r>
            <a:endParaRPr lang="es-ES_tradnl" dirty="0" smtClean="0"/>
          </a:p>
        </p:txBody>
      </p:sp>
      <p:pic>
        <p:nvPicPr>
          <p:cNvPr id="3074" name="Picture 2" descr="http://www.debandera.com/img/header/header-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24" y="3624549"/>
            <a:ext cx="3819108" cy="235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stilosdevida.bolsamania.com/wp-content/uploads/2015/03/asado-de-cordero-estilo-ing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5" y="3624549"/>
            <a:ext cx="4185106" cy="235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POPULATION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76807"/>
            <a:ext cx="8595360" cy="4351337"/>
          </a:xfrm>
        </p:spPr>
        <p:txBody>
          <a:bodyPr/>
          <a:lstStyle/>
          <a:p>
            <a:r>
              <a:rPr lang="es-ES_tradnl" dirty="0" smtClean="0"/>
              <a:t>2.448 </a:t>
            </a:r>
            <a:r>
              <a:rPr lang="es-ES_tradnl" dirty="0" err="1" smtClean="0"/>
              <a:t>millions</a:t>
            </a:r>
            <a:r>
              <a:rPr lang="es-ES_tradnl" dirty="0" smtClean="0"/>
              <a:t> (2016)</a:t>
            </a:r>
            <a:endParaRPr lang="es-ES" dirty="0"/>
          </a:p>
        </p:txBody>
      </p:sp>
      <p:pic>
        <p:nvPicPr>
          <p:cNvPr id="4098" name="Picture 2" descr="https://bloximages.chicago2.vip.townnews.com/mtstandard.com/content/tncms/assets/v3/editorial/6/2c/62cf0745-4ac6-5cb0-a212-acd553d702a7/577872d116cf5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70" y="1741868"/>
            <a:ext cx="5905500" cy="4486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AREA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691322"/>
            <a:ext cx="2388269" cy="1147963"/>
          </a:xfrm>
        </p:spPr>
        <p:txBody>
          <a:bodyPr/>
          <a:lstStyle/>
          <a:p>
            <a:r>
              <a:rPr lang="es-ES_tradnl" dirty="0" smtClean="0"/>
              <a:t>94.222 km2</a:t>
            </a:r>
            <a:endParaRPr lang="es-ES" dirty="0"/>
          </a:p>
        </p:txBody>
      </p:sp>
      <p:pic>
        <p:nvPicPr>
          <p:cNvPr id="5122" name="Picture 2" descr="http://www.puntoradiocyl.es/wp-content/uploads/2016/01/Vista-ae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68" y="1691322"/>
            <a:ext cx="5275740" cy="3508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LANGUAGE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34117"/>
            <a:ext cx="8595360" cy="4351337"/>
          </a:xfrm>
        </p:spPr>
        <p:txBody>
          <a:bodyPr/>
          <a:lstStyle/>
          <a:p>
            <a:r>
              <a:rPr lang="es-ES_tradnl" dirty="0" smtClean="0"/>
              <a:t>Castellano</a:t>
            </a:r>
            <a:endParaRPr lang="es-ES" dirty="0"/>
          </a:p>
        </p:txBody>
      </p:sp>
      <p:pic>
        <p:nvPicPr>
          <p:cNvPr id="6148" name="Picture 4" descr="http://www.conniecastellano.com/images/castell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903">
            <a:off x="3677499" y="2451817"/>
            <a:ext cx="5954909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LAS MÉDULAS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8194" name="Picture 2" descr="https://upload.wikimedia.org/wikipedia/commons/thumb/2/2a/Panor%C3%A1mica_de_Las_M%C3%A9dulas.jpg/1200px-Panor%C3%A1mica_de_Las_M%C3%A9dul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69132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DUERO</a:t>
            </a:r>
            <a:endParaRPr lang="es-E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50495"/>
            <a:ext cx="2176729" cy="916235"/>
          </a:xfrm>
        </p:spPr>
        <p:txBody>
          <a:bodyPr/>
          <a:lstStyle/>
          <a:p>
            <a:r>
              <a:rPr lang="es-ES_tradnl" dirty="0" err="1" smtClean="0"/>
              <a:t>River</a:t>
            </a:r>
            <a:endParaRPr lang="es-ES" dirty="0"/>
          </a:p>
        </p:txBody>
      </p:sp>
      <p:pic>
        <p:nvPicPr>
          <p:cNvPr id="9218" name="Picture 2" descr="http://www.lasendadelduero.com/wp-content/uploads/2015/05/0643_sRGB_hq_1920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38" y="1950495"/>
            <a:ext cx="6168108" cy="3628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115</TotalTime>
  <Words>64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</vt:lpstr>
      <vt:lpstr>Arial</vt:lpstr>
      <vt:lpstr>Bernard MT Condensed</vt:lpstr>
      <vt:lpstr>Century Schoolbook</vt:lpstr>
      <vt:lpstr>Wingdings 2</vt:lpstr>
      <vt:lpstr>View</vt:lpstr>
      <vt:lpstr>CASTILLA Y LEÓN</vt:lpstr>
      <vt:lpstr>9 PROVINCES</vt:lpstr>
      <vt:lpstr>CAPITAL</vt:lpstr>
      <vt:lpstr> TRADICIONAL FOOD</vt:lpstr>
      <vt:lpstr>POPULATION</vt:lpstr>
      <vt:lpstr>AREA</vt:lpstr>
      <vt:lpstr>LANGUAGE</vt:lpstr>
      <vt:lpstr>LAS MÉDULAS</vt:lpstr>
      <vt:lpstr>DUERO</vt:lpstr>
      <vt:lpstr>FLAG</vt:lpstr>
      <vt:lpstr>the end…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CASTILLA Y LEÓN</dc:title>
  <dc:creator>aulapri</dc:creator>
  <cp:lastModifiedBy>aulapri</cp:lastModifiedBy>
  <cp:revision>13</cp:revision>
  <dcterms:created xsi:type="dcterms:W3CDTF">2017-11-08T10:41:16Z</dcterms:created>
  <dcterms:modified xsi:type="dcterms:W3CDTF">2017-11-17T11:58:26Z</dcterms:modified>
</cp:coreProperties>
</file>