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</p:sldMasterIdLst>
  <p:sldIdLst>
    <p:sldId id="256" r:id="rId5"/>
    <p:sldId id="259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9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3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1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798">
              <a:srgbClr val="FFF3DA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399C9A-F155-4ED7-B71E-4698235FD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ca-ES" sz="4800">
                <a:latin typeface="Cabin Sketch" panose="020B0503050202020004" pitchFamily="34" charset="0"/>
              </a:rPr>
              <a:t>Fernando Botero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537759-024E-49C4-8596-6385EFAD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122363"/>
            <a:ext cx="7700477" cy="51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r>
              <a:rPr lang="ca-ES" sz="5400" dirty="0">
                <a:latin typeface="Cabin Sketch" panose="020B0503050202020004" pitchFamily="34" charset="0"/>
              </a:rPr>
              <a:t>Contorsionista (2007)</a:t>
            </a:r>
            <a:br>
              <a:rPr lang="ca-ES" sz="5400" dirty="0"/>
            </a:br>
            <a:endParaRPr lang="ca-ES" sz="5400" dirty="0">
              <a:latin typeface="Cabin Sketch" panose="020B0503050202020004" pitchFamily="34" charset="0"/>
            </a:endParaRPr>
          </a:p>
        </p:txBody>
      </p:sp>
      <p:pic>
        <p:nvPicPr>
          <p:cNvPr id="2050" name="Picture 2" descr="Fernando Botero. Contorsionista, 2007">
            <a:extLst>
              <a:ext uri="{FF2B5EF4-FFF2-40B4-BE49-F238E27FC236}">
                <a16:creationId xmlns:a16="http://schemas.microsoft.com/office/drawing/2014/main" id="{9028E5B4-6202-4C76-836A-83F3EA04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0"/>
            <a:ext cx="556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99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r>
              <a:rPr lang="ca-ES" sz="6000" dirty="0" err="1">
                <a:latin typeface="Cabin Sketch" panose="020B0503050202020004" pitchFamily="34" charset="0"/>
              </a:rPr>
              <a:t>Bailarines</a:t>
            </a:r>
            <a:r>
              <a:rPr lang="ca-ES" sz="6000" dirty="0">
                <a:latin typeface="Cabin Sketch" panose="020B0503050202020004" pitchFamily="34" charset="0"/>
              </a:rPr>
              <a:t> de tango (2000)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C88D3B-9090-4926-8A57-CD06FFAC9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83" y="0"/>
            <a:ext cx="5141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3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ca-ES" sz="7200" dirty="0">
                <a:latin typeface="Cabin Sketch" panose="020B0503050202020004" pitchFamily="34" charset="0"/>
              </a:rPr>
              <a:t>Los </a:t>
            </a:r>
            <a:r>
              <a:rPr lang="ca-ES" sz="7200" dirty="0" err="1">
                <a:latin typeface="Cabin Sketch" panose="020B0503050202020004" pitchFamily="34" charset="0"/>
              </a:rPr>
              <a:t>músicos</a:t>
            </a:r>
            <a:endParaRPr lang="ca-ES" sz="7200" dirty="0">
              <a:latin typeface="Cabin Sketch" panose="020B05030502020200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89C3C1-6F15-4922-ACCA-6DBEF110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1" y="0"/>
            <a:ext cx="589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1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53AE0-2AE2-463B-B3E4-A7449C97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5900287"/>
          </a:xfrm>
        </p:spPr>
        <p:txBody>
          <a:bodyPr>
            <a:normAutofit/>
          </a:bodyPr>
          <a:lstStyle/>
          <a:p>
            <a:pPr algn="ctr"/>
            <a:r>
              <a:rPr lang="ca-ES" sz="6600" dirty="0" err="1">
                <a:latin typeface="Cabin Sketch" panose="020B0503050202020004" pitchFamily="34" charset="0"/>
              </a:rPr>
              <a:t>Algunas</a:t>
            </a:r>
            <a:r>
              <a:rPr lang="ca-ES" sz="6600" dirty="0">
                <a:latin typeface="Cabin Sketch" panose="020B0503050202020004" pitchFamily="34" charset="0"/>
              </a:rPr>
              <a:t> de </a:t>
            </a:r>
            <a:r>
              <a:rPr lang="ca-ES" sz="6600" dirty="0" err="1">
                <a:latin typeface="Cabin Sketch" panose="020B0503050202020004" pitchFamily="34" charset="0"/>
              </a:rPr>
              <a:t>sus</a:t>
            </a:r>
            <a:r>
              <a:rPr lang="ca-ES" sz="6600" dirty="0">
                <a:latin typeface="Cabin Sketch" panose="020B0503050202020004" pitchFamily="34" charset="0"/>
              </a:rPr>
              <a:t> </a:t>
            </a:r>
            <a:r>
              <a:rPr lang="ca-ES" sz="6600" dirty="0" err="1">
                <a:latin typeface="Cabin Sketch" panose="020B0503050202020004" pitchFamily="34" charset="0"/>
              </a:rPr>
              <a:t>obras</a:t>
            </a:r>
            <a:endParaRPr lang="ca-ES" sz="6600" dirty="0">
              <a:latin typeface="Cabin Sketch" panose="020B0503050202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49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ca-ES" sz="7200" dirty="0">
                <a:latin typeface="Cabin Sketch" panose="020B0503050202020004" pitchFamily="34" charset="0"/>
              </a:rPr>
              <a:t>Una família (1972)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DA8B20-B486-4DEC-9DA8-938DF2568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58" y="0"/>
            <a:ext cx="5460542" cy="68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ca-ES" sz="7200" dirty="0">
                <a:latin typeface="Cabin Sketch" panose="020B0503050202020004" pitchFamily="34" charset="0"/>
              </a:rPr>
              <a:t>Los </a:t>
            </a:r>
            <a:r>
              <a:rPr lang="ca-ES" sz="7200" dirty="0" err="1">
                <a:latin typeface="Cabin Sketch" panose="020B0503050202020004" pitchFamily="34" charset="0"/>
              </a:rPr>
              <a:t>músicos</a:t>
            </a:r>
            <a:r>
              <a:rPr lang="ca-ES" sz="7200" dirty="0">
                <a:latin typeface="Cabin Sketch" panose="020B0503050202020004" pitchFamily="34" charset="0"/>
              </a:rPr>
              <a:t> (1979)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89C3C1-6F15-4922-ACCA-6DBEF1100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1" y="0"/>
            <a:ext cx="5897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8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ca-ES" sz="7200" dirty="0">
                <a:latin typeface="Cabin Sketch" panose="020B0503050202020004" pitchFamily="34" charset="0"/>
              </a:rPr>
              <a:t>Escena familiar (1969)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E7651C-9D9F-4C17-803D-706114B1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020" y="0"/>
            <a:ext cx="6316980" cy="683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3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br>
              <a:rPr lang="ca-ES" sz="6000" dirty="0">
                <a:latin typeface="Cabin Sketch" panose="020B0503050202020004" pitchFamily="34" charset="0"/>
              </a:rPr>
            </a:br>
            <a:r>
              <a:rPr lang="ca-ES" sz="4800" dirty="0">
                <a:latin typeface="Cabin Sketch" panose="020B0503050202020004" pitchFamily="34" charset="0"/>
              </a:rPr>
              <a:t>Los jugadores de </a:t>
            </a:r>
            <a:r>
              <a:rPr lang="ca-ES" sz="4800" dirty="0" err="1">
                <a:latin typeface="Cabin Sketch" panose="020B0503050202020004" pitchFamily="34" charset="0"/>
              </a:rPr>
              <a:t>cartas</a:t>
            </a:r>
            <a:r>
              <a:rPr lang="ca-ES" sz="4800" dirty="0">
                <a:latin typeface="Cabin Sketch" panose="020B0503050202020004" pitchFamily="34" charset="0"/>
              </a:rPr>
              <a:t> II </a:t>
            </a:r>
            <a:br>
              <a:rPr lang="ca-ES" sz="4800" dirty="0">
                <a:latin typeface="Cabin Sketch" panose="020B0503050202020004" pitchFamily="34" charset="0"/>
              </a:rPr>
            </a:br>
            <a:r>
              <a:rPr lang="ca-ES" sz="4800" dirty="0">
                <a:latin typeface="Cabin Sketch" panose="020B0503050202020004" pitchFamily="34" charset="0"/>
              </a:rPr>
              <a:t>(1989)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3C3C46-0561-4842-9909-4158F057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40" y="1505188"/>
            <a:ext cx="7631059" cy="40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2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es-ES" sz="5400" dirty="0">
                <a:latin typeface="Cabin Sketch" panose="020B0503050202020004" pitchFamily="34" charset="0"/>
              </a:rPr>
              <a:t>El domingo por la tarde (1967)</a:t>
            </a:r>
            <a:br>
              <a:rPr lang="es-ES" sz="5400" b="0" i="0" dirty="0">
                <a:solidFill>
                  <a:srgbClr val="3B4351"/>
                </a:solidFill>
                <a:effectLst/>
                <a:latin typeface="var(--fuenteEncabezados)"/>
              </a:rPr>
            </a:br>
            <a:endParaRPr lang="ca-ES" sz="5400" dirty="0">
              <a:latin typeface="Cabin Sketch" panose="020B05030502020200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40B26F-1206-4F4F-B7E6-AE9FB9AC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140" y="-1"/>
            <a:ext cx="6901860" cy="68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br>
              <a:rPr lang="ca-ES" sz="5400" dirty="0">
                <a:latin typeface="Cabin Sketch" panose="020B0503050202020004" pitchFamily="34" charset="0"/>
              </a:rPr>
            </a:br>
            <a:r>
              <a:rPr lang="es-ES" sz="5400" dirty="0">
                <a:latin typeface="Cabin Sketch" panose="020B0503050202020004" pitchFamily="34" charset="0"/>
              </a:rPr>
              <a:t>La casa de las gemelas Arias (1973)</a:t>
            </a:r>
            <a:br>
              <a:rPr lang="es-ES" sz="5400" dirty="0"/>
            </a:br>
            <a:endParaRPr lang="ca-ES" sz="5400" dirty="0">
              <a:latin typeface="Cabin Sketch" panose="020B05030502020200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03A8A9-47F8-45A6-9925-F53BEDFA7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955" y="0"/>
            <a:ext cx="5694045" cy="68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439A-7E05-4FE2-967D-E8D59DCC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8"/>
            <a:ext cx="3719694" cy="1566873"/>
          </a:xfrm>
        </p:spPr>
        <p:txBody>
          <a:bodyPr>
            <a:noAutofit/>
          </a:bodyPr>
          <a:lstStyle/>
          <a:p>
            <a:pPr algn="ctr"/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br>
              <a:rPr lang="ca-ES" sz="7200" dirty="0">
                <a:latin typeface="Cabin Sketch" panose="020B0503050202020004" pitchFamily="34" charset="0"/>
              </a:rPr>
            </a:br>
            <a:r>
              <a:rPr lang="fr-FR" sz="5400" dirty="0">
                <a:latin typeface="Cabin Sketch" panose="020B0503050202020004" pitchFamily="34" charset="0"/>
              </a:rPr>
              <a:t>Le déjeuner sur L´Herbe (1969)</a:t>
            </a:r>
            <a:br>
              <a:rPr lang="fr-FR" sz="5400" dirty="0">
                <a:latin typeface="Cabin Sketch" panose="020B0503050202020004" pitchFamily="34" charset="0"/>
              </a:rPr>
            </a:br>
            <a:endParaRPr lang="ca-ES" sz="5400" dirty="0">
              <a:latin typeface="Cabin Sketch" panose="020B05030502020200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F0DB3B-6575-4186-A80E-101423ED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41" y="607694"/>
            <a:ext cx="7631059" cy="56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5621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18B250CD916B409EF6C99789EEB252" ma:contentTypeVersion="10" ma:contentTypeDescription="Crear nuevo documento." ma:contentTypeScope="" ma:versionID="bbd090d9519955b784c3467b1bd2cbd9">
  <xsd:schema xmlns:xsd="http://www.w3.org/2001/XMLSchema" xmlns:xs="http://www.w3.org/2001/XMLSchema" xmlns:p="http://schemas.microsoft.com/office/2006/metadata/properties" xmlns:ns3="0399beb6-b18d-4403-b2a4-19f7ecd296c8" xmlns:ns4="d2fdb4db-94c1-483b-9207-e053f218b878" targetNamespace="http://schemas.microsoft.com/office/2006/metadata/properties" ma:root="true" ma:fieldsID="6138cb2662aed73fcd128c5846b852c2" ns3:_="" ns4:_="">
    <xsd:import namespace="0399beb6-b18d-4403-b2a4-19f7ecd296c8"/>
    <xsd:import namespace="d2fdb4db-94c1-483b-9207-e053f218b8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9beb6-b18d-4403-b2a4-19f7ecd29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db4db-94c1-483b-9207-e053f218b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3DC06A-4854-43E2-96A1-A3AF5393C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99beb6-b18d-4403-b2a4-19f7ecd296c8"/>
    <ds:schemaRef ds:uri="d2fdb4db-94c1-483b-9207-e053f218b8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DC8A20-71DE-4675-B059-2FDB048B44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DA8052-F229-4B94-A48F-D7FBBBFC02C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399beb6-b18d-4403-b2a4-19f7ecd296c8"/>
    <ds:schemaRef ds:uri="d2fdb4db-94c1-483b-9207-e053f218b8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115</Words>
  <Application>Microsoft Office PowerPoint</Application>
  <PresentationFormat>Panorámica</PresentationFormat>
  <Paragraphs>12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Cabin Sketch</vt:lpstr>
      <vt:lpstr>Calibri</vt:lpstr>
      <vt:lpstr>var(--fuenteEncabezados)</vt:lpstr>
      <vt:lpstr>AccentBoxVTI</vt:lpstr>
      <vt:lpstr>Fernando Botero</vt:lpstr>
      <vt:lpstr>Algunas de sus obras</vt:lpstr>
      <vt:lpstr>    Una família (1972)</vt:lpstr>
      <vt:lpstr>    Los músicos (1979)</vt:lpstr>
      <vt:lpstr>   Escena familiar (1969)</vt:lpstr>
      <vt:lpstr>    Los jugadores de cartas II  (1989)</vt:lpstr>
      <vt:lpstr>    El domingo por la tarde (1967) </vt:lpstr>
      <vt:lpstr>     La casa de las gemelas Arias (1973) </vt:lpstr>
      <vt:lpstr>     Le déjeuner sur L´Herbe (1969) </vt:lpstr>
      <vt:lpstr>      Contorsionista (2007) </vt:lpstr>
      <vt:lpstr>    Bailarines de tango (2000)</vt:lpstr>
      <vt:lpstr>    Los músicos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Fernando Botero</dc:title>
  <dc:creator>Ramon Farreras Lopez</dc:creator>
  <cp:lastModifiedBy>Ramon Farreras Lopez</cp:lastModifiedBy>
  <cp:revision>9</cp:revision>
  <dcterms:created xsi:type="dcterms:W3CDTF">2020-05-11T15:26:22Z</dcterms:created>
  <dcterms:modified xsi:type="dcterms:W3CDTF">2020-05-11T15:57:06Z</dcterms:modified>
</cp:coreProperties>
</file>