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2094" y="-7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2F7B-2D79-43BE-9272-5A68380BB470}" type="datetimeFigureOut">
              <a:rPr lang="es-ES" smtClean="0"/>
              <a:pPr/>
              <a:t>17/04/2020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2D618-1B80-45A0-88C9-B7B0BE2AA0AB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2F7B-2D79-43BE-9272-5A68380BB470}" type="datetimeFigureOut">
              <a:rPr lang="es-ES" smtClean="0"/>
              <a:pPr/>
              <a:t>17/04/2020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2D618-1B80-45A0-88C9-B7B0BE2AA0AB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2F7B-2D79-43BE-9272-5A68380BB470}" type="datetimeFigureOut">
              <a:rPr lang="es-ES" smtClean="0"/>
              <a:pPr/>
              <a:t>17/04/2020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2D618-1B80-45A0-88C9-B7B0BE2AA0AB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2F7B-2D79-43BE-9272-5A68380BB470}" type="datetimeFigureOut">
              <a:rPr lang="es-ES" smtClean="0"/>
              <a:pPr/>
              <a:t>17/04/2020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2D618-1B80-45A0-88C9-B7B0BE2AA0AB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2F7B-2D79-43BE-9272-5A68380BB470}" type="datetimeFigureOut">
              <a:rPr lang="es-ES" smtClean="0"/>
              <a:pPr/>
              <a:t>17/04/2020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2D618-1B80-45A0-88C9-B7B0BE2AA0AB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2F7B-2D79-43BE-9272-5A68380BB470}" type="datetimeFigureOut">
              <a:rPr lang="es-ES" smtClean="0"/>
              <a:pPr/>
              <a:t>17/04/2020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2D618-1B80-45A0-88C9-B7B0BE2AA0AB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2F7B-2D79-43BE-9272-5A68380BB470}" type="datetimeFigureOut">
              <a:rPr lang="es-ES" smtClean="0"/>
              <a:pPr/>
              <a:t>17/04/2020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2D618-1B80-45A0-88C9-B7B0BE2AA0AB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2F7B-2D79-43BE-9272-5A68380BB470}" type="datetimeFigureOut">
              <a:rPr lang="es-ES" smtClean="0"/>
              <a:pPr/>
              <a:t>17/04/2020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2D618-1B80-45A0-88C9-B7B0BE2AA0AB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2F7B-2D79-43BE-9272-5A68380BB470}" type="datetimeFigureOut">
              <a:rPr lang="es-ES" smtClean="0"/>
              <a:pPr/>
              <a:t>17/04/2020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2D618-1B80-45A0-88C9-B7B0BE2AA0AB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2F7B-2D79-43BE-9272-5A68380BB470}" type="datetimeFigureOut">
              <a:rPr lang="es-ES" smtClean="0"/>
              <a:pPr/>
              <a:t>17/04/2020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2D618-1B80-45A0-88C9-B7B0BE2AA0AB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2F7B-2D79-43BE-9272-5A68380BB470}" type="datetimeFigureOut">
              <a:rPr lang="es-ES" smtClean="0"/>
              <a:pPr/>
              <a:t>17/04/2020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2D618-1B80-45A0-88C9-B7B0BE2AA0AB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92F7B-2D79-43BE-9272-5A68380BB470}" type="datetimeFigureOut">
              <a:rPr lang="es-ES" smtClean="0"/>
              <a:pPr/>
              <a:t>17/04/2020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2D618-1B80-45A0-88C9-B7B0BE2AA0AB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09" y="380968"/>
            <a:ext cx="6837674" cy="9525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A4 (210 x 297 mm)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</cp:revision>
  <dcterms:created xsi:type="dcterms:W3CDTF">2020-04-17T18:36:09Z</dcterms:created>
  <dcterms:modified xsi:type="dcterms:W3CDTF">2020-04-17T18:42:46Z</dcterms:modified>
</cp:coreProperties>
</file>