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03292-BC4D-48AB-A7BE-4E79A125E446}" type="datetimeFigureOut">
              <a:rPr lang="es-ES" smtClean="0"/>
              <a:pPr/>
              <a:t>18/04/2020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956F8-7CEA-4635-BEDF-B13D90F6891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35716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itchFamily="34" charset="0"/>
                <a:cs typeface="Arial" pitchFamily="34" charset="0"/>
              </a:rPr>
              <a:t>Fes  les sumes utilitzant la recta numèrica:</a:t>
            </a:r>
          </a:p>
          <a:p>
            <a:endParaRPr lang="ca-ES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71538" y="235743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142976" y="135729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418</a:t>
            </a:r>
            <a:r>
              <a:rPr lang="ca-ES" dirty="0" smtClean="0"/>
              <a:t>+332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5722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418</a:t>
            </a:r>
            <a:endParaRPr lang="ca-ES" dirty="0"/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893737" y="2392355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Flecha curvada hacia abajo"/>
          <p:cNvSpPr/>
          <p:nvPr/>
        </p:nvSpPr>
        <p:spPr>
          <a:xfrm>
            <a:off x="1071538" y="1928802"/>
            <a:ext cx="2786082" cy="428628"/>
          </a:xfrm>
          <a:prstGeom prst="curvedDownArrow">
            <a:avLst>
              <a:gd name="adj1" fmla="val 25000"/>
              <a:gd name="adj2" fmla="val 50000"/>
              <a:gd name="adj3" fmla="val 38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500430" y="257174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718</a:t>
            </a:r>
            <a:endParaRPr lang="ca-ES" dirty="0"/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3608381" y="2320917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071670" y="20002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+</a:t>
            </a:r>
            <a:r>
              <a:rPr lang="ca-ES" dirty="0" smtClean="0"/>
              <a:t>300</a:t>
            </a:r>
            <a:endParaRPr lang="ca-ES" dirty="0"/>
          </a:p>
        </p:txBody>
      </p:sp>
      <p:sp>
        <p:nvSpPr>
          <p:cNvPr id="22" name="21 Flecha curvada hacia abajo"/>
          <p:cNvSpPr/>
          <p:nvPr/>
        </p:nvSpPr>
        <p:spPr>
          <a:xfrm>
            <a:off x="3786182" y="1928802"/>
            <a:ext cx="1500198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00628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748</a:t>
            </a:r>
            <a:endParaRPr lang="ca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214810" y="200024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+</a:t>
            </a:r>
            <a:r>
              <a:rPr lang="ca-ES" dirty="0" smtClean="0"/>
              <a:t>30</a:t>
            </a:r>
            <a:endParaRPr lang="ca-ES" dirty="0"/>
          </a:p>
        </p:txBody>
      </p:sp>
      <p:sp>
        <p:nvSpPr>
          <p:cNvPr id="25" name="24 Flecha curvada hacia abajo"/>
          <p:cNvSpPr/>
          <p:nvPr/>
        </p:nvSpPr>
        <p:spPr>
          <a:xfrm>
            <a:off x="5286380" y="1928802"/>
            <a:ext cx="928694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5108579" y="2249479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500694" y="207167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+2</a:t>
            </a:r>
            <a:endParaRPr lang="ca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85788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750</a:t>
            </a:r>
            <a:endParaRPr lang="ca-ES" dirty="0">
              <a:solidFill>
                <a:srgbClr val="FF000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 flipH="1">
            <a:off x="1071538" y="785794"/>
            <a:ext cx="5715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Arial" pitchFamily="34" charset="0"/>
                <a:cs typeface="Arial" pitchFamily="34" charset="0"/>
              </a:rPr>
              <a:t>Mira l’exemple i recorda que ho </a:t>
            </a:r>
            <a:r>
              <a:rPr lang="ca-ES" sz="1400" dirty="0" smtClean="0">
                <a:latin typeface="Arial" pitchFamily="34" charset="0"/>
                <a:cs typeface="Arial" pitchFamily="34" charset="0"/>
              </a:rPr>
              <a:t>pots fer </a:t>
            </a:r>
            <a:r>
              <a:rPr lang="ca-ES" sz="1400" dirty="0" smtClean="0">
                <a:latin typeface="Arial" pitchFamily="34" charset="0"/>
                <a:cs typeface="Arial" pitchFamily="34" charset="0"/>
              </a:rPr>
              <a:t>de maneres diferents, has de trobar l’estratègia que et vagi </a:t>
            </a:r>
            <a:r>
              <a:rPr lang="ca-ES" sz="1400" dirty="0" smtClean="0">
                <a:latin typeface="Arial" pitchFamily="34" charset="0"/>
                <a:cs typeface="Arial" pitchFamily="34" charset="0"/>
              </a:rPr>
              <a:t>millor.</a:t>
            </a:r>
            <a:endParaRPr lang="ca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928662" y="307181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446+327</a:t>
            </a:r>
            <a:endParaRPr lang="ca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928662" y="428625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203+737</a:t>
            </a:r>
            <a:endParaRPr lang="ca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857224" y="5429264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446+389</a:t>
            </a:r>
            <a:endParaRPr lang="ca-ES" dirty="0"/>
          </a:p>
        </p:txBody>
      </p:sp>
      <p:cxnSp>
        <p:nvCxnSpPr>
          <p:cNvPr id="33" name="32 Conector recto"/>
          <p:cNvCxnSpPr/>
          <p:nvPr/>
        </p:nvCxnSpPr>
        <p:spPr>
          <a:xfrm>
            <a:off x="928662" y="521495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928662" y="628652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928662" y="4071942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35716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itchFamily="34" charset="0"/>
                <a:cs typeface="Arial" pitchFamily="34" charset="0"/>
              </a:rPr>
              <a:t>Fes  les restes utilitzant la recta numèrica:</a:t>
            </a:r>
          </a:p>
          <a:p>
            <a:endParaRPr lang="ca-ES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71538" y="235743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000100" y="135729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524-237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5722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237</a:t>
            </a:r>
            <a:endParaRPr lang="ca-ES" dirty="0"/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893737" y="2392355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Flecha curvada hacia abajo"/>
          <p:cNvSpPr/>
          <p:nvPr/>
        </p:nvSpPr>
        <p:spPr>
          <a:xfrm>
            <a:off x="1071538" y="1928802"/>
            <a:ext cx="2786082" cy="428628"/>
          </a:xfrm>
          <a:prstGeom prst="curvedDownArrow">
            <a:avLst>
              <a:gd name="adj1" fmla="val 25000"/>
              <a:gd name="adj2" fmla="val 50000"/>
              <a:gd name="adj3" fmla="val 38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500430" y="257174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537</a:t>
            </a:r>
            <a:endParaRPr lang="ca-ES" dirty="0"/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3608381" y="2320917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071670" y="20002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+</a:t>
            </a:r>
            <a:r>
              <a:rPr lang="ca-ES" dirty="0" smtClean="0"/>
              <a:t>300</a:t>
            </a:r>
            <a:endParaRPr lang="ca-ES" dirty="0"/>
          </a:p>
        </p:txBody>
      </p:sp>
      <p:sp>
        <p:nvSpPr>
          <p:cNvPr id="22" name="21 Flecha curvada hacia abajo"/>
          <p:cNvSpPr/>
          <p:nvPr/>
        </p:nvSpPr>
        <p:spPr>
          <a:xfrm>
            <a:off x="3786182" y="1928802"/>
            <a:ext cx="1500198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00628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527</a:t>
            </a:r>
            <a:endParaRPr lang="ca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214810" y="200024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-10</a:t>
            </a:r>
            <a:endParaRPr lang="ca-ES" dirty="0"/>
          </a:p>
        </p:txBody>
      </p:sp>
      <p:sp>
        <p:nvSpPr>
          <p:cNvPr id="25" name="24 Flecha curvada hacia abajo"/>
          <p:cNvSpPr/>
          <p:nvPr/>
        </p:nvSpPr>
        <p:spPr>
          <a:xfrm>
            <a:off x="5286380" y="1928802"/>
            <a:ext cx="928694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5108579" y="2249479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500694" y="207167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-3</a:t>
            </a:r>
            <a:endParaRPr lang="ca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85788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524</a:t>
            </a:r>
            <a:endParaRPr lang="ca-ES" dirty="0">
              <a:solidFill>
                <a:srgbClr val="FF000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 flipH="1">
            <a:off x="1071537" y="785794"/>
            <a:ext cx="6215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Arial" pitchFamily="34" charset="0"/>
                <a:cs typeface="Arial" pitchFamily="34" charset="0"/>
              </a:rPr>
              <a:t>Mira l’exemple i recorda que ho </a:t>
            </a:r>
            <a:r>
              <a:rPr lang="ca-ES" sz="1400" dirty="0" smtClean="0">
                <a:latin typeface="Arial" pitchFamily="34" charset="0"/>
                <a:cs typeface="Arial" pitchFamily="34" charset="0"/>
              </a:rPr>
              <a:t>pot </a:t>
            </a:r>
            <a:r>
              <a:rPr lang="ca-ES" sz="1400" dirty="0" smtClean="0">
                <a:latin typeface="Arial" pitchFamily="34" charset="0"/>
                <a:cs typeface="Arial" pitchFamily="34" charset="0"/>
              </a:rPr>
              <a:t>fer de maneres diferents, has de trobar l’estratègia que et vagi millor. Pensa, quan em falta per arribar a...</a:t>
            </a:r>
            <a:endParaRPr lang="ca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857224" y="3214686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776-234</a:t>
            </a:r>
            <a:endParaRPr lang="ca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857224" y="442913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881-227</a:t>
            </a:r>
            <a:endParaRPr lang="ca-ES" dirty="0"/>
          </a:p>
        </p:txBody>
      </p:sp>
      <p:cxnSp>
        <p:nvCxnSpPr>
          <p:cNvPr id="33" name="32 Conector recto"/>
          <p:cNvCxnSpPr/>
          <p:nvPr/>
        </p:nvCxnSpPr>
        <p:spPr>
          <a:xfrm>
            <a:off x="928662" y="521495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928662" y="6286520"/>
            <a:ext cx="7286676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928662" y="4071942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6786578" y="1500174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300-10= 290</a:t>
            </a:r>
          </a:p>
          <a:p>
            <a:r>
              <a:rPr lang="ca-ES" dirty="0" smtClean="0">
                <a:solidFill>
                  <a:srgbClr val="FF0000"/>
                </a:solidFill>
              </a:rPr>
              <a:t>290-3= </a:t>
            </a:r>
            <a:r>
              <a:rPr lang="ca-ES" b="1" dirty="0" smtClean="0">
                <a:solidFill>
                  <a:srgbClr val="FF0000"/>
                </a:solidFill>
              </a:rPr>
              <a:t>287</a:t>
            </a:r>
            <a:endParaRPr lang="ca-ES" b="1" dirty="0">
              <a:solidFill>
                <a:srgbClr val="FF0000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857224" y="550070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553-111</a:t>
            </a:r>
            <a:endParaRPr lang="ca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101</Words>
  <Application>Microsoft Office PowerPoint</Application>
  <PresentationFormat>Presentación en pantalla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5</cp:revision>
  <dcterms:created xsi:type="dcterms:W3CDTF">2020-03-17T11:43:27Z</dcterms:created>
  <dcterms:modified xsi:type="dcterms:W3CDTF">2020-04-18T08:53:51Z</dcterms:modified>
</cp:coreProperties>
</file>