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232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FBE1D-7E00-430F-879B-40F28A4F1E0D}" type="datetimeFigureOut">
              <a:rPr lang="es-ES" smtClean="0"/>
              <a:t>18/04/2020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E188-04FE-491D-AA20-5262AE5722CB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356" y="523844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600" dirty="0" smtClean="0">
                <a:solidFill>
                  <a:srgbClr val="00B050"/>
                </a:solidFill>
                <a:latin typeface="aAutoyesClosely" pitchFamily="50" charset="0"/>
              </a:rPr>
              <a:t>NOTICIARI SANT JORDI 2020</a:t>
            </a:r>
            <a:endParaRPr lang="ca-ES" sz="3600" dirty="0">
              <a:solidFill>
                <a:srgbClr val="00B050"/>
              </a:solidFill>
              <a:latin typeface="aAutoyesClosely" pitchFamily="50" charset="0"/>
            </a:endParaRPr>
          </a:p>
        </p:txBody>
      </p:sp>
      <p:pic>
        <p:nvPicPr>
          <p:cNvPr id="11266" name="Picture 2" descr="Una rosa roja para la ofrenda a la Virgen del Pi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82071">
            <a:off x="5102829" y="1249173"/>
            <a:ext cx="1458469" cy="1458469"/>
          </a:xfrm>
          <a:prstGeom prst="rect">
            <a:avLst/>
          </a:prstGeom>
          <a:noFill/>
        </p:spPr>
      </p:pic>
      <p:pic>
        <p:nvPicPr>
          <p:cNvPr id="11269" name="Picture 5" descr="C:\Users\Usuario\Pictures\DRA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8" y="7602585"/>
            <a:ext cx="1360488" cy="1676315"/>
          </a:xfrm>
          <a:prstGeom prst="rect">
            <a:avLst/>
          </a:prstGeom>
          <a:noFill/>
        </p:spPr>
      </p:pic>
      <p:sp>
        <p:nvSpPr>
          <p:cNvPr id="8" name="7 Llamada rectangular redondeada"/>
          <p:cNvSpPr/>
          <p:nvPr/>
        </p:nvSpPr>
        <p:spPr>
          <a:xfrm>
            <a:off x="2285992" y="6167446"/>
            <a:ext cx="2857520" cy="1285884"/>
          </a:xfrm>
          <a:prstGeom prst="wedgeRoundRectCallout">
            <a:avLst>
              <a:gd name="adj1" fmla="val 37241"/>
              <a:gd name="adj2" fmla="val 8620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8 CuadroTexto"/>
          <p:cNvSpPr txBox="1"/>
          <p:nvPr/>
        </p:nvSpPr>
        <p:spPr>
          <a:xfrm>
            <a:off x="2357430" y="6381760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>
                <a:solidFill>
                  <a:srgbClr val="FF0000"/>
                </a:solidFill>
                <a:latin typeface="aAutoyesClosely" pitchFamily="50" charset="0"/>
              </a:rPr>
              <a:t>MOLT BÉ ETS UN BON REPORTER!!</a:t>
            </a:r>
            <a:endParaRPr lang="ca-ES" sz="2400" dirty="0">
              <a:solidFill>
                <a:srgbClr val="FF0000"/>
              </a:solidFill>
              <a:latin typeface="aAutoyesClosely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2020-04-18T18:56:55Z</dcterms:created>
  <dcterms:modified xsi:type="dcterms:W3CDTF">2020-04-18T19:06:49Z</dcterms:modified>
</cp:coreProperties>
</file>