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2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3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7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1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1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2.jpg"/><Relationship Id="rId26" Type="http://schemas.openxmlformats.org/officeDocument/2006/relationships/image" Target="../media/image10.png"/><Relationship Id="rId3" Type="http://schemas.microsoft.com/office/2007/relationships/media" Target="../media/media2.wav"/><Relationship Id="rId21" Type="http://schemas.openxmlformats.org/officeDocument/2006/relationships/image" Target="../media/image5.jp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.jp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4.jp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8.jp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7.jpg"/><Relationship Id="rId10" Type="http://schemas.openxmlformats.org/officeDocument/2006/relationships/audio" Target="../media/media5.wav"/><Relationship Id="rId19" Type="http://schemas.openxmlformats.org/officeDocument/2006/relationships/image" Target="../media/image3.jp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64AA4-4550-495A-9021-42E8A148A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  <a:effectLst>
            <a:outerShdw blurRad="50800" dist="50800" dir="27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35CB4-9AC4-4D27-ACB7-3A820A6E7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rgbClr val="B3A13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559EC5-C6C9-4643-AF66-2B6C4998A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09" y="1858555"/>
            <a:ext cx="4452181" cy="1341624"/>
          </a:xfrm>
        </p:spPr>
        <p:txBody>
          <a:bodyPr anchor="b">
            <a:normAutofit/>
          </a:bodyPr>
          <a:lstStyle/>
          <a:p>
            <a:endParaRPr lang="ca-ES" sz="4000" dirty="0">
              <a:solidFill>
                <a:schemeClr val="bg1"/>
              </a:solidFill>
            </a:endParaRPr>
          </a:p>
          <a:p>
            <a:r>
              <a:rPr lang="ca-ES" dirty="0"/>
              <a:t>FOOD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9838731-D6E6-484A-91F4-EFB997908D20}"/>
              </a:ext>
            </a:extLst>
          </p:cNvPr>
          <p:cNvSpPr txBox="1">
            <a:spLocks/>
          </p:cNvSpPr>
          <p:nvPr/>
        </p:nvSpPr>
        <p:spPr>
          <a:xfrm>
            <a:off x="617261" y="3150811"/>
            <a:ext cx="3957144" cy="64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ca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ESCOLA Josep Veciana</a:t>
            </a: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Gloria </a:t>
            </a:r>
            <a:r>
              <a:rPr lang="ca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marín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F2A5A94B-66BD-41FD-97EC-B9DC6B95E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006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1E882-F09E-48F2-91BB-5032E6C12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b="1" dirty="0">
                <a:latin typeface="Escolar1" panose="00000400000000000000" pitchFamily="2" charset="0"/>
              </a:rPr>
              <a:t>Clic, </a:t>
            </a:r>
            <a:r>
              <a:rPr lang="ca-ES" sz="6000" b="1" dirty="0" err="1">
                <a:latin typeface="Escolar1" panose="00000400000000000000" pitchFamily="2" charset="0"/>
              </a:rPr>
              <a:t>listen</a:t>
            </a:r>
            <a:r>
              <a:rPr lang="ca-ES" sz="6000" b="1" dirty="0">
                <a:latin typeface="Escolar1" panose="00000400000000000000" pitchFamily="2" charset="0"/>
              </a:rPr>
              <a:t> </a:t>
            </a:r>
            <a:r>
              <a:rPr lang="ca-ES" sz="6000" b="1" dirty="0" err="1">
                <a:latin typeface="Escolar1" panose="00000400000000000000" pitchFamily="2" charset="0"/>
              </a:rPr>
              <a:t>and</a:t>
            </a:r>
            <a:r>
              <a:rPr lang="ca-ES" sz="6000" b="1" dirty="0">
                <a:latin typeface="Escolar1" panose="00000400000000000000" pitchFamily="2" charset="0"/>
              </a:rPr>
              <a:t> </a:t>
            </a:r>
            <a:r>
              <a:rPr lang="ca-ES" sz="6000" b="1" dirty="0" err="1">
                <a:latin typeface="Escolar1" panose="00000400000000000000" pitchFamily="2" charset="0"/>
              </a:rPr>
              <a:t>repeat</a:t>
            </a:r>
            <a:endParaRPr lang="ca-ES" sz="6000" b="1" dirty="0">
              <a:latin typeface="Escolar1" panose="000004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4400CE-465D-495D-A1C2-68476F7A06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650709"/>
            <a:ext cx="2845467" cy="18125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C8C4F51-37CB-48F3-851B-5525D8B5E0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2" y="4448483"/>
            <a:ext cx="2549495" cy="17049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397598-30E8-42C7-ADC7-AC591A9C19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7" y="1650709"/>
            <a:ext cx="2400299" cy="24002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02FA60-AAB8-4B6E-99A6-67B5CFED087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43" y="4102901"/>
            <a:ext cx="2737599" cy="20505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53FF986-DCDD-4B97-B134-E42E88C9F6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24" y="4585252"/>
            <a:ext cx="2789587" cy="15673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EAF0465-DE1F-4913-A47D-E5C23787DB4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84" y="1588915"/>
            <a:ext cx="2477533" cy="1966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9FC5E1E-131B-4824-96FE-029808E8B27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3" y="1650709"/>
            <a:ext cx="2728252" cy="20050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DFBA184-D1C1-42AB-A3CC-89244DC4B54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4" y="4051008"/>
            <a:ext cx="2350712" cy="21179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otatoes">
            <a:hlinkClick r:id="" action="ppaction://media"/>
            <a:extLst>
              <a:ext uri="{FF2B5EF4-FFF2-40B4-BE49-F238E27FC236}">
                <a16:creationId xmlns:a16="http://schemas.microsoft.com/office/drawing/2014/main" id="{6B1EC031-DFD7-44B7-9E65-9D1D51F87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78821" y="3123641"/>
            <a:ext cx="581768" cy="581768"/>
          </a:xfrm>
          <a:prstGeom prst="rect">
            <a:avLst/>
          </a:prstGeom>
        </p:spPr>
      </p:pic>
      <p:pic>
        <p:nvPicPr>
          <p:cNvPr id="23" name="ham">
            <a:hlinkClick r:id="" action="ppaction://media"/>
            <a:extLst>
              <a:ext uri="{FF2B5EF4-FFF2-40B4-BE49-F238E27FC236}">
                <a16:creationId xmlns:a16="http://schemas.microsoft.com/office/drawing/2014/main" id="{18F3C17D-1EF3-49E7-ACE7-FB1E99FF93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574626" y="3166619"/>
            <a:ext cx="679322" cy="679322"/>
          </a:xfrm>
          <a:prstGeom prst="rect">
            <a:avLst/>
          </a:prstGeom>
        </p:spPr>
      </p:pic>
      <p:pic>
        <p:nvPicPr>
          <p:cNvPr id="25" name="cheese">
            <a:hlinkClick r:id="" action="ppaction://media"/>
            <a:extLst>
              <a:ext uri="{FF2B5EF4-FFF2-40B4-BE49-F238E27FC236}">
                <a16:creationId xmlns:a16="http://schemas.microsoft.com/office/drawing/2014/main" id="{92D98E1B-6CA1-4F75-AFDA-4976C2FF5F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83038" y="2764785"/>
            <a:ext cx="609600" cy="609600"/>
          </a:xfrm>
          <a:prstGeom prst="rect">
            <a:avLst/>
          </a:prstGeom>
        </p:spPr>
      </p:pic>
      <p:pic>
        <p:nvPicPr>
          <p:cNvPr id="26" name="sausages">
            <a:hlinkClick r:id="" action="ppaction://media"/>
            <a:extLst>
              <a:ext uri="{FF2B5EF4-FFF2-40B4-BE49-F238E27FC236}">
                <a16:creationId xmlns:a16="http://schemas.microsoft.com/office/drawing/2014/main" id="{2E097C5A-F0C5-4F26-8432-D5042A132B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493050" y="2896680"/>
            <a:ext cx="609600" cy="609600"/>
          </a:xfrm>
          <a:prstGeom prst="rect">
            <a:avLst/>
          </a:prstGeom>
        </p:spPr>
      </p:pic>
      <p:pic>
        <p:nvPicPr>
          <p:cNvPr id="27" name="carrot">
            <a:hlinkClick r:id="" action="ppaction://media"/>
            <a:extLst>
              <a:ext uri="{FF2B5EF4-FFF2-40B4-BE49-F238E27FC236}">
                <a16:creationId xmlns:a16="http://schemas.microsoft.com/office/drawing/2014/main" id="{3AE10188-8FC1-4D39-B18D-65279BAD417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0988" y="5524873"/>
            <a:ext cx="609600" cy="609600"/>
          </a:xfrm>
          <a:prstGeom prst="rect">
            <a:avLst/>
          </a:prstGeom>
        </p:spPr>
      </p:pic>
      <p:pic>
        <p:nvPicPr>
          <p:cNvPr id="28" name="peas">
            <a:hlinkClick r:id="" action="ppaction://media"/>
            <a:extLst>
              <a:ext uri="{FF2B5EF4-FFF2-40B4-BE49-F238E27FC236}">
                <a16:creationId xmlns:a16="http://schemas.microsoft.com/office/drawing/2014/main" id="{E8D0A567-4E8B-4987-A0CD-06874E7C79B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398535" y="5559400"/>
            <a:ext cx="609600" cy="609600"/>
          </a:xfrm>
          <a:prstGeom prst="rect">
            <a:avLst/>
          </a:prstGeom>
        </p:spPr>
      </p:pic>
      <p:pic>
        <p:nvPicPr>
          <p:cNvPr id="29" name="milk">
            <a:hlinkClick r:id="" action="ppaction://media"/>
            <a:extLst>
              <a:ext uri="{FF2B5EF4-FFF2-40B4-BE49-F238E27FC236}">
                <a16:creationId xmlns:a16="http://schemas.microsoft.com/office/drawing/2014/main" id="{A6A2E4D5-02DB-4A92-8C0C-0E5FC00AB8E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91865" y="5508780"/>
            <a:ext cx="609600" cy="609600"/>
          </a:xfrm>
          <a:prstGeom prst="rect">
            <a:avLst/>
          </a:prstGeom>
        </p:spPr>
      </p:pic>
      <p:pic>
        <p:nvPicPr>
          <p:cNvPr id="30" name="eggs">
            <a:hlinkClick r:id="" action="ppaction://media"/>
            <a:extLst>
              <a:ext uri="{FF2B5EF4-FFF2-40B4-BE49-F238E27FC236}">
                <a16:creationId xmlns:a16="http://schemas.microsoft.com/office/drawing/2014/main" id="{B3715711-7AF6-4978-88D5-4C786BB5745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393934" y="5508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1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3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3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5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2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C24"/>
      </a:dk2>
      <a:lt2>
        <a:srgbClr val="E2E3E8"/>
      </a:lt2>
      <a:accent1>
        <a:srgbClr val="B3A13B"/>
      </a:accent1>
      <a:accent2>
        <a:srgbClr val="BB6E32"/>
      </a:accent2>
      <a:accent3>
        <a:srgbClr val="CC4643"/>
      </a:accent3>
      <a:accent4>
        <a:srgbClr val="BB3268"/>
      </a:accent4>
      <a:accent5>
        <a:srgbClr val="CC43B3"/>
      </a:accent5>
      <a:accent6>
        <a:srgbClr val="9B32BB"/>
      </a:accent6>
      <a:hlink>
        <a:srgbClr val="C44F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</Words>
  <Application>Microsoft Office PowerPoint</Application>
  <PresentationFormat>Panorámica</PresentationFormat>
  <Paragraphs>6</Paragraphs>
  <Slides>2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Elephant</vt:lpstr>
      <vt:lpstr>Escolar1</vt:lpstr>
      <vt:lpstr>BrushVTI</vt:lpstr>
      <vt:lpstr> FOOD</vt:lpstr>
      <vt:lpstr>Clic, listen and repeat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Usuari</dc:creator>
  <cp:lastModifiedBy>Usuari</cp:lastModifiedBy>
  <cp:revision>4</cp:revision>
  <dcterms:created xsi:type="dcterms:W3CDTF">2020-03-22T09:19:37Z</dcterms:created>
  <dcterms:modified xsi:type="dcterms:W3CDTF">2020-03-22T19:39:19Z</dcterms:modified>
</cp:coreProperties>
</file>