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F7AB66-D170-43DC-A1E5-7AE72A621277}">
  <a:tblStyle styleId="{81F7AB66-D170-43DC-A1E5-7AE72A62127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a/puigberenguer.cat/forms/d/1l_7vXSiMXiau2MUmVVi7qs3heoGvASDZartHCqgQ0d0/edit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lassroom.google.com/c/NDI0Mzg0OTYxMlpa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V8wa9eSaHjOlM4_P5zfUfGJovGTMG-TcVk3NXcChXp0/edit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ctrTitle"/>
          </p:nvPr>
        </p:nvSpPr>
        <p:spPr>
          <a:xfrm>
            <a:off x="236900" y="430100"/>
            <a:ext cx="88323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2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4800"/>
              <a:t>Google Suite for Education</a:t>
            </a:r>
            <a:endParaRPr sz="4800"/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236900" y="39935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600">
                <a:solidFill>
                  <a:schemeClr val="dk1"/>
                </a:solidFill>
              </a:rPr>
              <a:t>Reunió informativa 14 febrer 2018</a:t>
            </a:r>
            <a:endParaRPr sz="3600"/>
          </a:p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09590">
            <a:off x="6981721" y="2193655"/>
            <a:ext cx="1553082" cy="13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/>
          <p:nvPr/>
        </p:nvSpPr>
        <p:spPr>
          <a:xfrm>
            <a:off x="109275" y="2151675"/>
            <a:ext cx="68718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@escoladolorsmarti.cat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268050" y="-130900"/>
            <a:ext cx="85206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6000"/>
              <a:t>Documents</a:t>
            </a:r>
            <a:endParaRPr b="1" sz="6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87300" y="1720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050" y="1421985"/>
            <a:ext cx="8607900" cy="360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63257">
            <a:off x="7328024" y="3512636"/>
            <a:ext cx="1608552" cy="13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0"/>
            <a:ext cx="85206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6000"/>
              <a:t>Fulls de càlcul</a:t>
            </a:r>
            <a:endParaRPr b="1" sz="6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525" y="1282200"/>
            <a:ext cx="5148401" cy="3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91659">
            <a:off x="581452" y="2398735"/>
            <a:ext cx="1936725" cy="162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-160325"/>
            <a:ext cx="8520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6000"/>
              <a:t>Calendari</a:t>
            </a:r>
            <a:endParaRPr b="1" sz="6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50" y="1152475"/>
            <a:ext cx="6577051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69371">
            <a:off x="6957425" y="2579811"/>
            <a:ext cx="1936725" cy="167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6000" u="sng">
                <a:solidFill>
                  <a:schemeClr val="hlink"/>
                </a:solidFill>
                <a:hlinkClick r:id="rId3"/>
              </a:rPr>
              <a:t>Formulari</a:t>
            </a:r>
            <a:endParaRPr b="1" sz="6000"/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3255" y="1369530"/>
            <a:ext cx="5370746" cy="41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37285">
            <a:off x="1078480" y="2284248"/>
            <a:ext cx="1936725" cy="167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0"/>
            <a:ext cx="85206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6000"/>
              <a:t>Sites</a:t>
            </a:r>
            <a:endParaRPr b="1" sz="6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5" name="Google Shape;21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500" y="1346325"/>
            <a:ext cx="6527525" cy="366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69377">
            <a:off x="7484510" y="263895"/>
            <a:ext cx="1649304" cy="142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304483"/>
            <a:ext cx="8520600" cy="1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" sz="6000"/>
              <a:t>Diapositives</a:t>
            </a:r>
            <a:endParaRPr b="1" sz="6000"/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0925" y="1392620"/>
            <a:ext cx="5321367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37285">
            <a:off x="1078480" y="2284248"/>
            <a:ext cx="1936725" cy="167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-187000"/>
            <a:ext cx="85206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b="1" lang="ca" sz="6000" u="sng">
                <a:solidFill>
                  <a:schemeClr val="hlink"/>
                </a:solidFill>
                <a:hlinkClick r:id="rId3"/>
              </a:rPr>
              <a:t>Classroom</a:t>
            </a:r>
            <a:endParaRPr b="1" sz="6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9" name="Google Shape;22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5" y="1152475"/>
            <a:ext cx="7051644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97600">
            <a:off x="7429049" y="527305"/>
            <a:ext cx="1657825" cy="143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89750"/>
            <a:ext cx="85206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6000"/>
              <a:t>Correu</a:t>
            </a:r>
            <a:endParaRPr b="1" sz="6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311700" y="1683050"/>
            <a:ext cx="8520600" cy="28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a" sz="2400">
                <a:solidFill>
                  <a:srgbClr val="000000"/>
                </a:solidFill>
              </a:rPr>
              <a:t>Els alumnes només es podran comunicar amb altres usuaris amb el mateix domini </a:t>
            </a:r>
            <a:r>
              <a:rPr b="1" lang="ca" sz="2400">
                <a:solidFill>
                  <a:srgbClr val="000000"/>
                </a:solidFill>
              </a:rPr>
              <a:t>@escoladolorsmarti.cat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ca" sz="2400">
                <a:solidFill>
                  <a:srgbClr val="000000"/>
                </a:solidFill>
              </a:rPr>
              <a:t>VIGÈNCIA FINS ACABAR L’ESCOLARITAT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7" name="Google Shape;2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">
            <a:off x="6750477" y="275360"/>
            <a:ext cx="1936725" cy="162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3300"/>
            <a:ext cx="9144000" cy="29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311700" y="436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a">
                <a:solidFill>
                  <a:srgbClr val="FF9900"/>
                </a:solidFill>
              </a:rPr>
              <a:t>AVANTATGES GOOGLE SUITE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ca">
                <a:solidFill>
                  <a:schemeClr val="accent2"/>
                </a:solidFill>
              </a:rPr>
              <a:t>Al disposar del</a:t>
            </a:r>
            <a:r>
              <a:rPr lang="ca">
                <a:solidFill>
                  <a:srgbClr val="FF9900"/>
                </a:solidFill>
              </a:rPr>
              <a:t> Drive</a:t>
            </a:r>
            <a:r>
              <a:rPr lang="ca">
                <a:solidFill>
                  <a:schemeClr val="accent2"/>
                </a:solidFill>
              </a:rPr>
              <a:t>, tenen tots els seus treballs desats al núvol i hi poden accedir </a:t>
            </a:r>
            <a:r>
              <a:rPr lang="ca">
                <a:solidFill>
                  <a:srgbClr val="FF9900"/>
                </a:solidFill>
              </a:rPr>
              <a:t>des de qualsevol dispositiu</a:t>
            </a:r>
            <a:r>
              <a:rPr lang="ca">
                <a:solidFill>
                  <a:schemeClr val="accent2"/>
                </a:solidFill>
              </a:rPr>
              <a:t> i a qualsevol lloc ( a casa). Ara només ho poden fer des del centre educatiu.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ca">
                <a:solidFill>
                  <a:schemeClr val="accent2"/>
                </a:solidFill>
              </a:rPr>
              <a:t>Tots els alumnes poden utilitzar les </a:t>
            </a:r>
            <a:r>
              <a:rPr lang="ca">
                <a:solidFill>
                  <a:srgbClr val="FF9900"/>
                </a:solidFill>
              </a:rPr>
              <a:t>mateixes eines de treball</a:t>
            </a:r>
            <a:r>
              <a:rPr lang="ca">
                <a:solidFill>
                  <a:schemeClr val="accent2"/>
                </a:solidFill>
              </a:rPr>
              <a:t> (docs, fulls de càlcul, presentacions...) A casa poden continuar utilitzant les mateixes eines que fan servir al centre educatiu. No les han de comprar ni instal·lar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ca">
                <a:solidFill>
                  <a:schemeClr val="accent2"/>
                </a:solidFill>
              </a:rPr>
              <a:t>Possibilitat d'utilitzar classes virtuals amb el classroom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3093500" y="460625"/>
            <a:ext cx="5797200" cy="419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a" sz="2200" u="sng">
                <a:solidFill>
                  <a:schemeClr val="dk1"/>
                </a:solidFill>
              </a:rPr>
              <a:t>QUÈ ÉS GOOGLE APPS FOR EDUCATION?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2200">
                <a:solidFill>
                  <a:schemeClr val="dk1"/>
                </a:solidFill>
              </a:rPr>
              <a:t>És un paquet aplicacions de COMUNICACIÓ i COL·LABORACIÓ allotjades al núvol, completament gratuït per a centres educatius.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a" sz="2200" u="sng">
                <a:solidFill>
                  <a:schemeClr val="dk1"/>
                </a:solidFill>
              </a:rPr>
              <a:t> 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a" sz="2200" u="sng">
                <a:solidFill>
                  <a:schemeClr val="dk1"/>
                </a:solidFill>
              </a:rPr>
              <a:t>QUÈ PODEM FER AMB LES APPS DE GOOGLE?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2200">
                <a:solidFill>
                  <a:schemeClr val="dk1"/>
                </a:solidFill>
              </a:rPr>
              <a:t>Permet organitzar les comunicacions de forma online.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2200">
                <a:solidFill>
                  <a:schemeClr val="dk1"/>
                </a:solidFill>
              </a:rPr>
              <a:t>Permet treballar col·laborativament.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00" y="460625"/>
            <a:ext cx="285750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2527100" y="499525"/>
            <a:ext cx="6421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200" u="sng">
                <a:solidFill>
                  <a:schemeClr val="dk1"/>
                </a:solidFill>
              </a:rPr>
              <a:t>ÉS SEGUR?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>
                <a:solidFill>
                  <a:schemeClr val="dk1"/>
                </a:solidFill>
              </a:rPr>
              <a:t>Google Apps for education inclou funcions de seguretat fonamentals dissenyades  específicament per a mantenir la informació segura i sota el control del propi centre.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>
                <a:solidFill>
                  <a:schemeClr val="dk1"/>
                </a:solidFill>
                <a:highlight>
                  <a:srgbClr val="FFFFFF"/>
                </a:highlight>
              </a:rPr>
              <a:t>El centre, i en el seu lloc, l’administrador de l’espai, és el que decideix quina informació es comparteix, amb qui es compateix i gestiona també les altes i baixes dels usuaris.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>
                <a:solidFill>
                  <a:schemeClr val="dk1"/>
                </a:solidFill>
                <a:highlight>
                  <a:srgbClr val="FFFFFF"/>
                </a:highlight>
              </a:rPr>
              <a:t>Document de bones pràctiques per part dels alumnes:  </a:t>
            </a:r>
            <a:r>
              <a:rPr lang="ca" sz="2200" u="sng">
                <a:solidFill>
                  <a:schemeClr val="hlink"/>
                </a:solidFill>
                <a:hlinkClick r:id="rId3"/>
              </a:rPr>
              <a:t>BONES PRÀCTIQUES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/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50" y="350100"/>
            <a:ext cx="2152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2339625" y="467925"/>
            <a:ext cx="63921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a" sz="2000" u="sng">
                <a:solidFill>
                  <a:schemeClr val="dk1"/>
                </a:solidFill>
              </a:rPr>
              <a:t>QUINES APLICACIONS UTILITZARAN EL NOSTRE ALUMNAT?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000">
                <a:solidFill>
                  <a:schemeClr val="dk1"/>
                </a:solidFill>
              </a:rPr>
              <a:t>Hi ha moltes aplicacions per utilitzar, però des del centre començarem amb el paquet bàsic.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sz="2000">
                <a:solidFill>
                  <a:schemeClr val="dk1"/>
                </a:solidFill>
              </a:rPr>
              <a:t>Aquí us n’expliquem unes quantes: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034824" cy="21015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30"/>
          <p:cNvGraphicFramePr/>
          <p:nvPr/>
        </p:nvGraphicFramePr>
        <p:xfrm>
          <a:off x="103650" y="251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{81F7AB66-D170-43DC-A1E5-7AE72A621277}</a:tableStyleId>
              </a:tblPr>
              <a:tblGrid>
                <a:gridCol w="1840850"/>
                <a:gridCol w="6977400"/>
              </a:tblGrid>
              <a:tr h="72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GOOGLE CHROME: Navegador web ràpid, segur i gratuït.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72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GOOGLE DOCS: </a:t>
                      </a: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És un programa gratuït que s’utilitza per crear documents i arxius en línia i incentiva el desenvolupament de treballs col·laboratius. Es poden editar els documents i compartir els treballs.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72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FORMULARIS DE GOOGLE: Serveix per avaluar, generar enquestes , valoracions, recollida d’opinions, ...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53" name="Google Shape;1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323" y="3288310"/>
            <a:ext cx="719550" cy="7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325" y="2516900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325" y="4059750"/>
            <a:ext cx="719549" cy="7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31"/>
          <p:cNvGraphicFramePr/>
          <p:nvPr/>
        </p:nvGraphicFramePr>
        <p:xfrm>
          <a:off x="309100" y="58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{81F7AB66-D170-43DC-A1E5-7AE72A621277}</a:tableStyleId>
              </a:tblPr>
              <a:tblGrid>
                <a:gridCol w="1577225"/>
                <a:gridCol w="6802325"/>
              </a:tblGrid>
              <a:tr h="80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FULLS DE CÀLCUL: </a:t>
                      </a: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permet realçar les dades amb gràfics de colors. Les fórmules integrades, les taules dinàmiques i les opcions de format us permeten estalviar temps i, a més, simplifiquen les tasques habituals dels fulls de càlcul.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0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GMAIL: Emmagatzematge de correu electrònic i eines de cerca que permeten als estudiants trobar informació ràpidament i comunicar-se mitjançant missatgeria instantània.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0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GOOGLE DRIVE: Comparteix documents, fulls de càlcul, … Col·labora en temps real amb un equip o amb tot el centre.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0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GOOGLE CALENDAR: Serveix per organitzar els horaris, apuntar-se tasques, ….també permet compartir esdeveniments.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0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GOOGLE CLASSROOM: És un Entorn Virtual d’Aprenentatge. Practica i estimula l’aprenentatge publicant tasques, lectures, vídeos.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Controla que els alumnes hagin fet les seves tasques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37" y="1380800"/>
            <a:ext cx="940300" cy="8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38" y="2198675"/>
            <a:ext cx="817875" cy="8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50" y="2894113"/>
            <a:ext cx="817875" cy="9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640" y="3811450"/>
            <a:ext cx="817875" cy="70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8650" y="486450"/>
            <a:ext cx="940275" cy="9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20170213_180450.jpg" id="172" name="Google Shape;1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3188"/>
            <a:ext cx="9143997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-302950"/>
            <a:ext cx="85206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7200"/>
              <a:t>Drive</a:t>
            </a:r>
            <a:endParaRPr b="1" sz="7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63261">
            <a:off x="7255352" y="327210"/>
            <a:ext cx="1936725" cy="162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075850"/>
            <a:ext cx="6225750" cy="39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