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sldIdLst>
    <p:sldId id="256" r:id="rId2"/>
    <p:sldId id="268" r:id="rId3"/>
    <p:sldId id="269" r:id="rId4"/>
    <p:sldId id="257" r:id="rId5"/>
    <p:sldId id="258" r:id="rId6"/>
    <p:sldId id="260" r:id="rId7"/>
    <p:sldId id="261" r:id="rId8"/>
    <p:sldId id="262" r:id="rId9"/>
    <p:sldId id="263" r:id="rId10"/>
    <p:sldId id="264" r:id="rId11"/>
    <p:sldId id="267" r:id="rId12"/>
    <p:sldId id="266" r:id="rId13"/>
    <p:sldId id="265" r:id="rId14"/>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99FF99"/>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660"/>
  </p:normalViewPr>
  <p:slideViewPr>
    <p:cSldViewPr snapToGrid="0">
      <p:cViewPr varScale="1">
        <p:scale>
          <a:sx n="72" d="100"/>
          <a:sy n="72" d="100"/>
        </p:scale>
        <p:origin x="6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ol">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ca-ES"/>
              <a:t>Feu clic aquí per editar l'estil</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a-ES"/>
              <a:t>Feu clic aquí per editar l'estil de subtítols del patró</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6216A971-E569-44D3-805A-9145556220D5}" type="datetimeFigureOut">
              <a:rPr lang="ca-ES" smtClean="0"/>
              <a:t>6/12/2020</a:t>
            </a:fld>
            <a:endParaRPr lang="ca-ES"/>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ca-E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4D62F13-ED11-4DF1-9DFB-71BAB5F20A44}" type="slidenum">
              <a:rPr lang="ca-ES" smtClean="0"/>
              <a:t>‹#›</a:t>
            </a:fld>
            <a:endParaRPr lang="ca-E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4133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àmica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ca-ES"/>
              <a:t>Feu clic aquí per editar l'estil</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a-ES"/>
              <a:t>Feu clic a la icona per afegir una imatge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Date Placeholder 4"/>
          <p:cNvSpPr>
            <a:spLocks noGrp="1"/>
          </p:cNvSpPr>
          <p:nvPr>
            <p:ph type="dt" sz="half" idx="10"/>
          </p:nvPr>
        </p:nvSpPr>
        <p:spPr/>
        <p:txBody>
          <a:bodyPr/>
          <a:lstStyle/>
          <a:p>
            <a:fld id="{6216A971-E569-44D3-805A-9145556220D5}" type="datetimeFigureOut">
              <a:rPr lang="ca-ES" smtClean="0"/>
              <a:t>6/12/2020</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64D62F13-ED11-4DF1-9DFB-71BAB5F20A44}" type="slidenum">
              <a:rPr lang="ca-ES" smtClean="0"/>
              <a:t>‹#›</a:t>
            </a:fld>
            <a:endParaRPr lang="ca-ES"/>
          </a:p>
        </p:txBody>
      </p:sp>
    </p:spTree>
    <p:extLst>
      <p:ext uri="{BB962C8B-B14F-4D97-AF65-F5344CB8AC3E}">
        <p14:creationId xmlns:p14="http://schemas.microsoft.com/office/powerpoint/2010/main" val="543891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ol i l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ca-ES"/>
              <a:t>Feu clic aquí per editar l'estil</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Date Placeholder 4"/>
          <p:cNvSpPr>
            <a:spLocks noGrp="1"/>
          </p:cNvSpPr>
          <p:nvPr>
            <p:ph type="dt" sz="half" idx="10"/>
          </p:nvPr>
        </p:nvSpPr>
        <p:spPr/>
        <p:txBody>
          <a:bodyPr/>
          <a:lstStyle/>
          <a:p>
            <a:fld id="{6216A971-E569-44D3-805A-9145556220D5}" type="datetimeFigureOut">
              <a:rPr lang="ca-ES" smtClean="0"/>
              <a:t>6/12/2020</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64D62F13-ED11-4DF1-9DFB-71BAB5F20A44}" type="slidenum">
              <a:rPr lang="ca-ES" smtClean="0"/>
              <a:t>‹#›</a:t>
            </a:fld>
            <a:endParaRPr lang="ca-ES"/>
          </a:p>
        </p:txBody>
      </p:sp>
    </p:spTree>
    <p:extLst>
      <p:ext uri="{BB962C8B-B14F-4D97-AF65-F5344CB8AC3E}">
        <p14:creationId xmlns:p14="http://schemas.microsoft.com/office/powerpoint/2010/main" val="2771871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ca-ES"/>
              <a:t>Feu clic aquí per editar l'estil</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Date Placeholder 4"/>
          <p:cNvSpPr>
            <a:spLocks noGrp="1"/>
          </p:cNvSpPr>
          <p:nvPr>
            <p:ph type="dt" sz="half" idx="10"/>
          </p:nvPr>
        </p:nvSpPr>
        <p:spPr/>
        <p:txBody>
          <a:bodyPr/>
          <a:lstStyle/>
          <a:p>
            <a:fld id="{6216A971-E569-44D3-805A-9145556220D5}" type="datetimeFigureOut">
              <a:rPr lang="ca-ES" smtClean="0"/>
              <a:t>6/12/2020</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64D62F13-ED11-4DF1-9DFB-71BAB5F20A44}" type="slidenum">
              <a:rPr lang="ca-ES" smtClean="0"/>
              <a:t>‹#›</a:t>
            </a:fld>
            <a:endParaRPr lang="ca-E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70197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geta de n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ca-ES"/>
              <a:t>Feu clic aquí per editar l'estil</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Date Placeholder 4"/>
          <p:cNvSpPr>
            <a:spLocks noGrp="1"/>
          </p:cNvSpPr>
          <p:nvPr>
            <p:ph type="dt" sz="half" idx="10"/>
          </p:nvPr>
        </p:nvSpPr>
        <p:spPr/>
        <p:txBody>
          <a:bodyPr/>
          <a:lstStyle/>
          <a:p>
            <a:fld id="{6216A971-E569-44D3-805A-9145556220D5}" type="datetimeFigureOut">
              <a:rPr lang="ca-ES" smtClean="0"/>
              <a:t>6/12/2020</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64D62F13-ED11-4DF1-9DFB-71BAB5F20A44}" type="slidenum">
              <a:rPr lang="ca-ES" smtClean="0"/>
              <a:t>‹#›</a:t>
            </a:fld>
            <a:endParaRPr lang="ca-ES"/>
          </a:p>
        </p:txBody>
      </p:sp>
    </p:spTree>
    <p:extLst>
      <p:ext uri="{BB962C8B-B14F-4D97-AF65-F5344CB8AC3E}">
        <p14:creationId xmlns:p14="http://schemas.microsoft.com/office/powerpoint/2010/main" val="789250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e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ca-ES"/>
              <a:t>Feu clic aquí per editar l'estil</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per editar els estils del text del patró</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per editar els estils del text del patró</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per editar els estils del text del patró</a:t>
            </a:r>
          </a:p>
        </p:txBody>
      </p:sp>
      <p:sp>
        <p:nvSpPr>
          <p:cNvPr id="3" name="Date Placeholder 2"/>
          <p:cNvSpPr>
            <a:spLocks noGrp="1"/>
          </p:cNvSpPr>
          <p:nvPr>
            <p:ph type="dt" sz="half" idx="10"/>
          </p:nvPr>
        </p:nvSpPr>
        <p:spPr/>
        <p:txBody>
          <a:bodyPr/>
          <a:lstStyle/>
          <a:p>
            <a:fld id="{6216A971-E569-44D3-805A-9145556220D5}" type="datetimeFigureOut">
              <a:rPr lang="ca-ES" smtClean="0"/>
              <a:t>6/12/2020</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64D62F13-ED11-4DF1-9DFB-71BAB5F20A44}" type="slidenum">
              <a:rPr lang="ca-ES" smtClean="0"/>
              <a:t>‹#›</a:t>
            </a:fld>
            <a:endParaRPr lang="ca-ES"/>
          </a:p>
        </p:txBody>
      </p:sp>
    </p:spTree>
    <p:extLst>
      <p:ext uri="{BB962C8B-B14F-4D97-AF65-F5344CB8AC3E}">
        <p14:creationId xmlns:p14="http://schemas.microsoft.com/office/powerpoint/2010/main" val="1158878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a d'imatg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ca-ES"/>
              <a:t>Feu clic aquí per editar l'estil</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a-ES"/>
              <a:t>Feu clic a la icona per afegir una imatge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per editar els estils del text del patró</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a-ES"/>
              <a:t>Feu clic a la icona per afegir una imatge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per editar els estils del text del patró</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a-ES"/>
              <a:t>Feu clic a la icona per afegir una imatge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per editar els estils del text del patró</a:t>
            </a:r>
          </a:p>
        </p:txBody>
      </p:sp>
      <p:sp>
        <p:nvSpPr>
          <p:cNvPr id="3" name="Date Placeholder 2"/>
          <p:cNvSpPr>
            <a:spLocks noGrp="1"/>
          </p:cNvSpPr>
          <p:nvPr>
            <p:ph type="dt" sz="half" idx="10"/>
          </p:nvPr>
        </p:nvSpPr>
        <p:spPr/>
        <p:txBody>
          <a:bodyPr/>
          <a:lstStyle/>
          <a:p>
            <a:fld id="{6216A971-E569-44D3-805A-9145556220D5}" type="datetimeFigureOut">
              <a:rPr lang="ca-ES" smtClean="0"/>
              <a:t>6/12/2020</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64D62F13-ED11-4DF1-9DFB-71BAB5F20A44}" type="slidenum">
              <a:rPr lang="ca-ES" smtClean="0"/>
              <a:t>‹#›</a:t>
            </a:fld>
            <a:endParaRPr lang="ca-ES"/>
          </a:p>
        </p:txBody>
      </p:sp>
    </p:spTree>
    <p:extLst>
      <p:ext uri="{BB962C8B-B14F-4D97-AF65-F5344CB8AC3E}">
        <p14:creationId xmlns:p14="http://schemas.microsoft.com/office/powerpoint/2010/main" val="2043377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ca-ES"/>
              <a:t>Feu clic aquí per editar l'estil</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6216A971-E569-44D3-805A-9145556220D5}" type="datetimeFigureOut">
              <a:rPr lang="ca-ES" smtClean="0"/>
              <a:t>6/12/2020</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64D62F13-ED11-4DF1-9DFB-71BAB5F20A44}" type="slidenum">
              <a:rPr lang="ca-ES" smtClean="0"/>
              <a:t>‹#›</a:t>
            </a:fld>
            <a:endParaRPr lang="ca-ES"/>
          </a:p>
        </p:txBody>
      </p:sp>
    </p:spTree>
    <p:extLst>
      <p:ext uri="{BB962C8B-B14F-4D97-AF65-F5344CB8AC3E}">
        <p14:creationId xmlns:p14="http://schemas.microsoft.com/office/powerpoint/2010/main" val="3458791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ca-ES"/>
              <a:t>Feu clic aquí per editar l'estil</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6216A971-E569-44D3-805A-9145556220D5}" type="datetimeFigureOut">
              <a:rPr lang="ca-ES" smtClean="0"/>
              <a:t>6/12/2020</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64D62F13-ED11-4DF1-9DFB-71BAB5F20A44}" type="slidenum">
              <a:rPr lang="ca-ES" smtClean="0"/>
              <a:t>‹#›</a:t>
            </a:fld>
            <a:endParaRPr lang="ca-ES"/>
          </a:p>
        </p:txBody>
      </p:sp>
    </p:spTree>
    <p:extLst>
      <p:ext uri="{BB962C8B-B14F-4D97-AF65-F5344CB8AC3E}">
        <p14:creationId xmlns:p14="http://schemas.microsoft.com/office/powerpoint/2010/main" val="2970894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6216A971-E569-44D3-805A-9145556220D5}" type="datetimeFigureOut">
              <a:rPr lang="ca-ES" smtClean="0"/>
              <a:t>6/12/2020</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64D62F13-ED11-4DF1-9DFB-71BAB5F20A44}" type="slidenum">
              <a:rPr lang="ca-ES" smtClean="0"/>
              <a:t>‹#›</a:t>
            </a:fld>
            <a:endParaRPr lang="ca-ES"/>
          </a:p>
        </p:txBody>
      </p:sp>
    </p:spTree>
    <p:extLst>
      <p:ext uri="{BB962C8B-B14F-4D97-AF65-F5344CB8AC3E}">
        <p14:creationId xmlns:p14="http://schemas.microsoft.com/office/powerpoint/2010/main" val="200947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ca-ES"/>
              <a:t>Feu clic aquí per editar l'estil</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a-ES"/>
              <a:t>Feu clic per editar els estils del text del patró</a:t>
            </a:r>
          </a:p>
        </p:txBody>
      </p:sp>
      <p:sp>
        <p:nvSpPr>
          <p:cNvPr id="4" name="Date Placeholder 3"/>
          <p:cNvSpPr>
            <a:spLocks noGrp="1"/>
          </p:cNvSpPr>
          <p:nvPr>
            <p:ph type="dt" sz="half" idx="10"/>
          </p:nvPr>
        </p:nvSpPr>
        <p:spPr/>
        <p:txBody>
          <a:bodyPr/>
          <a:lstStyle/>
          <a:p>
            <a:fld id="{6216A971-E569-44D3-805A-9145556220D5}" type="datetimeFigureOut">
              <a:rPr lang="ca-ES" smtClean="0"/>
              <a:t>6/12/2020</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64D62F13-ED11-4DF1-9DFB-71BAB5F20A44}" type="slidenum">
              <a:rPr lang="ca-ES" smtClean="0"/>
              <a:t>‹#›</a:t>
            </a:fld>
            <a:endParaRPr lang="ca-ES"/>
          </a:p>
        </p:txBody>
      </p:sp>
    </p:spTree>
    <p:extLst>
      <p:ext uri="{BB962C8B-B14F-4D97-AF65-F5344CB8AC3E}">
        <p14:creationId xmlns:p14="http://schemas.microsoft.com/office/powerpoint/2010/main" val="162506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ca-ES"/>
              <a:t>Feu clic aquí per editar l'estil</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5" name="Date Placeholder 4"/>
          <p:cNvSpPr>
            <a:spLocks noGrp="1"/>
          </p:cNvSpPr>
          <p:nvPr>
            <p:ph type="dt" sz="half" idx="10"/>
          </p:nvPr>
        </p:nvSpPr>
        <p:spPr/>
        <p:txBody>
          <a:bodyPr/>
          <a:lstStyle/>
          <a:p>
            <a:fld id="{6216A971-E569-44D3-805A-9145556220D5}" type="datetimeFigureOut">
              <a:rPr lang="ca-ES" smtClean="0"/>
              <a:t>6/12/2020</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64D62F13-ED11-4DF1-9DFB-71BAB5F20A44}" type="slidenum">
              <a:rPr lang="ca-ES" smtClean="0"/>
              <a:t>‹#›</a:t>
            </a:fld>
            <a:endParaRPr lang="ca-ES"/>
          </a:p>
        </p:txBody>
      </p:sp>
    </p:spTree>
    <p:extLst>
      <p:ext uri="{BB962C8B-B14F-4D97-AF65-F5344CB8AC3E}">
        <p14:creationId xmlns:p14="http://schemas.microsoft.com/office/powerpoint/2010/main" val="613192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ca-ES"/>
              <a:t>Feu clic aquí per editar l'estil</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12" name="Content Placeholder 3"/>
          <p:cNvSpPr>
            <a:spLocks noGrp="1"/>
          </p:cNvSpPr>
          <p:nvPr>
            <p:ph sz="quarter" idx="13"/>
          </p:nvPr>
        </p:nvSpPr>
        <p:spPr>
          <a:xfrm>
            <a:off x="685802" y="2861733"/>
            <a:ext cx="5088712" cy="2512852"/>
          </a:xfrm>
        </p:spPr>
        <p:txBody>
          <a:bodyPr ancho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13" name="Content Placeholder 5"/>
          <p:cNvSpPr>
            <a:spLocks noGrp="1"/>
          </p:cNvSpPr>
          <p:nvPr>
            <p:ph sz="quarter" idx="14"/>
          </p:nvPr>
        </p:nvSpPr>
        <p:spPr>
          <a:xfrm>
            <a:off x="5993969" y="2861733"/>
            <a:ext cx="5088713" cy="2512852"/>
          </a:xfrm>
        </p:spPr>
        <p:txBody>
          <a:bodyPr ancho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7" name="Date Placeholder 6"/>
          <p:cNvSpPr>
            <a:spLocks noGrp="1"/>
          </p:cNvSpPr>
          <p:nvPr>
            <p:ph type="dt" sz="half" idx="10"/>
          </p:nvPr>
        </p:nvSpPr>
        <p:spPr/>
        <p:txBody>
          <a:bodyPr/>
          <a:lstStyle/>
          <a:p>
            <a:fld id="{6216A971-E569-44D3-805A-9145556220D5}" type="datetimeFigureOut">
              <a:rPr lang="ca-ES" smtClean="0"/>
              <a:t>6/12/2020</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64D62F13-ED11-4DF1-9DFB-71BAB5F20A44}" type="slidenum">
              <a:rPr lang="ca-ES" smtClean="0"/>
              <a:t>‹#›</a:t>
            </a:fld>
            <a:endParaRPr lang="ca-ES"/>
          </a:p>
        </p:txBody>
      </p:sp>
    </p:spTree>
    <p:extLst>
      <p:ext uri="{BB962C8B-B14F-4D97-AF65-F5344CB8AC3E}">
        <p14:creationId xmlns:p14="http://schemas.microsoft.com/office/powerpoint/2010/main" val="4142267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Date Placeholder 2"/>
          <p:cNvSpPr>
            <a:spLocks noGrp="1"/>
          </p:cNvSpPr>
          <p:nvPr>
            <p:ph type="dt" sz="half" idx="10"/>
          </p:nvPr>
        </p:nvSpPr>
        <p:spPr/>
        <p:txBody>
          <a:bodyPr/>
          <a:lstStyle/>
          <a:p>
            <a:fld id="{6216A971-E569-44D3-805A-9145556220D5}" type="datetimeFigureOut">
              <a:rPr lang="ca-ES" smtClean="0"/>
              <a:t>6/12/2020</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64D62F13-ED11-4DF1-9DFB-71BAB5F20A44}" type="slidenum">
              <a:rPr lang="ca-ES" smtClean="0"/>
              <a:t>‹#›</a:t>
            </a:fld>
            <a:endParaRPr lang="ca-ES"/>
          </a:p>
        </p:txBody>
      </p:sp>
    </p:spTree>
    <p:extLst>
      <p:ext uri="{BB962C8B-B14F-4D97-AF65-F5344CB8AC3E}">
        <p14:creationId xmlns:p14="http://schemas.microsoft.com/office/powerpoint/2010/main" val="689384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6A971-E569-44D3-805A-9145556220D5}" type="datetimeFigureOut">
              <a:rPr lang="ca-ES" smtClean="0"/>
              <a:t>6/12/2020</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64D62F13-ED11-4DF1-9DFB-71BAB5F20A44}" type="slidenum">
              <a:rPr lang="ca-ES" smtClean="0"/>
              <a:t>‹#›</a:t>
            </a:fld>
            <a:endParaRPr lang="ca-ES"/>
          </a:p>
        </p:txBody>
      </p:sp>
    </p:spTree>
    <p:extLst>
      <p:ext uri="{BB962C8B-B14F-4D97-AF65-F5344CB8AC3E}">
        <p14:creationId xmlns:p14="http://schemas.microsoft.com/office/powerpoint/2010/main" val="238358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ca-ES"/>
              <a:t>Feu clic aquí per editar l'estil</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Date Placeholder 4"/>
          <p:cNvSpPr>
            <a:spLocks noGrp="1"/>
          </p:cNvSpPr>
          <p:nvPr>
            <p:ph type="dt" sz="half" idx="10"/>
          </p:nvPr>
        </p:nvSpPr>
        <p:spPr/>
        <p:txBody>
          <a:bodyPr/>
          <a:lstStyle/>
          <a:p>
            <a:fld id="{6216A971-E569-44D3-805A-9145556220D5}" type="datetimeFigureOut">
              <a:rPr lang="ca-ES" smtClean="0"/>
              <a:t>6/12/2020</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64D62F13-ED11-4DF1-9DFB-71BAB5F20A44}" type="slidenum">
              <a:rPr lang="ca-ES" smtClean="0"/>
              <a:t>‹#›</a:t>
            </a:fld>
            <a:endParaRPr lang="ca-ES"/>
          </a:p>
        </p:txBody>
      </p:sp>
    </p:spTree>
    <p:extLst>
      <p:ext uri="{BB962C8B-B14F-4D97-AF65-F5344CB8AC3E}">
        <p14:creationId xmlns:p14="http://schemas.microsoft.com/office/powerpoint/2010/main" val="328340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ca-ES"/>
              <a:t>Feu clic aquí per editar l'estil</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a-ES"/>
              <a:t>Feu clic a la icona per afegir una imatge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Date Placeholder 4"/>
          <p:cNvSpPr>
            <a:spLocks noGrp="1"/>
          </p:cNvSpPr>
          <p:nvPr>
            <p:ph type="dt" sz="half" idx="10"/>
          </p:nvPr>
        </p:nvSpPr>
        <p:spPr/>
        <p:txBody>
          <a:bodyPr/>
          <a:lstStyle/>
          <a:p>
            <a:fld id="{6216A971-E569-44D3-805A-9145556220D5}" type="datetimeFigureOut">
              <a:rPr lang="ca-ES" smtClean="0"/>
              <a:t>6/12/2020</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64D62F13-ED11-4DF1-9DFB-71BAB5F20A44}" type="slidenum">
              <a:rPr lang="ca-ES" smtClean="0"/>
              <a:t>‹#›</a:t>
            </a:fld>
            <a:endParaRPr lang="ca-ES"/>
          </a:p>
        </p:txBody>
      </p:sp>
    </p:spTree>
    <p:extLst>
      <p:ext uri="{BB962C8B-B14F-4D97-AF65-F5344CB8AC3E}">
        <p14:creationId xmlns:p14="http://schemas.microsoft.com/office/powerpoint/2010/main" val="2429757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ca-ES"/>
              <a:t>Feu clic aquí per editar l'estil</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6216A971-E569-44D3-805A-9145556220D5}" type="datetimeFigureOut">
              <a:rPr lang="ca-ES" smtClean="0"/>
              <a:t>6/12/2020</a:t>
            </a:fld>
            <a:endParaRPr lang="ca-E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ca-E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4D62F13-ED11-4DF1-9DFB-71BAB5F20A44}" type="slidenum">
              <a:rPr lang="ca-ES" smtClean="0"/>
              <a:t>‹#›</a:t>
            </a:fld>
            <a:endParaRPr lang="ca-ES"/>
          </a:p>
        </p:txBody>
      </p:sp>
    </p:spTree>
    <p:extLst>
      <p:ext uri="{BB962C8B-B14F-4D97-AF65-F5344CB8AC3E}">
        <p14:creationId xmlns:p14="http://schemas.microsoft.com/office/powerpoint/2010/main" val="82214501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930FE5D9-642E-464E-86AE-E27CC827BCA6}"/>
              </a:ext>
            </a:extLst>
          </p:cNvPr>
          <p:cNvSpPr>
            <a:spLocks noGrp="1"/>
          </p:cNvSpPr>
          <p:nvPr>
            <p:ph type="ctrTitle"/>
          </p:nvPr>
        </p:nvSpPr>
        <p:spPr>
          <a:xfrm rot="21420000">
            <a:off x="65710" y="675908"/>
            <a:ext cx="9755187" cy="2766528"/>
          </a:xfrm>
        </p:spPr>
        <p:txBody>
          <a:bodyPr/>
          <a:lstStyle/>
          <a:p>
            <a:pPr algn="ctr"/>
            <a:r>
              <a:rPr lang="ca-ES" dirty="0">
                <a:solidFill>
                  <a:srgbClr val="00FFCC"/>
                </a:solidFill>
              </a:rPr>
              <a:t>Som expertes en...</a:t>
            </a:r>
            <a:br>
              <a:rPr lang="ca-ES" dirty="0">
                <a:solidFill>
                  <a:srgbClr val="00FFCC"/>
                </a:solidFill>
              </a:rPr>
            </a:br>
            <a:r>
              <a:rPr lang="ca-ES" dirty="0">
                <a:solidFill>
                  <a:srgbClr val="00FFCC"/>
                </a:solidFill>
              </a:rPr>
              <a:t>màgia</a:t>
            </a:r>
          </a:p>
        </p:txBody>
      </p:sp>
      <p:sp>
        <p:nvSpPr>
          <p:cNvPr id="3" name="Subtítol 2">
            <a:extLst>
              <a:ext uri="{FF2B5EF4-FFF2-40B4-BE49-F238E27FC236}">
                <a16:creationId xmlns:a16="http://schemas.microsoft.com/office/drawing/2014/main" id="{3450EF75-6E18-4D62-B240-97F18B51BBC9}"/>
              </a:ext>
            </a:extLst>
          </p:cNvPr>
          <p:cNvSpPr>
            <a:spLocks noGrp="1"/>
          </p:cNvSpPr>
          <p:nvPr>
            <p:ph type="subTitle" idx="1"/>
          </p:nvPr>
        </p:nvSpPr>
        <p:spPr>
          <a:xfrm rot="21420000">
            <a:off x="985034" y="3580503"/>
            <a:ext cx="6877858" cy="550333"/>
          </a:xfrm>
        </p:spPr>
        <p:txBody>
          <a:bodyPr/>
          <a:lstStyle/>
          <a:p>
            <a:r>
              <a:rPr lang="ca-ES" dirty="0">
                <a:solidFill>
                  <a:srgbClr val="99FF99"/>
                </a:solidFill>
              </a:rPr>
              <a:t>Els millors mags i magues</a:t>
            </a:r>
          </a:p>
        </p:txBody>
      </p:sp>
      <p:sp>
        <p:nvSpPr>
          <p:cNvPr id="4" name="QuadreDeText 3">
            <a:extLst>
              <a:ext uri="{FF2B5EF4-FFF2-40B4-BE49-F238E27FC236}">
                <a16:creationId xmlns:a16="http://schemas.microsoft.com/office/drawing/2014/main" id="{32E2BB84-21DD-4399-B121-EE1D12707789}"/>
              </a:ext>
            </a:extLst>
          </p:cNvPr>
          <p:cNvSpPr txBox="1"/>
          <p:nvPr/>
        </p:nvSpPr>
        <p:spPr>
          <a:xfrm>
            <a:off x="596348" y="422530"/>
            <a:ext cx="1060174" cy="369332"/>
          </a:xfrm>
          <a:prstGeom prst="rect">
            <a:avLst/>
          </a:prstGeom>
          <a:noFill/>
        </p:spPr>
        <p:txBody>
          <a:bodyPr wrap="square" rtlCol="0">
            <a:spAutoFit/>
          </a:bodyPr>
          <a:lstStyle/>
          <a:p>
            <a:r>
              <a:rPr lang="ca-ES" dirty="0"/>
              <a:t>Joana</a:t>
            </a:r>
          </a:p>
        </p:txBody>
      </p:sp>
    </p:spTree>
    <p:extLst>
      <p:ext uri="{BB962C8B-B14F-4D97-AF65-F5344CB8AC3E}">
        <p14:creationId xmlns:p14="http://schemas.microsoft.com/office/powerpoint/2010/main" val="704264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tge 2">
            <a:extLst>
              <a:ext uri="{FF2B5EF4-FFF2-40B4-BE49-F238E27FC236}">
                <a16:creationId xmlns:a16="http://schemas.microsoft.com/office/drawing/2014/main" id="{94A93F4A-AD50-4CC4-A6E0-2D302E7CC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97" y="480868"/>
            <a:ext cx="3844633" cy="2166975"/>
          </a:xfrm>
          <a:prstGeom prst="rect">
            <a:avLst/>
          </a:prstGeom>
        </p:spPr>
      </p:pic>
      <p:sp>
        <p:nvSpPr>
          <p:cNvPr id="4" name="QuadreDeText 3">
            <a:extLst>
              <a:ext uri="{FF2B5EF4-FFF2-40B4-BE49-F238E27FC236}">
                <a16:creationId xmlns:a16="http://schemas.microsoft.com/office/drawing/2014/main" id="{BDFBDD88-6629-477F-9484-334EFF044625}"/>
              </a:ext>
            </a:extLst>
          </p:cNvPr>
          <p:cNvSpPr txBox="1"/>
          <p:nvPr/>
        </p:nvSpPr>
        <p:spPr>
          <a:xfrm>
            <a:off x="5088835" y="1789043"/>
            <a:ext cx="6453808" cy="2056332"/>
          </a:xfrm>
          <a:prstGeom prst="rect">
            <a:avLst/>
          </a:prstGeom>
          <a:noFill/>
        </p:spPr>
        <p:txBody>
          <a:bodyPr wrap="square" rtlCol="0">
            <a:spAutoFit/>
          </a:bodyPr>
          <a:lstStyle/>
          <a:p>
            <a:pPr>
              <a:lnSpc>
                <a:spcPct val="107000"/>
              </a:lnSpc>
              <a:spcAft>
                <a:spcPts val="800"/>
              </a:spcAft>
            </a:pPr>
            <a:r>
              <a:rPr lang="ca-ES" dirty="0" err="1"/>
              <a:t>Mago</a:t>
            </a:r>
            <a:r>
              <a:rPr lang="ca-ES" dirty="0"/>
              <a:t> pop te 34 anys va néixer l’any 1986 9 de juliol va néixer a Badia del </a:t>
            </a:r>
            <a:r>
              <a:rPr lang="ca-ES" dirty="0" err="1"/>
              <a:t>vallés.Es</a:t>
            </a:r>
            <a:r>
              <a:rPr lang="ca-ES" dirty="0"/>
              <a:t> va comprar el teatre </a:t>
            </a:r>
            <a:r>
              <a:rPr lang="ca-ES" dirty="0" err="1">
                <a:latin typeface="+mj-lt"/>
              </a:rPr>
              <a:t>victoria</a:t>
            </a:r>
            <a:r>
              <a:rPr lang="ca-ES" dirty="0">
                <a:latin typeface="+mj-lt"/>
              </a:rPr>
              <a:t> </a:t>
            </a:r>
            <a:r>
              <a:rPr lang="ca-ES" sz="1800" dirty="0">
                <a:effectLst/>
                <a:latin typeface="+mj-lt"/>
                <a:ea typeface="Calibri" panose="020F0502020204030204" pitchFamily="34" charset="0"/>
              </a:rPr>
              <a:t>El </a:t>
            </a:r>
            <a:r>
              <a:rPr lang="ca-ES" sz="1800" dirty="0" err="1">
                <a:effectLst/>
                <a:latin typeface="+mj-lt"/>
                <a:ea typeface="Calibri" panose="020F0502020204030204" pitchFamily="34" charset="0"/>
              </a:rPr>
              <a:t>Mago</a:t>
            </a:r>
            <a:r>
              <a:rPr lang="ca-ES" sz="1800" dirty="0">
                <a:effectLst/>
                <a:latin typeface="+mj-lt"/>
                <a:ea typeface="Calibri" panose="020F0502020204030204" pitchFamily="34" charset="0"/>
              </a:rPr>
              <a:t> Pop va començar a ser famós a tot espanya els 17 anys .</a:t>
            </a:r>
            <a:endParaRPr lang="ca-ES" sz="1400" dirty="0">
              <a:effectLst/>
              <a:latin typeface="+mj-lt"/>
              <a:ea typeface="Calibri" panose="020F0502020204030204" pitchFamily="34" charset="0"/>
            </a:endParaRPr>
          </a:p>
          <a:p>
            <a:pPr>
              <a:lnSpc>
                <a:spcPct val="107000"/>
              </a:lnSpc>
              <a:spcAft>
                <a:spcPts val="800"/>
              </a:spcAft>
            </a:pPr>
            <a:r>
              <a:rPr lang="ca-ES" sz="1800" dirty="0">
                <a:effectLst/>
                <a:latin typeface="+mj-lt"/>
                <a:ea typeface="Calibri" panose="020F0502020204030204" pitchFamily="34" charset="0"/>
              </a:rPr>
              <a:t>Va començar  de nen i com ho feia tan ve que es va fer </a:t>
            </a:r>
            <a:r>
              <a:rPr lang="ca-ES" sz="1800" dirty="0" err="1">
                <a:effectLst/>
                <a:latin typeface="+mj-lt"/>
                <a:ea typeface="Calibri" panose="020F0502020204030204" pitchFamily="34" charset="0"/>
              </a:rPr>
              <a:t>famos</a:t>
            </a:r>
            <a:r>
              <a:rPr lang="ca-ES" sz="1800" dirty="0">
                <a:effectLst/>
                <a:latin typeface="+mj-lt"/>
                <a:ea typeface="Calibri" panose="020F0502020204030204" pitchFamily="34" charset="0"/>
              </a:rPr>
              <a:t>. El seu nom no es </a:t>
            </a:r>
            <a:r>
              <a:rPr lang="ca-ES" sz="1800" dirty="0" err="1">
                <a:effectLst/>
                <a:latin typeface="+mj-lt"/>
                <a:ea typeface="Calibri" panose="020F0502020204030204" pitchFamily="34" charset="0"/>
              </a:rPr>
              <a:t>Mago</a:t>
            </a:r>
            <a:r>
              <a:rPr lang="ca-ES" sz="1800" dirty="0">
                <a:effectLst/>
                <a:latin typeface="+mj-lt"/>
                <a:ea typeface="Calibri" panose="020F0502020204030204" pitchFamily="34" charset="0"/>
              </a:rPr>
              <a:t> Pop sinó que es diu Antonio </a:t>
            </a:r>
            <a:r>
              <a:rPr lang="ca-ES" sz="1800" dirty="0" err="1">
                <a:effectLst/>
                <a:latin typeface="+mj-lt"/>
                <a:ea typeface="Calibri" panose="020F0502020204030204" pitchFamily="34" charset="0"/>
              </a:rPr>
              <a:t>díaz</a:t>
            </a:r>
            <a:r>
              <a:rPr lang="ca-ES" sz="1800" dirty="0">
                <a:effectLst/>
                <a:latin typeface="+mj-lt"/>
                <a:ea typeface="Calibri" panose="020F0502020204030204" pitchFamily="34" charset="0"/>
              </a:rPr>
              <a:t>.</a:t>
            </a:r>
            <a:endParaRPr lang="ca-ES" sz="1400" dirty="0">
              <a:effectLst/>
              <a:latin typeface="+mj-lt"/>
              <a:ea typeface="Calibri" panose="020F0502020204030204" pitchFamily="34" charset="0"/>
            </a:endParaRPr>
          </a:p>
          <a:p>
            <a:endParaRPr lang="ca-ES" dirty="0"/>
          </a:p>
        </p:txBody>
      </p:sp>
      <p:sp>
        <p:nvSpPr>
          <p:cNvPr id="6" name="Creu 5">
            <a:extLst>
              <a:ext uri="{FF2B5EF4-FFF2-40B4-BE49-F238E27FC236}">
                <a16:creationId xmlns:a16="http://schemas.microsoft.com/office/drawing/2014/main" id="{B63FF8CE-B7B5-41A3-AF9F-FA97CF2C1A1F}"/>
              </a:ext>
            </a:extLst>
          </p:cNvPr>
          <p:cNvSpPr/>
          <p:nvPr/>
        </p:nvSpPr>
        <p:spPr>
          <a:xfrm>
            <a:off x="2266121" y="3214949"/>
            <a:ext cx="2186609" cy="199041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err="1"/>
              <a:t>Mago</a:t>
            </a:r>
            <a:r>
              <a:rPr lang="ca-ES" dirty="0"/>
              <a:t> pop</a:t>
            </a:r>
          </a:p>
        </p:txBody>
      </p:sp>
      <p:sp>
        <p:nvSpPr>
          <p:cNvPr id="2" name="QuadreDeText 1">
            <a:extLst>
              <a:ext uri="{FF2B5EF4-FFF2-40B4-BE49-F238E27FC236}">
                <a16:creationId xmlns:a16="http://schemas.microsoft.com/office/drawing/2014/main" id="{F30EF958-7D0A-49CE-A0F7-A972076658B7}"/>
              </a:ext>
            </a:extLst>
          </p:cNvPr>
          <p:cNvSpPr txBox="1"/>
          <p:nvPr/>
        </p:nvSpPr>
        <p:spPr>
          <a:xfrm>
            <a:off x="5208104" y="480868"/>
            <a:ext cx="1484244" cy="369332"/>
          </a:xfrm>
          <a:prstGeom prst="rect">
            <a:avLst/>
          </a:prstGeom>
          <a:noFill/>
        </p:spPr>
        <p:txBody>
          <a:bodyPr wrap="square" rtlCol="0">
            <a:spAutoFit/>
          </a:bodyPr>
          <a:lstStyle/>
          <a:p>
            <a:r>
              <a:rPr lang="ca-ES" dirty="0"/>
              <a:t>Helena</a:t>
            </a:r>
          </a:p>
        </p:txBody>
      </p:sp>
    </p:spTree>
    <p:extLst>
      <p:ext uri="{BB962C8B-B14F-4D97-AF65-F5344CB8AC3E}">
        <p14:creationId xmlns:p14="http://schemas.microsoft.com/office/powerpoint/2010/main" val="3733505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tge 2">
            <a:extLst>
              <a:ext uri="{FF2B5EF4-FFF2-40B4-BE49-F238E27FC236}">
                <a16:creationId xmlns:a16="http://schemas.microsoft.com/office/drawing/2014/main" id="{D8CA2CFC-0456-466C-8C9D-45591F588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408" y="397565"/>
            <a:ext cx="3031435" cy="30314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QuadreDeText 3">
            <a:extLst>
              <a:ext uri="{FF2B5EF4-FFF2-40B4-BE49-F238E27FC236}">
                <a16:creationId xmlns:a16="http://schemas.microsoft.com/office/drawing/2014/main" id="{2EF85BBB-A90A-47CA-B8E4-1FC0950B5034}"/>
              </a:ext>
            </a:extLst>
          </p:cNvPr>
          <p:cNvSpPr txBox="1"/>
          <p:nvPr/>
        </p:nvSpPr>
        <p:spPr>
          <a:xfrm>
            <a:off x="3882887" y="1484243"/>
            <a:ext cx="7010400" cy="923330"/>
          </a:xfrm>
          <a:prstGeom prst="rect">
            <a:avLst/>
          </a:prstGeom>
          <a:noFill/>
        </p:spPr>
        <p:txBody>
          <a:bodyPr wrap="square" rtlCol="0">
            <a:spAutoFit/>
          </a:bodyPr>
          <a:lstStyle/>
          <a:p>
            <a:r>
              <a:rPr lang="ca-ES" dirty="0"/>
              <a:t>Juan Tamariz  va néixer el 18 d’octubre l’any 1942 a Madrid i te 78 anys i es com una barreja d’un mag i d’un pallasso perquè fa molta gracia. I ames es mol bo fent màgia.</a:t>
            </a:r>
          </a:p>
        </p:txBody>
      </p:sp>
      <p:sp>
        <p:nvSpPr>
          <p:cNvPr id="5" name="Rectangle: bisellat 4">
            <a:extLst>
              <a:ext uri="{FF2B5EF4-FFF2-40B4-BE49-F238E27FC236}">
                <a16:creationId xmlns:a16="http://schemas.microsoft.com/office/drawing/2014/main" id="{73899492-0624-4FD7-A059-10390A8A32A6}"/>
              </a:ext>
            </a:extLst>
          </p:cNvPr>
          <p:cNvSpPr/>
          <p:nvPr/>
        </p:nvSpPr>
        <p:spPr>
          <a:xfrm>
            <a:off x="3882887" y="2713382"/>
            <a:ext cx="2650435" cy="184536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a:t>Juan </a:t>
            </a:r>
            <a:r>
              <a:rPr lang="ca-ES" dirty="0" err="1"/>
              <a:t>tamariz</a:t>
            </a:r>
            <a:endParaRPr lang="ca-ES" dirty="0"/>
          </a:p>
        </p:txBody>
      </p:sp>
      <p:sp>
        <p:nvSpPr>
          <p:cNvPr id="6" name="QuadreDeText 5">
            <a:extLst>
              <a:ext uri="{FF2B5EF4-FFF2-40B4-BE49-F238E27FC236}">
                <a16:creationId xmlns:a16="http://schemas.microsoft.com/office/drawing/2014/main" id="{53213F2E-3740-434C-BB27-BEA601F8350D}"/>
              </a:ext>
            </a:extLst>
          </p:cNvPr>
          <p:cNvSpPr txBox="1"/>
          <p:nvPr/>
        </p:nvSpPr>
        <p:spPr>
          <a:xfrm>
            <a:off x="4320209" y="397565"/>
            <a:ext cx="1338469" cy="369332"/>
          </a:xfrm>
          <a:prstGeom prst="rect">
            <a:avLst/>
          </a:prstGeom>
          <a:noFill/>
        </p:spPr>
        <p:txBody>
          <a:bodyPr wrap="square" rtlCol="0">
            <a:spAutoFit/>
          </a:bodyPr>
          <a:lstStyle/>
          <a:p>
            <a:r>
              <a:rPr lang="ca-ES" dirty="0"/>
              <a:t>Joana</a:t>
            </a:r>
          </a:p>
        </p:txBody>
      </p:sp>
    </p:spTree>
    <p:extLst>
      <p:ext uri="{BB962C8B-B14F-4D97-AF65-F5344CB8AC3E}">
        <p14:creationId xmlns:p14="http://schemas.microsoft.com/office/powerpoint/2010/main" val="3111049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tge 2">
            <a:extLst>
              <a:ext uri="{FF2B5EF4-FFF2-40B4-BE49-F238E27FC236}">
                <a16:creationId xmlns:a16="http://schemas.microsoft.com/office/drawing/2014/main" id="{530A5F9E-F116-4058-ABB3-AE2BA9DF8D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090" y="467758"/>
            <a:ext cx="4157854" cy="2129667"/>
          </a:xfrm>
          <a:prstGeom prst="rect">
            <a:avLst/>
          </a:prstGeom>
        </p:spPr>
      </p:pic>
      <p:sp>
        <p:nvSpPr>
          <p:cNvPr id="5" name="QuadreDeText 4">
            <a:extLst>
              <a:ext uri="{FF2B5EF4-FFF2-40B4-BE49-F238E27FC236}">
                <a16:creationId xmlns:a16="http://schemas.microsoft.com/office/drawing/2014/main" id="{EDF3086F-84A9-4876-99D2-8D2B122E2D12}"/>
              </a:ext>
            </a:extLst>
          </p:cNvPr>
          <p:cNvSpPr txBox="1"/>
          <p:nvPr/>
        </p:nvSpPr>
        <p:spPr>
          <a:xfrm>
            <a:off x="5095460" y="1532591"/>
            <a:ext cx="6301410" cy="1547988"/>
          </a:xfrm>
          <a:prstGeom prst="rect">
            <a:avLst/>
          </a:prstGeom>
          <a:noFill/>
        </p:spPr>
        <p:txBody>
          <a:bodyPr wrap="square">
            <a:spAutoFit/>
          </a:bodyPr>
          <a:lstStyle/>
          <a:p>
            <a:pPr>
              <a:lnSpc>
                <a:spcPct val="107000"/>
              </a:lnSpc>
              <a:spcAft>
                <a:spcPts val="800"/>
              </a:spcAft>
            </a:pPr>
            <a:r>
              <a:rPr lang="ca-ES" dirty="0">
                <a:solidFill>
                  <a:schemeClr val="tx2">
                    <a:lumMod val="50000"/>
                  </a:schemeClr>
                </a:solidFill>
                <a:effectLst/>
                <a:latin typeface="+mj-lt"/>
                <a:ea typeface="Calibri" panose="020F0502020204030204" pitchFamily="34" charset="0"/>
              </a:rPr>
              <a:t>El Mag </a:t>
            </a:r>
            <a:r>
              <a:rPr lang="ca-ES" dirty="0" err="1">
                <a:solidFill>
                  <a:schemeClr val="tx2">
                    <a:lumMod val="50000"/>
                  </a:schemeClr>
                </a:solidFill>
                <a:effectLst/>
                <a:latin typeface="+mj-lt"/>
                <a:ea typeface="Calibri" panose="020F0502020204030204" pitchFamily="34" charset="0"/>
              </a:rPr>
              <a:t>Lari</a:t>
            </a:r>
            <a:r>
              <a:rPr lang="ca-ES" dirty="0">
                <a:solidFill>
                  <a:schemeClr val="tx2">
                    <a:lumMod val="50000"/>
                  </a:schemeClr>
                </a:solidFill>
                <a:effectLst/>
                <a:latin typeface="+mj-lt"/>
                <a:ea typeface="Calibri" panose="020F0502020204030204" pitchFamily="34" charset="0"/>
              </a:rPr>
              <a:t> te 46 anys va començar a fer màgia de nen. Quan li van regalar un llibre per Sant Jordi de màgia de Juan Tamariz. El Mag </a:t>
            </a:r>
            <a:r>
              <a:rPr lang="ca-ES" dirty="0" err="1">
                <a:solidFill>
                  <a:schemeClr val="tx2">
                    <a:lumMod val="50000"/>
                  </a:schemeClr>
                </a:solidFill>
                <a:effectLst/>
                <a:latin typeface="+mj-lt"/>
                <a:ea typeface="Calibri" panose="020F0502020204030204" pitchFamily="34" charset="0"/>
              </a:rPr>
              <a:t>Lari</a:t>
            </a:r>
            <a:r>
              <a:rPr lang="ca-ES" dirty="0">
                <a:solidFill>
                  <a:schemeClr val="tx2">
                    <a:lumMod val="50000"/>
                  </a:schemeClr>
                </a:solidFill>
                <a:effectLst/>
                <a:latin typeface="+mj-lt"/>
                <a:ea typeface="Calibri" panose="020F0502020204030204" pitchFamily="34" charset="0"/>
              </a:rPr>
              <a:t> sobretot  fa trucs d’aparèixer i desaparèixer. Va néixer el dia 10 de desembre del 1973 va néixer a Barcelona. En realitat es diu Josep Maria </a:t>
            </a:r>
            <a:r>
              <a:rPr lang="ca-ES" dirty="0" err="1">
                <a:solidFill>
                  <a:schemeClr val="tx2">
                    <a:lumMod val="50000"/>
                  </a:schemeClr>
                </a:solidFill>
                <a:effectLst/>
                <a:latin typeface="+mj-lt"/>
                <a:ea typeface="Calibri" panose="020F0502020204030204" pitchFamily="34" charset="0"/>
              </a:rPr>
              <a:t>Lari</a:t>
            </a:r>
            <a:r>
              <a:rPr lang="ca-ES" dirty="0">
                <a:solidFill>
                  <a:schemeClr val="tx2">
                    <a:lumMod val="50000"/>
                  </a:schemeClr>
                </a:solidFill>
                <a:effectLst/>
                <a:latin typeface="+mj-lt"/>
                <a:ea typeface="Calibri" panose="020F0502020204030204" pitchFamily="34" charset="0"/>
              </a:rPr>
              <a:t> i Vilaplana.</a:t>
            </a:r>
          </a:p>
        </p:txBody>
      </p:sp>
      <p:sp>
        <p:nvSpPr>
          <p:cNvPr id="6" name="Globus: oval 5">
            <a:extLst>
              <a:ext uri="{FF2B5EF4-FFF2-40B4-BE49-F238E27FC236}">
                <a16:creationId xmlns:a16="http://schemas.microsoft.com/office/drawing/2014/main" id="{5D9387BE-833E-4D7F-B029-287356D82F88}"/>
              </a:ext>
            </a:extLst>
          </p:cNvPr>
          <p:cNvSpPr/>
          <p:nvPr/>
        </p:nvSpPr>
        <p:spPr>
          <a:xfrm>
            <a:off x="4015409" y="-172279"/>
            <a:ext cx="2226365" cy="170486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a:t>Soc el mag LARI</a:t>
            </a:r>
          </a:p>
        </p:txBody>
      </p:sp>
      <p:sp>
        <p:nvSpPr>
          <p:cNvPr id="7" name="QuadreDeText 6">
            <a:extLst>
              <a:ext uri="{FF2B5EF4-FFF2-40B4-BE49-F238E27FC236}">
                <a16:creationId xmlns:a16="http://schemas.microsoft.com/office/drawing/2014/main" id="{B17A7D9C-F3D8-4D3B-AF07-E23B336E8021}"/>
              </a:ext>
            </a:extLst>
          </p:cNvPr>
          <p:cNvSpPr txBox="1"/>
          <p:nvPr/>
        </p:nvSpPr>
        <p:spPr>
          <a:xfrm>
            <a:off x="6851374" y="467758"/>
            <a:ext cx="1113183" cy="369332"/>
          </a:xfrm>
          <a:prstGeom prst="rect">
            <a:avLst/>
          </a:prstGeom>
          <a:noFill/>
        </p:spPr>
        <p:txBody>
          <a:bodyPr wrap="square" rtlCol="0">
            <a:spAutoFit/>
          </a:bodyPr>
          <a:lstStyle/>
          <a:p>
            <a:r>
              <a:rPr lang="ca-ES" dirty="0"/>
              <a:t>Helena</a:t>
            </a:r>
          </a:p>
        </p:txBody>
      </p:sp>
    </p:spTree>
    <p:extLst>
      <p:ext uri="{BB962C8B-B14F-4D97-AF65-F5344CB8AC3E}">
        <p14:creationId xmlns:p14="http://schemas.microsoft.com/office/powerpoint/2010/main" val="3962302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nja: corbada i inclinada cap avall 1">
            <a:extLst>
              <a:ext uri="{FF2B5EF4-FFF2-40B4-BE49-F238E27FC236}">
                <a16:creationId xmlns:a16="http://schemas.microsoft.com/office/drawing/2014/main" id="{1D8A07E3-2797-4D1E-91E7-226F380C4C0E}"/>
              </a:ext>
            </a:extLst>
          </p:cNvPr>
          <p:cNvSpPr/>
          <p:nvPr/>
        </p:nvSpPr>
        <p:spPr>
          <a:xfrm>
            <a:off x="1298713" y="225287"/>
            <a:ext cx="8428382" cy="4399722"/>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5400" dirty="0">
                <a:solidFill>
                  <a:srgbClr val="66FFFF"/>
                </a:solidFill>
              </a:rPr>
              <a:t>Fet per Joana i Helena</a:t>
            </a:r>
          </a:p>
        </p:txBody>
      </p:sp>
      <p:sp>
        <p:nvSpPr>
          <p:cNvPr id="3" name="Rectangle: bisellat 2">
            <a:extLst>
              <a:ext uri="{FF2B5EF4-FFF2-40B4-BE49-F238E27FC236}">
                <a16:creationId xmlns:a16="http://schemas.microsoft.com/office/drawing/2014/main" id="{CFC0CA93-8E35-43DB-A422-A165A2380CC0}"/>
              </a:ext>
            </a:extLst>
          </p:cNvPr>
          <p:cNvSpPr/>
          <p:nvPr/>
        </p:nvSpPr>
        <p:spPr>
          <a:xfrm>
            <a:off x="225287" y="1113183"/>
            <a:ext cx="1311965" cy="99391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a:t>Joana i HELENA</a:t>
            </a:r>
          </a:p>
        </p:txBody>
      </p:sp>
    </p:spTree>
    <p:extLst>
      <p:ext uri="{BB962C8B-B14F-4D97-AF65-F5344CB8AC3E}">
        <p14:creationId xmlns:p14="http://schemas.microsoft.com/office/powerpoint/2010/main" val="3315842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reDeText 2">
            <a:extLst>
              <a:ext uri="{FF2B5EF4-FFF2-40B4-BE49-F238E27FC236}">
                <a16:creationId xmlns:a16="http://schemas.microsoft.com/office/drawing/2014/main" id="{7C6C094B-6781-4954-AD5C-8AAB363BDB74}"/>
              </a:ext>
            </a:extLst>
          </p:cNvPr>
          <p:cNvSpPr txBox="1"/>
          <p:nvPr/>
        </p:nvSpPr>
        <p:spPr>
          <a:xfrm>
            <a:off x="5936975" y="1120897"/>
            <a:ext cx="6135756" cy="4136966"/>
          </a:xfrm>
          <a:prstGeom prst="rect">
            <a:avLst/>
          </a:prstGeom>
          <a:noFill/>
        </p:spPr>
        <p:txBody>
          <a:bodyPr wrap="square">
            <a:spAutoFit/>
          </a:bodyPr>
          <a:lstStyle/>
          <a:p>
            <a:pPr>
              <a:lnSpc>
                <a:spcPct val="107000"/>
              </a:lnSpc>
              <a:spcAft>
                <a:spcPts val="800"/>
              </a:spcAft>
            </a:pPr>
            <a:r>
              <a:rPr lang="ca-ES" sz="3600" b="1" dirty="0">
                <a:ln w="22225">
                  <a:solidFill>
                    <a:schemeClr val="accent2"/>
                  </a:solidFill>
                  <a:prstDash val="solid"/>
                </a:ln>
                <a:solidFill>
                  <a:schemeClr val="accent2">
                    <a:lumMod val="40000"/>
                    <a:lumOff val="60000"/>
                  </a:schemeClr>
                </a:solidFill>
                <a:latin typeface="+mj-lt"/>
                <a:ea typeface="Calibri" panose="020F0502020204030204" pitchFamily="34" charset="0"/>
              </a:rPr>
              <a:t>Quan va començar la màgia ?</a:t>
            </a:r>
          </a:p>
          <a:p>
            <a:pPr>
              <a:lnSpc>
                <a:spcPct val="107000"/>
              </a:lnSpc>
              <a:spcAft>
                <a:spcPts val="800"/>
              </a:spcAft>
            </a:pPr>
            <a:r>
              <a:rPr lang="ca-ES" sz="2400" b="1" dirty="0">
                <a:ln w="22225">
                  <a:solidFill>
                    <a:schemeClr val="accent2"/>
                  </a:solidFill>
                  <a:prstDash val="solid"/>
                </a:ln>
                <a:solidFill>
                  <a:schemeClr val="tx1">
                    <a:lumMod val="95000"/>
                    <a:lumOff val="5000"/>
                  </a:schemeClr>
                </a:solidFill>
                <a:latin typeface="Arial" panose="020B0604020202020204" pitchFamily="34" charset="0"/>
                <a:ea typeface="Calibri" panose="020F0502020204030204" pitchFamily="34" charset="0"/>
              </a:rPr>
              <a:t>Hi havia màgia des de l’antic Egipte.</a:t>
            </a:r>
            <a:endParaRPr lang="ca-ES" sz="2400" b="1" dirty="0">
              <a:ln w="22225">
                <a:solidFill>
                  <a:schemeClr val="accent2"/>
                </a:solidFill>
                <a:prstDash val="solid"/>
              </a:ln>
              <a:solidFill>
                <a:schemeClr val="tx1">
                  <a:lumMod val="95000"/>
                  <a:lumOff val="5000"/>
                </a:schemeClr>
              </a:solidFill>
              <a:latin typeface="Cavolini" panose="03000502040302020204" pitchFamily="66" charset="0"/>
              <a:ea typeface="Calibri" panose="020F0502020204030204" pitchFamily="34" charset="0"/>
            </a:endParaRPr>
          </a:p>
          <a:p>
            <a:pPr>
              <a:lnSpc>
                <a:spcPct val="107000"/>
              </a:lnSpc>
              <a:spcAft>
                <a:spcPts val="800"/>
              </a:spcAft>
            </a:pPr>
            <a:r>
              <a:rPr lang="ca-ES" sz="2400" b="1" dirty="0">
                <a:ln w="22225">
                  <a:solidFill>
                    <a:schemeClr val="accent2"/>
                  </a:solidFill>
                  <a:prstDash val="solid"/>
                </a:ln>
                <a:solidFill>
                  <a:schemeClr val="tx1">
                    <a:lumMod val="95000"/>
                    <a:lumOff val="5000"/>
                  </a:schemeClr>
                </a:solidFill>
                <a:latin typeface="Arial" panose="020B0604020202020204" pitchFamily="34" charset="0"/>
                <a:ea typeface="Calibri" panose="020F0502020204030204" pitchFamily="34" charset="0"/>
              </a:rPr>
              <a:t>Un mag que es deia </a:t>
            </a:r>
            <a:r>
              <a:rPr lang="ca-ES" sz="2400" b="1" dirty="0" err="1">
                <a:ln w="22225">
                  <a:solidFill>
                    <a:schemeClr val="accent2"/>
                  </a:solidFill>
                  <a:prstDash val="solid"/>
                </a:ln>
                <a:solidFill>
                  <a:schemeClr val="tx1">
                    <a:lumMod val="95000"/>
                    <a:lumOff val="5000"/>
                  </a:schemeClr>
                </a:solidFill>
                <a:latin typeface="Arial" panose="020B0604020202020204" pitchFamily="34" charset="0"/>
                <a:ea typeface="Calibri" panose="020F0502020204030204" pitchFamily="34" charset="0"/>
              </a:rPr>
              <a:t>Dedi</a:t>
            </a:r>
            <a:r>
              <a:rPr lang="ca-ES" sz="2400" b="1" dirty="0">
                <a:ln w="22225">
                  <a:solidFill>
                    <a:schemeClr val="accent2"/>
                  </a:solidFill>
                  <a:prstDash val="solid"/>
                </a:ln>
                <a:solidFill>
                  <a:schemeClr val="tx1">
                    <a:lumMod val="95000"/>
                    <a:lumOff val="5000"/>
                  </a:schemeClr>
                </a:solidFill>
                <a:latin typeface="Arial" panose="020B0604020202020204" pitchFamily="34" charset="0"/>
                <a:ea typeface="Calibri" panose="020F0502020204030204" pitchFamily="34" charset="0"/>
              </a:rPr>
              <a:t> va aconseguir deixar bocabadat el gran Rei  </a:t>
            </a:r>
            <a:r>
              <a:rPr lang="ca-ES" sz="2400" b="1" dirty="0" err="1">
                <a:ln w="22225">
                  <a:solidFill>
                    <a:schemeClr val="accent2"/>
                  </a:solidFill>
                  <a:prstDash val="solid"/>
                </a:ln>
                <a:solidFill>
                  <a:schemeClr val="tx1">
                    <a:lumMod val="95000"/>
                    <a:lumOff val="5000"/>
                  </a:schemeClr>
                </a:solidFill>
                <a:latin typeface="Arial" panose="020B0604020202020204" pitchFamily="34" charset="0"/>
                <a:ea typeface="Calibri" panose="020F0502020204030204" pitchFamily="34" charset="0"/>
              </a:rPr>
              <a:t>Keops</a:t>
            </a:r>
            <a:r>
              <a:rPr lang="ca-ES" sz="2400" b="1" dirty="0">
                <a:ln w="22225">
                  <a:solidFill>
                    <a:schemeClr val="accent2"/>
                  </a:solidFill>
                  <a:prstDash val="solid"/>
                </a:ln>
                <a:solidFill>
                  <a:schemeClr val="tx1">
                    <a:lumMod val="95000"/>
                    <a:lumOff val="5000"/>
                  </a:schemeClr>
                </a:solidFill>
                <a:latin typeface="Arial" panose="020B0604020202020204" pitchFamily="34" charset="0"/>
                <a:ea typeface="Calibri" panose="020F0502020204030204" pitchFamily="34" charset="0"/>
              </a:rPr>
              <a:t> .  El truc de màgia que va fer va deixar tot el públic bocabadat .</a:t>
            </a:r>
            <a:endParaRPr lang="ca-ES" sz="2400" b="1" dirty="0">
              <a:ln w="22225">
                <a:solidFill>
                  <a:schemeClr val="accent2"/>
                </a:solidFill>
                <a:prstDash val="solid"/>
              </a:ln>
              <a:solidFill>
                <a:schemeClr val="tx1">
                  <a:lumMod val="95000"/>
                  <a:lumOff val="5000"/>
                </a:schemeClr>
              </a:solidFill>
              <a:latin typeface="Cavolini" panose="03000502040302020204" pitchFamily="66" charset="0"/>
              <a:ea typeface="Calibri" panose="020F0502020204030204" pitchFamily="34" charset="0"/>
            </a:endParaRPr>
          </a:p>
          <a:p>
            <a:pPr>
              <a:lnSpc>
                <a:spcPct val="107000"/>
              </a:lnSpc>
              <a:spcAft>
                <a:spcPts val="800"/>
              </a:spcAft>
            </a:pPr>
            <a:r>
              <a:rPr lang="ca-ES" sz="2400" b="1" dirty="0">
                <a:ln w="22225">
                  <a:solidFill>
                    <a:schemeClr val="accent2"/>
                  </a:solidFill>
                  <a:prstDash val="solid"/>
                </a:ln>
                <a:solidFill>
                  <a:schemeClr val="tx1">
                    <a:lumMod val="95000"/>
                    <a:lumOff val="5000"/>
                  </a:schemeClr>
                </a:solidFill>
                <a:latin typeface="Arial" panose="020B0604020202020204" pitchFamily="34" charset="0"/>
                <a:ea typeface="Calibri" panose="020F0502020204030204" pitchFamily="34" charset="0"/>
              </a:rPr>
              <a:t>Va tallar el cap a un ocell, va començar a dir unes paraules Màgiques , i l’ocell va tornar tot sencer.</a:t>
            </a:r>
            <a:endParaRPr lang="ca-ES" sz="2400" b="1" dirty="0">
              <a:ln w="22225">
                <a:solidFill>
                  <a:schemeClr val="accent2"/>
                </a:solidFill>
                <a:prstDash val="solid"/>
              </a:ln>
              <a:solidFill>
                <a:schemeClr val="tx1">
                  <a:lumMod val="95000"/>
                  <a:lumOff val="5000"/>
                </a:schemeClr>
              </a:solidFill>
              <a:latin typeface="Cavolini" panose="03000502040302020204" pitchFamily="66" charset="0"/>
              <a:ea typeface="Calibri" panose="020F0502020204030204" pitchFamily="34" charset="0"/>
            </a:endParaRPr>
          </a:p>
        </p:txBody>
      </p:sp>
      <p:pic>
        <p:nvPicPr>
          <p:cNvPr id="5" name="Imatge 4">
            <a:extLst>
              <a:ext uri="{FF2B5EF4-FFF2-40B4-BE49-F238E27FC236}">
                <a16:creationId xmlns:a16="http://schemas.microsoft.com/office/drawing/2014/main" id="{320333A3-8B21-4867-9DEB-D8A5E7CDBD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329" y="642523"/>
            <a:ext cx="5221357" cy="2657475"/>
          </a:xfrm>
          <a:prstGeom prst="rect">
            <a:avLst/>
          </a:prstGeom>
        </p:spPr>
      </p:pic>
      <p:sp>
        <p:nvSpPr>
          <p:cNvPr id="7" name="QuadreDeText 6">
            <a:extLst>
              <a:ext uri="{FF2B5EF4-FFF2-40B4-BE49-F238E27FC236}">
                <a16:creationId xmlns:a16="http://schemas.microsoft.com/office/drawing/2014/main" id="{C313DFDD-87F6-445E-857A-B7B16DEBB856}"/>
              </a:ext>
            </a:extLst>
          </p:cNvPr>
          <p:cNvSpPr txBox="1"/>
          <p:nvPr/>
        </p:nvSpPr>
        <p:spPr>
          <a:xfrm>
            <a:off x="490329" y="251791"/>
            <a:ext cx="1603514" cy="369332"/>
          </a:xfrm>
          <a:prstGeom prst="rect">
            <a:avLst/>
          </a:prstGeom>
          <a:noFill/>
        </p:spPr>
        <p:txBody>
          <a:bodyPr wrap="square" rtlCol="0">
            <a:spAutoFit/>
          </a:bodyPr>
          <a:lstStyle/>
          <a:p>
            <a:r>
              <a:rPr lang="ca-ES" dirty="0"/>
              <a:t>Helena</a:t>
            </a:r>
          </a:p>
        </p:txBody>
      </p:sp>
    </p:spTree>
    <p:extLst>
      <p:ext uri="{BB962C8B-B14F-4D97-AF65-F5344CB8AC3E}">
        <p14:creationId xmlns:p14="http://schemas.microsoft.com/office/powerpoint/2010/main" val="3431384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reDeText 2">
            <a:extLst>
              <a:ext uri="{FF2B5EF4-FFF2-40B4-BE49-F238E27FC236}">
                <a16:creationId xmlns:a16="http://schemas.microsoft.com/office/drawing/2014/main" id="{A54D4B27-8D84-4347-A612-E866BFFBD8CE}"/>
              </a:ext>
            </a:extLst>
          </p:cNvPr>
          <p:cNvSpPr txBox="1"/>
          <p:nvPr/>
        </p:nvSpPr>
        <p:spPr>
          <a:xfrm>
            <a:off x="424070" y="530087"/>
            <a:ext cx="11025808" cy="2031325"/>
          </a:xfrm>
          <a:prstGeom prst="rect">
            <a:avLst/>
          </a:prstGeom>
          <a:noFill/>
        </p:spPr>
        <p:txBody>
          <a:bodyPr wrap="square" rtlCol="0">
            <a:spAutoFit/>
          </a:bodyPr>
          <a:lstStyle/>
          <a:p>
            <a:r>
              <a:rPr lang="ca-ES" dirty="0"/>
              <a:t>A la sèrie de Harry Potter la màgia esta interpretada com una força que tenen i que la poden fer servir per lluitar contra ells. Però la màgia de veritat no es així la màgia de veritat te trucs i no pocions o encanteris la màgia de veritat es fa amb objectes. Si tu fas desaparèixer un objectes no l'hauràs fet desaparèixer de veritat perquè sempre hi ha un truc. Hi ha trucs que son fàcils alguns difícils que no es poden fer perquè els fan per la tele i de vegades hi ha fet algunes trampa perquè per exemple si  es un truc de que poses una bola sobre la taula la tapes amb la ma i te la trobes a la butxaca poden haver tallat el vídeo per a posar-se la bola a la butxaca i tornen a posar el vídeo en marxa i aleshores aquest “truc de màgia” no es pot fer per que te trampa.</a:t>
            </a:r>
          </a:p>
        </p:txBody>
      </p:sp>
      <p:sp>
        <p:nvSpPr>
          <p:cNvPr id="4" name="QuadreDeText 3">
            <a:extLst>
              <a:ext uri="{FF2B5EF4-FFF2-40B4-BE49-F238E27FC236}">
                <a16:creationId xmlns:a16="http://schemas.microsoft.com/office/drawing/2014/main" id="{CAFCE9D8-C869-4139-A668-91EFA011A77F}"/>
              </a:ext>
            </a:extLst>
          </p:cNvPr>
          <p:cNvSpPr txBox="1"/>
          <p:nvPr/>
        </p:nvSpPr>
        <p:spPr>
          <a:xfrm>
            <a:off x="675861" y="185530"/>
            <a:ext cx="1020417" cy="369332"/>
          </a:xfrm>
          <a:prstGeom prst="rect">
            <a:avLst/>
          </a:prstGeom>
          <a:noFill/>
        </p:spPr>
        <p:txBody>
          <a:bodyPr wrap="square" rtlCol="0">
            <a:spAutoFit/>
          </a:bodyPr>
          <a:lstStyle/>
          <a:p>
            <a:r>
              <a:rPr lang="ca-ES" dirty="0"/>
              <a:t>Joana</a:t>
            </a:r>
          </a:p>
        </p:txBody>
      </p:sp>
    </p:spTree>
    <p:extLst>
      <p:ext uri="{BB962C8B-B14F-4D97-AF65-F5344CB8AC3E}">
        <p14:creationId xmlns:p14="http://schemas.microsoft.com/office/powerpoint/2010/main" val="1056923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adreDeText 4">
            <a:extLst>
              <a:ext uri="{FF2B5EF4-FFF2-40B4-BE49-F238E27FC236}">
                <a16:creationId xmlns:a16="http://schemas.microsoft.com/office/drawing/2014/main" id="{097886F6-53A9-40E9-B860-953C5A1155DB}"/>
              </a:ext>
            </a:extLst>
          </p:cNvPr>
          <p:cNvSpPr txBox="1"/>
          <p:nvPr/>
        </p:nvSpPr>
        <p:spPr>
          <a:xfrm>
            <a:off x="3383854" y="809696"/>
            <a:ext cx="6434917" cy="646331"/>
          </a:xfrm>
          <a:prstGeom prst="rect">
            <a:avLst/>
          </a:prstGeom>
          <a:noFill/>
        </p:spPr>
        <p:txBody>
          <a:bodyPr wrap="square">
            <a:spAutoFit/>
          </a:bodyPr>
          <a:lstStyle/>
          <a:p>
            <a:r>
              <a:rPr lang="ca-ES" dirty="0"/>
              <a:t> Juliana </a:t>
            </a:r>
            <a:r>
              <a:rPr lang="ca-ES" dirty="0" err="1"/>
              <a:t>chen</a:t>
            </a:r>
            <a:r>
              <a:rPr lang="ca-ES" dirty="0"/>
              <a:t> va néixer a </a:t>
            </a:r>
            <a:r>
              <a:rPr lang="ca-ES" dirty="0" err="1"/>
              <a:t>hunan</a:t>
            </a:r>
            <a:r>
              <a:rPr lang="ca-ES" dirty="0"/>
              <a:t> a la Xina </a:t>
            </a:r>
            <a:r>
              <a:rPr lang="ca-ES" dirty="0" err="1"/>
              <a:t>l’ayn</a:t>
            </a:r>
            <a:r>
              <a:rPr lang="ca-ES" dirty="0"/>
              <a:t> 1986 . Te una  gran habilitat en manipular les cartes.</a:t>
            </a:r>
          </a:p>
        </p:txBody>
      </p:sp>
      <p:pic>
        <p:nvPicPr>
          <p:cNvPr id="9" name="Imatge 8">
            <a:extLst>
              <a:ext uri="{FF2B5EF4-FFF2-40B4-BE49-F238E27FC236}">
                <a16:creationId xmlns:a16="http://schemas.microsoft.com/office/drawing/2014/main" id="{D04E5957-865A-4A10-9189-29497F4ED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98783"/>
            <a:ext cx="2862470" cy="2902227"/>
          </a:xfrm>
          <a:prstGeom prst="rect">
            <a:avLst/>
          </a:prstGeom>
        </p:spPr>
      </p:pic>
      <p:sp>
        <p:nvSpPr>
          <p:cNvPr id="11" name="Pergamí: horitzontal 10">
            <a:extLst>
              <a:ext uri="{FF2B5EF4-FFF2-40B4-BE49-F238E27FC236}">
                <a16:creationId xmlns:a16="http://schemas.microsoft.com/office/drawing/2014/main" id="{24BF1471-2BD8-4F48-A6D4-CEE86C7FF9E2}"/>
              </a:ext>
            </a:extLst>
          </p:cNvPr>
          <p:cNvSpPr/>
          <p:nvPr/>
        </p:nvSpPr>
        <p:spPr>
          <a:xfrm>
            <a:off x="5565913" y="2305878"/>
            <a:ext cx="2862470" cy="226612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a:t>Juliana </a:t>
            </a:r>
            <a:r>
              <a:rPr lang="ca-ES" dirty="0" err="1"/>
              <a:t>chen</a:t>
            </a:r>
            <a:endParaRPr lang="ca-ES" dirty="0"/>
          </a:p>
        </p:txBody>
      </p:sp>
      <p:sp>
        <p:nvSpPr>
          <p:cNvPr id="2" name="QuadreDeText 1">
            <a:extLst>
              <a:ext uri="{FF2B5EF4-FFF2-40B4-BE49-F238E27FC236}">
                <a16:creationId xmlns:a16="http://schemas.microsoft.com/office/drawing/2014/main" id="{E3DF0944-1278-401B-B02E-411B539FC086}"/>
              </a:ext>
            </a:extLst>
          </p:cNvPr>
          <p:cNvSpPr txBox="1"/>
          <p:nvPr/>
        </p:nvSpPr>
        <p:spPr>
          <a:xfrm>
            <a:off x="437322" y="4041913"/>
            <a:ext cx="967408" cy="369332"/>
          </a:xfrm>
          <a:prstGeom prst="rect">
            <a:avLst/>
          </a:prstGeom>
          <a:noFill/>
        </p:spPr>
        <p:txBody>
          <a:bodyPr wrap="square" rtlCol="0">
            <a:spAutoFit/>
          </a:bodyPr>
          <a:lstStyle/>
          <a:p>
            <a:r>
              <a:rPr lang="ca-ES" dirty="0"/>
              <a:t>Joana</a:t>
            </a:r>
          </a:p>
        </p:txBody>
      </p:sp>
    </p:spTree>
    <p:extLst>
      <p:ext uri="{BB962C8B-B14F-4D97-AF65-F5344CB8AC3E}">
        <p14:creationId xmlns:p14="http://schemas.microsoft.com/office/powerpoint/2010/main" val="4142646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tge 2">
            <a:extLst>
              <a:ext uri="{FF2B5EF4-FFF2-40B4-BE49-F238E27FC236}">
                <a16:creationId xmlns:a16="http://schemas.microsoft.com/office/drawing/2014/main" id="{8A2C273A-69BB-4F02-B039-D542A3827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435" y="367747"/>
            <a:ext cx="3074503" cy="3061253"/>
          </a:xfrm>
          <a:prstGeom prst="rect">
            <a:avLst/>
          </a:prstGeom>
        </p:spPr>
      </p:pic>
      <p:sp>
        <p:nvSpPr>
          <p:cNvPr id="5" name="QuadreDeText 4">
            <a:extLst>
              <a:ext uri="{FF2B5EF4-FFF2-40B4-BE49-F238E27FC236}">
                <a16:creationId xmlns:a16="http://schemas.microsoft.com/office/drawing/2014/main" id="{7DD3891D-41F3-439E-9B9A-3D8AC0797C8E}"/>
              </a:ext>
            </a:extLst>
          </p:cNvPr>
          <p:cNvSpPr txBox="1"/>
          <p:nvPr/>
        </p:nvSpPr>
        <p:spPr>
          <a:xfrm>
            <a:off x="4399722" y="1868557"/>
            <a:ext cx="7209182" cy="646331"/>
          </a:xfrm>
          <a:prstGeom prst="rect">
            <a:avLst/>
          </a:prstGeom>
          <a:noFill/>
        </p:spPr>
        <p:txBody>
          <a:bodyPr wrap="square" rtlCol="0">
            <a:spAutoFit/>
          </a:bodyPr>
          <a:lstStyle/>
          <a:p>
            <a:r>
              <a:rPr lang="ca-ES" dirty="0" err="1"/>
              <a:t>Billy</a:t>
            </a:r>
            <a:r>
              <a:rPr lang="ca-ES" dirty="0"/>
              <a:t>  </a:t>
            </a:r>
            <a:r>
              <a:rPr lang="ca-ES" dirty="0" err="1"/>
              <a:t>kidd</a:t>
            </a:r>
            <a:r>
              <a:rPr lang="ca-ES" dirty="0"/>
              <a:t> va començar a ser maga professional amb 11  anys. Ella fa una mica de tot.</a:t>
            </a:r>
          </a:p>
        </p:txBody>
      </p:sp>
      <p:sp>
        <p:nvSpPr>
          <p:cNvPr id="6" name="Franja: corbada i inclinada cap avall 5">
            <a:extLst>
              <a:ext uri="{FF2B5EF4-FFF2-40B4-BE49-F238E27FC236}">
                <a16:creationId xmlns:a16="http://schemas.microsoft.com/office/drawing/2014/main" id="{5830C13B-316C-4F72-BDC3-1B06688F2B4B}"/>
              </a:ext>
            </a:extLst>
          </p:cNvPr>
          <p:cNvSpPr/>
          <p:nvPr/>
        </p:nvSpPr>
        <p:spPr>
          <a:xfrm>
            <a:off x="5910470" y="2514888"/>
            <a:ext cx="3922643" cy="2057112"/>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err="1"/>
              <a:t>Billy</a:t>
            </a:r>
            <a:r>
              <a:rPr lang="ca-ES" dirty="0"/>
              <a:t> </a:t>
            </a:r>
            <a:r>
              <a:rPr lang="ca-ES" dirty="0" err="1"/>
              <a:t>kidd</a:t>
            </a:r>
            <a:endParaRPr lang="ca-ES" dirty="0"/>
          </a:p>
        </p:txBody>
      </p:sp>
      <p:sp>
        <p:nvSpPr>
          <p:cNvPr id="2" name="QuadreDeText 1">
            <a:extLst>
              <a:ext uri="{FF2B5EF4-FFF2-40B4-BE49-F238E27FC236}">
                <a16:creationId xmlns:a16="http://schemas.microsoft.com/office/drawing/2014/main" id="{13E24BFF-07E0-45E5-9068-52980FE30D17}"/>
              </a:ext>
            </a:extLst>
          </p:cNvPr>
          <p:cNvSpPr txBox="1"/>
          <p:nvPr/>
        </p:nvSpPr>
        <p:spPr>
          <a:xfrm>
            <a:off x="0" y="367747"/>
            <a:ext cx="1325217" cy="369332"/>
          </a:xfrm>
          <a:prstGeom prst="rect">
            <a:avLst/>
          </a:prstGeom>
          <a:noFill/>
        </p:spPr>
        <p:txBody>
          <a:bodyPr wrap="square" rtlCol="0">
            <a:spAutoFit/>
          </a:bodyPr>
          <a:lstStyle/>
          <a:p>
            <a:r>
              <a:rPr lang="ca-ES" dirty="0"/>
              <a:t>Helena</a:t>
            </a:r>
          </a:p>
        </p:txBody>
      </p:sp>
    </p:spTree>
    <p:extLst>
      <p:ext uri="{BB962C8B-B14F-4D97-AF65-F5344CB8AC3E}">
        <p14:creationId xmlns:p14="http://schemas.microsoft.com/office/powerpoint/2010/main" val="2157435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tge 2">
            <a:extLst>
              <a:ext uri="{FF2B5EF4-FFF2-40B4-BE49-F238E27FC236}">
                <a16:creationId xmlns:a16="http://schemas.microsoft.com/office/drawing/2014/main" id="{8295AA87-3F68-435A-90C4-48A5D5498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935" y="393060"/>
            <a:ext cx="3558474" cy="2373474"/>
          </a:xfrm>
          <a:prstGeom prst="rect">
            <a:avLst/>
          </a:prstGeom>
        </p:spPr>
      </p:pic>
      <p:sp>
        <p:nvSpPr>
          <p:cNvPr id="4" name="QuadreDeText 3">
            <a:extLst>
              <a:ext uri="{FF2B5EF4-FFF2-40B4-BE49-F238E27FC236}">
                <a16:creationId xmlns:a16="http://schemas.microsoft.com/office/drawing/2014/main" id="{AF667ADA-8181-45FF-B07C-BFA1876DC8C7}"/>
              </a:ext>
            </a:extLst>
          </p:cNvPr>
          <p:cNvSpPr txBox="1"/>
          <p:nvPr/>
        </p:nvSpPr>
        <p:spPr>
          <a:xfrm>
            <a:off x="4253948" y="1736035"/>
            <a:ext cx="7275443" cy="646331"/>
          </a:xfrm>
          <a:prstGeom prst="rect">
            <a:avLst/>
          </a:prstGeom>
          <a:noFill/>
        </p:spPr>
        <p:txBody>
          <a:bodyPr wrap="square" rtlCol="0">
            <a:spAutoFit/>
          </a:bodyPr>
          <a:lstStyle/>
          <a:p>
            <a:r>
              <a:rPr lang="ca-ES" dirty="0" err="1"/>
              <a:t>Ines</a:t>
            </a:r>
            <a:r>
              <a:rPr lang="ca-ES" dirty="0"/>
              <a:t> molina va néixer l’any 1976 te 45 anys va néixer  a granada que esta a espanya i la seva professió es jutge.</a:t>
            </a:r>
          </a:p>
        </p:txBody>
      </p:sp>
      <p:sp>
        <p:nvSpPr>
          <p:cNvPr id="5" name="Llamp 4">
            <a:extLst>
              <a:ext uri="{FF2B5EF4-FFF2-40B4-BE49-F238E27FC236}">
                <a16:creationId xmlns:a16="http://schemas.microsoft.com/office/drawing/2014/main" id="{DDF41FFC-5632-4397-B668-1CE08BF1E850}"/>
              </a:ext>
            </a:extLst>
          </p:cNvPr>
          <p:cNvSpPr/>
          <p:nvPr/>
        </p:nvSpPr>
        <p:spPr>
          <a:xfrm>
            <a:off x="4611757" y="2382366"/>
            <a:ext cx="3710608" cy="1805321"/>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err="1"/>
              <a:t>Ines</a:t>
            </a:r>
            <a:r>
              <a:rPr lang="ca-ES" dirty="0"/>
              <a:t> </a:t>
            </a:r>
          </a:p>
        </p:txBody>
      </p:sp>
      <p:sp>
        <p:nvSpPr>
          <p:cNvPr id="2" name="QuadreDeText 1">
            <a:extLst>
              <a:ext uri="{FF2B5EF4-FFF2-40B4-BE49-F238E27FC236}">
                <a16:creationId xmlns:a16="http://schemas.microsoft.com/office/drawing/2014/main" id="{2C89C38D-74DA-4634-A668-B5EBE7CE2FF7}"/>
              </a:ext>
            </a:extLst>
          </p:cNvPr>
          <p:cNvSpPr txBox="1"/>
          <p:nvPr/>
        </p:nvSpPr>
        <p:spPr>
          <a:xfrm>
            <a:off x="456935" y="3233530"/>
            <a:ext cx="1411622" cy="369332"/>
          </a:xfrm>
          <a:prstGeom prst="rect">
            <a:avLst/>
          </a:prstGeom>
          <a:noFill/>
        </p:spPr>
        <p:txBody>
          <a:bodyPr wrap="square" rtlCol="0">
            <a:spAutoFit/>
          </a:bodyPr>
          <a:lstStyle/>
          <a:p>
            <a:r>
              <a:rPr lang="ca-ES" dirty="0"/>
              <a:t>Joana</a:t>
            </a:r>
          </a:p>
        </p:txBody>
      </p:sp>
    </p:spTree>
    <p:extLst>
      <p:ext uri="{BB962C8B-B14F-4D97-AF65-F5344CB8AC3E}">
        <p14:creationId xmlns:p14="http://schemas.microsoft.com/office/powerpoint/2010/main" val="1454825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tge 2">
            <a:extLst>
              <a:ext uri="{FF2B5EF4-FFF2-40B4-BE49-F238E27FC236}">
                <a16:creationId xmlns:a16="http://schemas.microsoft.com/office/drawing/2014/main" id="{5E9B902B-8EEA-4F6C-A19C-7FA1CE8B8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449" y="434009"/>
            <a:ext cx="2867647" cy="3169628"/>
          </a:xfrm>
          <a:prstGeom prst="rect">
            <a:avLst/>
          </a:prstGeom>
        </p:spPr>
      </p:pic>
      <p:sp>
        <p:nvSpPr>
          <p:cNvPr id="5" name="QuadreDeText 4">
            <a:extLst>
              <a:ext uri="{FF2B5EF4-FFF2-40B4-BE49-F238E27FC236}">
                <a16:creationId xmlns:a16="http://schemas.microsoft.com/office/drawing/2014/main" id="{06048D8F-BE1D-4DB6-BFB9-34C986359FA3}"/>
              </a:ext>
            </a:extLst>
          </p:cNvPr>
          <p:cNvSpPr txBox="1"/>
          <p:nvPr/>
        </p:nvSpPr>
        <p:spPr>
          <a:xfrm>
            <a:off x="3902766" y="1613452"/>
            <a:ext cx="6922812" cy="3631096"/>
          </a:xfrm>
          <a:prstGeom prst="rect">
            <a:avLst/>
          </a:prstGeom>
          <a:noFill/>
        </p:spPr>
        <p:txBody>
          <a:bodyPr wrap="square" rtlCol="0">
            <a:spAutoFit/>
          </a:bodyPr>
          <a:lstStyle/>
          <a:p>
            <a:endParaRPr lang="ca-ES" dirty="0"/>
          </a:p>
        </p:txBody>
      </p:sp>
      <p:sp>
        <p:nvSpPr>
          <p:cNvPr id="6" name="QuadreDeText 5">
            <a:extLst>
              <a:ext uri="{FF2B5EF4-FFF2-40B4-BE49-F238E27FC236}">
                <a16:creationId xmlns:a16="http://schemas.microsoft.com/office/drawing/2014/main" id="{A334EB65-B5A6-4E03-929D-41A2C2FA212E}"/>
              </a:ext>
            </a:extLst>
          </p:cNvPr>
          <p:cNvSpPr txBox="1"/>
          <p:nvPr/>
        </p:nvSpPr>
        <p:spPr>
          <a:xfrm>
            <a:off x="4658139" y="1994452"/>
            <a:ext cx="6922812" cy="646331"/>
          </a:xfrm>
          <a:prstGeom prst="rect">
            <a:avLst/>
          </a:prstGeom>
          <a:noFill/>
        </p:spPr>
        <p:txBody>
          <a:bodyPr wrap="square" rtlCol="0">
            <a:spAutoFit/>
          </a:bodyPr>
          <a:lstStyle/>
          <a:p>
            <a:r>
              <a:rPr lang="ca-ES" dirty="0" err="1"/>
              <a:t>Magic</a:t>
            </a:r>
            <a:r>
              <a:rPr lang="ca-ES" dirty="0"/>
              <a:t> bebè </a:t>
            </a:r>
            <a:r>
              <a:rPr lang="ca-ES" dirty="0" err="1"/>
              <a:t>ning</a:t>
            </a:r>
            <a:r>
              <a:rPr lang="ca-ES" dirty="0"/>
              <a:t> te 38 anys i va néixer l’any 1982 dia 16 d’octubre  va néixer a Singapur.</a:t>
            </a:r>
          </a:p>
        </p:txBody>
      </p:sp>
      <p:sp>
        <p:nvSpPr>
          <p:cNvPr id="7" name="Núvol 6">
            <a:extLst>
              <a:ext uri="{FF2B5EF4-FFF2-40B4-BE49-F238E27FC236}">
                <a16:creationId xmlns:a16="http://schemas.microsoft.com/office/drawing/2014/main" id="{41492F33-1506-4E8C-B98E-D522CBED2BB3}"/>
              </a:ext>
            </a:extLst>
          </p:cNvPr>
          <p:cNvSpPr/>
          <p:nvPr/>
        </p:nvSpPr>
        <p:spPr>
          <a:xfrm>
            <a:off x="7686261" y="2862469"/>
            <a:ext cx="2690191" cy="197457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err="1"/>
              <a:t>Magic</a:t>
            </a:r>
            <a:r>
              <a:rPr lang="ca-ES" dirty="0"/>
              <a:t> bebè </a:t>
            </a:r>
            <a:r>
              <a:rPr lang="ca-ES" dirty="0" err="1"/>
              <a:t>ning</a:t>
            </a:r>
            <a:endParaRPr lang="ca-ES" dirty="0"/>
          </a:p>
        </p:txBody>
      </p:sp>
      <p:sp>
        <p:nvSpPr>
          <p:cNvPr id="2" name="QuadreDeText 1">
            <a:extLst>
              <a:ext uri="{FF2B5EF4-FFF2-40B4-BE49-F238E27FC236}">
                <a16:creationId xmlns:a16="http://schemas.microsoft.com/office/drawing/2014/main" id="{BDE0738B-B562-4797-B19A-AA5A00FFEE05}"/>
              </a:ext>
            </a:extLst>
          </p:cNvPr>
          <p:cNvSpPr txBox="1"/>
          <p:nvPr/>
        </p:nvSpPr>
        <p:spPr>
          <a:xfrm>
            <a:off x="4200939" y="556591"/>
            <a:ext cx="1205948" cy="369332"/>
          </a:xfrm>
          <a:prstGeom prst="rect">
            <a:avLst/>
          </a:prstGeom>
          <a:noFill/>
        </p:spPr>
        <p:txBody>
          <a:bodyPr wrap="square" rtlCol="0">
            <a:spAutoFit/>
          </a:bodyPr>
          <a:lstStyle/>
          <a:p>
            <a:r>
              <a:rPr lang="ca-ES" dirty="0"/>
              <a:t>Joana</a:t>
            </a:r>
          </a:p>
        </p:txBody>
      </p:sp>
    </p:spTree>
    <p:extLst>
      <p:ext uri="{BB962C8B-B14F-4D97-AF65-F5344CB8AC3E}">
        <p14:creationId xmlns:p14="http://schemas.microsoft.com/office/powerpoint/2010/main" val="3817821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tge 2">
            <a:extLst>
              <a:ext uri="{FF2B5EF4-FFF2-40B4-BE49-F238E27FC236}">
                <a16:creationId xmlns:a16="http://schemas.microsoft.com/office/drawing/2014/main" id="{01181223-75AE-4A4F-BA17-64BA72A4A9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816" y="352217"/>
            <a:ext cx="2247900" cy="2867025"/>
          </a:xfrm>
          <a:prstGeom prst="rect">
            <a:avLst/>
          </a:prstGeom>
        </p:spPr>
      </p:pic>
      <p:sp>
        <p:nvSpPr>
          <p:cNvPr id="5" name="QuadreDeText 4">
            <a:extLst>
              <a:ext uri="{FF2B5EF4-FFF2-40B4-BE49-F238E27FC236}">
                <a16:creationId xmlns:a16="http://schemas.microsoft.com/office/drawing/2014/main" id="{E1CFCB99-1068-4088-9AF5-30F9DC8737F3}"/>
              </a:ext>
            </a:extLst>
          </p:cNvPr>
          <p:cNvSpPr txBox="1"/>
          <p:nvPr/>
        </p:nvSpPr>
        <p:spPr>
          <a:xfrm>
            <a:off x="4731026" y="1868557"/>
            <a:ext cx="6851374" cy="646331"/>
          </a:xfrm>
          <a:prstGeom prst="rect">
            <a:avLst/>
          </a:prstGeom>
          <a:noFill/>
        </p:spPr>
        <p:txBody>
          <a:bodyPr wrap="square" rtlCol="0">
            <a:spAutoFit/>
          </a:bodyPr>
          <a:lstStyle/>
          <a:p>
            <a:r>
              <a:rPr lang="ca-ES" dirty="0"/>
              <a:t>Tony </a:t>
            </a:r>
            <a:r>
              <a:rPr lang="ca-ES" dirty="0" err="1"/>
              <a:t>slydini</a:t>
            </a:r>
            <a:r>
              <a:rPr lang="ca-ES" dirty="0"/>
              <a:t>  va néixer l’any 1901 dia 1 de setembre va néixer a </a:t>
            </a:r>
            <a:r>
              <a:rPr lang="ca-ES" dirty="0" err="1"/>
              <a:t>foggia</a:t>
            </a:r>
            <a:r>
              <a:rPr lang="ca-ES" dirty="0"/>
              <a:t> , </a:t>
            </a:r>
            <a:r>
              <a:rPr lang="ca-ES" dirty="0" err="1"/>
              <a:t>itàlia</a:t>
            </a:r>
            <a:r>
              <a:rPr lang="ca-ES" dirty="0"/>
              <a:t>.</a:t>
            </a:r>
          </a:p>
        </p:txBody>
      </p:sp>
      <p:sp>
        <p:nvSpPr>
          <p:cNvPr id="6" name="Fletxa: dreta 5">
            <a:extLst>
              <a:ext uri="{FF2B5EF4-FFF2-40B4-BE49-F238E27FC236}">
                <a16:creationId xmlns:a16="http://schemas.microsoft.com/office/drawing/2014/main" id="{AAFD6166-3B3A-4117-99FA-EC50C5D26CE2}"/>
              </a:ext>
            </a:extLst>
          </p:cNvPr>
          <p:cNvSpPr/>
          <p:nvPr/>
        </p:nvSpPr>
        <p:spPr>
          <a:xfrm>
            <a:off x="3988904" y="2912453"/>
            <a:ext cx="3220278" cy="21233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a:t>Tony </a:t>
            </a:r>
            <a:r>
              <a:rPr lang="ca-ES" dirty="0" err="1"/>
              <a:t>slydini</a:t>
            </a:r>
            <a:endParaRPr lang="ca-ES" dirty="0"/>
          </a:p>
        </p:txBody>
      </p:sp>
      <p:sp>
        <p:nvSpPr>
          <p:cNvPr id="2" name="QuadreDeText 1">
            <a:extLst>
              <a:ext uri="{FF2B5EF4-FFF2-40B4-BE49-F238E27FC236}">
                <a16:creationId xmlns:a16="http://schemas.microsoft.com/office/drawing/2014/main" id="{1055C18C-C7E9-4EA9-9740-FD3F7631B71A}"/>
              </a:ext>
            </a:extLst>
          </p:cNvPr>
          <p:cNvSpPr txBox="1"/>
          <p:nvPr/>
        </p:nvSpPr>
        <p:spPr>
          <a:xfrm>
            <a:off x="3352800" y="0"/>
            <a:ext cx="1378226" cy="369332"/>
          </a:xfrm>
          <a:prstGeom prst="rect">
            <a:avLst/>
          </a:prstGeom>
          <a:noFill/>
        </p:spPr>
        <p:txBody>
          <a:bodyPr wrap="square" rtlCol="0">
            <a:spAutoFit/>
          </a:bodyPr>
          <a:lstStyle/>
          <a:p>
            <a:r>
              <a:rPr lang="ca-ES" dirty="0"/>
              <a:t>Helena</a:t>
            </a:r>
          </a:p>
        </p:txBody>
      </p:sp>
    </p:spTree>
    <p:extLst>
      <p:ext uri="{BB962C8B-B14F-4D97-AF65-F5344CB8AC3E}">
        <p14:creationId xmlns:p14="http://schemas.microsoft.com/office/powerpoint/2010/main" val="3049851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tge 2">
            <a:extLst>
              <a:ext uri="{FF2B5EF4-FFF2-40B4-BE49-F238E27FC236}">
                <a16:creationId xmlns:a16="http://schemas.microsoft.com/office/drawing/2014/main" id="{EEE7F405-C361-4829-9CE0-37D558E29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407" y="239596"/>
            <a:ext cx="2312297" cy="3164761"/>
          </a:xfrm>
          <a:prstGeom prst="rect">
            <a:avLst/>
          </a:prstGeom>
        </p:spPr>
      </p:pic>
      <p:sp>
        <p:nvSpPr>
          <p:cNvPr id="4" name="QuadreDeText 3">
            <a:extLst>
              <a:ext uri="{FF2B5EF4-FFF2-40B4-BE49-F238E27FC236}">
                <a16:creationId xmlns:a16="http://schemas.microsoft.com/office/drawing/2014/main" id="{2953CE34-B876-435A-8730-AECF3249E040}"/>
              </a:ext>
            </a:extLst>
          </p:cNvPr>
          <p:cNvSpPr txBox="1"/>
          <p:nvPr/>
        </p:nvSpPr>
        <p:spPr>
          <a:xfrm>
            <a:off x="3008243" y="1537252"/>
            <a:ext cx="8004314" cy="923330"/>
          </a:xfrm>
          <a:prstGeom prst="rect">
            <a:avLst/>
          </a:prstGeom>
          <a:noFill/>
        </p:spPr>
        <p:txBody>
          <a:bodyPr wrap="square" rtlCol="0">
            <a:spAutoFit/>
          </a:bodyPr>
          <a:lstStyle/>
          <a:p>
            <a:r>
              <a:rPr lang="ca-ES" dirty="0"/>
              <a:t>Harry </a:t>
            </a:r>
            <a:r>
              <a:rPr lang="ca-ES" dirty="0" err="1"/>
              <a:t>houdini</a:t>
            </a:r>
            <a:r>
              <a:rPr lang="ca-ES" dirty="0"/>
              <a:t> va néixer l’any 1874 24 de març. </a:t>
            </a:r>
            <a:r>
              <a:rPr lang="ca-ES" dirty="0" err="1"/>
              <a:t>Houdini</a:t>
            </a:r>
            <a:r>
              <a:rPr lang="ca-ES" dirty="0"/>
              <a:t> era especialista en tancar-se en caixes plenes d’aigua i embolicar-se amb cadenes. Va morir el 31 d’octubre l’any  1926 amb 52 anys</a:t>
            </a:r>
          </a:p>
        </p:txBody>
      </p:sp>
      <p:sp>
        <p:nvSpPr>
          <p:cNvPr id="5" name="Cara somrient 4">
            <a:extLst>
              <a:ext uri="{FF2B5EF4-FFF2-40B4-BE49-F238E27FC236}">
                <a16:creationId xmlns:a16="http://schemas.microsoft.com/office/drawing/2014/main" id="{5EE6E869-89C8-4772-99CA-841645DB01D1}"/>
              </a:ext>
            </a:extLst>
          </p:cNvPr>
          <p:cNvSpPr/>
          <p:nvPr/>
        </p:nvSpPr>
        <p:spPr>
          <a:xfrm>
            <a:off x="4558747" y="3404356"/>
            <a:ext cx="2213113" cy="1916391"/>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err="1"/>
              <a:t>houdini</a:t>
            </a:r>
            <a:endParaRPr lang="ca-ES" dirty="0"/>
          </a:p>
        </p:txBody>
      </p:sp>
      <p:sp>
        <p:nvSpPr>
          <p:cNvPr id="2" name="QuadreDeText 1">
            <a:extLst>
              <a:ext uri="{FF2B5EF4-FFF2-40B4-BE49-F238E27FC236}">
                <a16:creationId xmlns:a16="http://schemas.microsoft.com/office/drawing/2014/main" id="{923EB1CC-7896-4A07-A0B2-97E9D04A4A22}"/>
              </a:ext>
            </a:extLst>
          </p:cNvPr>
          <p:cNvSpPr txBox="1"/>
          <p:nvPr/>
        </p:nvSpPr>
        <p:spPr>
          <a:xfrm>
            <a:off x="3763617" y="424070"/>
            <a:ext cx="1630018" cy="369332"/>
          </a:xfrm>
          <a:prstGeom prst="rect">
            <a:avLst/>
          </a:prstGeom>
          <a:noFill/>
        </p:spPr>
        <p:txBody>
          <a:bodyPr wrap="square" rtlCol="0">
            <a:spAutoFit/>
          </a:bodyPr>
          <a:lstStyle/>
          <a:p>
            <a:r>
              <a:rPr lang="ca-ES" dirty="0"/>
              <a:t>Helena</a:t>
            </a:r>
          </a:p>
        </p:txBody>
      </p:sp>
    </p:spTree>
    <p:extLst>
      <p:ext uri="{BB962C8B-B14F-4D97-AF65-F5344CB8AC3E}">
        <p14:creationId xmlns:p14="http://schemas.microsoft.com/office/powerpoint/2010/main" val="12276709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sdeveniment principal">
  <a:themeElements>
    <a:clrScheme name="Esdeveniment principal">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Esdeveniment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deveniment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TM04033927[[fn=Evento principal]]</Template>
  <TotalTime>306</TotalTime>
  <Words>587</Words>
  <Application>Microsoft Office PowerPoint</Application>
  <PresentationFormat>Pantalla panoràmica</PresentationFormat>
  <Paragraphs>40</Paragraphs>
  <Slides>13</Slides>
  <Notes>0</Notes>
  <HiddenSlides>0</HiddenSlides>
  <MMClips>0</MMClips>
  <ScaleCrop>false</ScaleCrop>
  <HeadingPairs>
    <vt:vector size="6" baseType="variant">
      <vt:variant>
        <vt:lpstr>Tipus de lletra utilitzats</vt:lpstr>
      </vt:variant>
      <vt:variant>
        <vt:i4>3</vt:i4>
      </vt:variant>
      <vt:variant>
        <vt:lpstr>Tema</vt:lpstr>
      </vt:variant>
      <vt:variant>
        <vt:i4>1</vt:i4>
      </vt:variant>
      <vt:variant>
        <vt:lpstr>Títols de les diapositives</vt:lpstr>
      </vt:variant>
      <vt:variant>
        <vt:i4>13</vt:i4>
      </vt:variant>
    </vt:vector>
  </HeadingPairs>
  <TitlesOfParts>
    <vt:vector size="17" baseType="lpstr">
      <vt:lpstr>Arial</vt:lpstr>
      <vt:lpstr>Cavolini</vt:lpstr>
      <vt:lpstr>Impact</vt:lpstr>
      <vt:lpstr>Esdeveniment principal</vt:lpstr>
      <vt:lpstr>Som expertes en... màgia</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 expertes en... màgia</dc:title>
  <dc:creator>Abril</dc:creator>
  <cp:lastModifiedBy>Abril</cp:lastModifiedBy>
  <cp:revision>34</cp:revision>
  <cp:lastPrinted>2020-12-05T18:54:24Z</cp:lastPrinted>
  <dcterms:created xsi:type="dcterms:W3CDTF">2020-12-05T16:01:36Z</dcterms:created>
  <dcterms:modified xsi:type="dcterms:W3CDTF">2020-12-06T18:53:58Z</dcterms:modified>
</cp:coreProperties>
</file>