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nP1i9OouDG+sIDdF5J1NPZyk+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8:notes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2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2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2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2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95b280f2f_1_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1495b280f2f_1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CB6A00"/>
              </a:gs>
              <a:gs pos="55000">
                <a:srgbClr val="FFAB36"/>
              </a:gs>
              <a:gs pos="100000">
                <a:srgbClr val="CB6A00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29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29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9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C698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29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FFC18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2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0E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body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/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indent="-3429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" name="Google Shape;3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1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31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D8105"/>
              </a:gs>
              <a:gs pos="72000">
                <a:srgbClr val="FFAB3F"/>
              </a:gs>
              <a:gs pos="100000">
                <a:srgbClr val="FFB972"/>
              </a:gs>
            </a:gsLst>
            <a:lin ang="16200000" scaled="0"/>
          </a:gradFill>
          <a:ln cap="rnd" cmpd="sng" w="9525">
            <a:solidFill>
              <a:srgbClr val="B8741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4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1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D8105"/>
              </a:gs>
              <a:gs pos="72000">
                <a:srgbClr val="FFAB3F"/>
              </a:gs>
              <a:gs pos="100000">
                <a:srgbClr val="FFB972"/>
              </a:gs>
            </a:gsLst>
            <a:lin ang="16200000" scaled="0"/>
          </a:gradFill>
          <a:ln cap="rnd" cmpd="sng" w="9525">
            <a:solidFill>
              <a:srgbClr val="B8741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4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Char char="?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1" name="Google Shape;5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Char char="?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65" name="Google Shape;6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6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36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?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37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3" name="Google Shape;83;p37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C698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37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37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37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FFC1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37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D8105"/>
              </a:gs>
              <a:gs pos="72000">
                <a:srgbClr val="FFAB3F"/>
              </a:gs>
              <a:gs pos="100000">
                <a:srgbClr val="FFB972"/>
              </a:gs>
            </a:gsLst>
            <a:lin ang="16200000" scaled="0"/>
          </a:gradFill>
          <a:ln cap="rnd" cmpd="sng" w="9525">
            <a:solidFill>
              <a:srgbClr val="B8741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4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37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D8105"/>
              </a:gs>
              <a:gs pos="72000">
                <a:srgbClr val="FFAB3F"/>
              </a:gs>
              <a:gs pos="100000">
                <a:srgbClr val="FFB972"/>
              </a:gs>
            </a:gsLst>
            <a:lin ang="16200000" scaled="0"/>
          </a:gradFill>
          <a:ln cap="rnd" cmpd="sng" w="9525">
            <a:solidFill>
              <a:srgbClr val="B87419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49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FC698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2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28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FFC1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2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2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gora.xtec.cat/esc-camidelcro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403650" y="692700"/>
            <a:ext cx="6986700" cy="864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D’AULA DE 5è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2" y="2708920"/>
            <a:ext cx="4571998" cy="1617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7973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el vehicle de comunicació entre l’escola i la família.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7973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Apuntem les feines, controls i els materials a dur.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7973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Hi posem les hores d’entrevista i comunicacions importants.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7973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Les faltes d’assistència i retard es justifiquen per escrit a l’agenda.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7973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S’ha de revisar cada dia, i cal signar les notificacions, si n’hi ha...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48210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69" name="Google Shape;1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70" name="Google Shape;170;p11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ÚS DE L’AGENDA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genda.jpg" id="171" name="Google Shape;1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8833" y="1481325"/>
            <a:ext cx="1225692" cy="13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1097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6671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Els llibres són socialitzats i el material, comunitari (colors, retoladors, regle, etc.). Han de respectar-lo.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69006" lvl="0" marL="36576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ct val="75674"/>
              <a:buChar char="●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L’estoig personal no pot ser molt gran.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6671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3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Cal haver pagat la quota de material comú. També la dels </a:t>
            </a:r>
            <a:r>
              <a:rPr b="1" lang="ca-E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LLIBRES SOCIALITZATS.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1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d’haver fet un mal ús, la família es farà càrrec de la reposició del material.</a:t>
            </a:r>
            <a:endParaRPr/>
          </a:p>
          <a:p>
            <a:pPr indent="-372567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68000"/>
              <a:buNone/>
            </a:pPr>
            <a:r>
              <a:rPr lang="ca-E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/>
          </a:p>
        </p:txBody>
      </p:sp>
      <p:sp>
        <p:nvSpPr>
          <p:cNvPr id="177" name="Google Shape;17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MATERIAL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446930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Els llibres i llibretes van a casa si tenen deures, no cal que portin els de totes les assignatures, només els que toquin aquell dia.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S’ha de llegir cada dia i anar estudiant els temes que es van treballant, no deixar-ho per l’últim dia.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no tenen deures, cal repassar el que s’ha treballat a classe,  les taules, llegir, revisar el classroom...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Les notes dels controls són orientatives, ja que la qualificació final no només depèn d’una nota sinó també del treball diari, de l’esforç, de l’actitud...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65699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83" name="Google Shape;18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            DEURES I CONTROLS</a:t>
            </a:r>
            <a:endParaRPr/>
          </a:p>
        </p:txBody>
      </p:sp>
      <p:pic>
        <p:nvPicPr>
          <p:cNvPr descr="https://encrypted-tbn1.gstatic.com/images?q=tbn:ANd9GcTQUnd7uA1pwqpEk6DT93JbvVxeZyDwZeZ152rCo2FOg2QVg_70EQ" id="184" name="Google Shape;184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31" y="274638"/>
            <a:ext cx="1461973" cy="119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4894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pot portar cap tipus d’aparells electrònics, diners, joguines, cromos, vambes de rodes,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bambes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 amb llums...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Si es troba algun d’aquests objectes es portarà a direcció i l’hauran de venir a recollir els pares.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només productes envasats (capsa de galetes).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les targetes d’invitació dins de la classe.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br>
              <a:rPr lang="ca-ES" sz="2400"/>
            </a:b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ANIVERSARIS,</a:t>
            </a:r>
            <a:br>
              <a:rPr lang="ca-ES" sz="2800">
                <a:latin typeface="Calibri"/>
                <a:ea typeface="Calibri"/>
                <a:cs typeface="Calibri"/>
                <a:sym typeface="Calibri"/>
              </a:rPr>
            </a:b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APARELLS ELECTRÒNICS, JOGUINES, DINERS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-37131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HIGIENE I SALUT: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-  Cal venir net a l’escola.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23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7998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No venir a escola quan tingui: febre, diarrea, erupcions contagioses, polls i llémenes.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23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7998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23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7998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La cobertura mèdica dels alumnes és la mateixa que les famílies.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265423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7998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Portar dues caixes de mocadors de paper i dos 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rotllos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de paper de cuina.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65423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7998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Esmorzars:                    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37131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❏"/>
            </a:pP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Dilluns i dimecres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entrepà a una </a:t>
            </a: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carmanyola.</a:t>
            </a:r>
            <a:endParaRPr/>
          </a:p>
          <a:p>
            <a:pPr indent="-37131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❏"/>
            </a:pP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Dimarts i dijous 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fruita. </a:t>
            </a:r>
            <a:endParaRPr/>
          </a:p>
          <a:p>
            <a:pPr indent="-371316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❏"/>
            </a:pP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Divendres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lliure.</a:t>
            </a:r>
            <a:endParaRPr/>
          </a:p>
          <a:p>
            <a:pPr indent="-28883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333"/>
              <a:buChar char="❏"/>
            </a:pPr>
            <a:r>
              <a:t/>
            </a:r>
            <a:endParaRPr/>
          </a:p>
        </p:txBody>
      </p:sp>
      <p:sp>
        <p:nvSpPr>
          <p:cNvPr id="196" name="Google Shape;19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265866"/>
            <a:ext cx="2167592" cy="145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457200" y="1481328"/>
            <a:ext cx="8229600" cy="45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2400" u="sng">
                <a:latin typeface="Calibri"/>
                <a:ea typeface="Calibri"/>
                <a:cs typeface="Calibri"/>
                <a:sym typeface="Calibri"/>
              </a:rPr>
              <a:t>NORMES: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És important el seu compliment per tal d’aprendre a viure en societat. Estan escrites a l’agenda.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ca-ES" sz="2400" u="sng">
                <a:latin typeface="Calibri"/>
                <a:ea typeface="Calibri"/>
                <a:cs typeface="Calibri"/>
                <a:sym typeface="Calibri"/>
              </a:rPr>
              <a:t>AUTONOMIA: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-263804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Preparar-se ells mateixos la motxilla.</a:t>
            </a:r>
            <a:endParaRPr/>
          </a:p>
          <a:p>
            <a:pPr indent="-263804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32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Revisar diàriament l’agenda per fer les feines.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539552" y="332656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i="0" lang="ca-ES" sz="4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HÀBITS</a:t>
            </a:r>
            <a:endParaRPr b="1"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/>
          <p:nvPr>
            <p:ph type="ctrTitle"/>
          </p:nvPr>
        </p:nvSpPr>
        <p:spPr>
          <a:xfrm>
            <a:off x="685800" y="188640"/>
            <a:ext cx="7772400" cy="792088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/>
          </a:p>
        </p:txBody>
      </p:sp>
      <p:sp>
        <p:nvSpPr>
          <p:cNvPr id="209" name="Google Shape;209;p17"/>
          <p:cNvSpPr txBox="1"/>
          <p:nvPr>
            <p:ph idx="1" type="subTitle"/>
          </p:nvPr>
        </p:nvSpPr>
        <p:spPr>
          <a:xfrm>
            <a:off x="755576" y="1124744"/>
            <a:ext cx="7016824" cy="451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una biblioteca en préstec d’aula.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Aquest curs intentarem reprendre el servei de biblioteca escolar.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S’han d’acostumar a utilitzar les biblioteques que tenen al seu abast (Pompeu Fabra, Antoni Comas...).</a:t>
            </a:r>
            <a:endParaRPr>
              <a:solidFill>
                <a:schemeClr val="dk1"/>
              </a:solidFill>
            </a:endParaRPr>
          </a:p>
          <a:p>
            <a:pPr indent="-34061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0" name="Google Shape;2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/>
          <p:nvPr>
            <p:ph idx="1" type="body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32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Recordem que els llibres són una eina d’ajuda, una eina més de treball. No l’única.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b="1" lang="ca-ES" sz="2800" u="sng">
                <a:latin typeface="Calibri"/>
                <a:ea typeface="Calibri"/>
                <a:cs typeface="Calibri"/>
                <a:sym typeface="Calibri"/>
              </a:rPr>
              <a:t>MATEMÀTIQUES I LLENGÜES: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 les àrees de matemàtiques, català i anglès es farà 1 sessió de GRUPS INTERACTIUS.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06324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Calibri"/>
              <a:buChar char="●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Tant a 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català com a castellà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es treballa a partir de tipologies textuals. </a:t>
            </a:r>
            <a:endParaRPr/>
          </a:p>
        </p:txBody>
      </p:sp>
      <p:sp>
        <p:nvSpPr>
          <p:cNvPr id="217" name="Google Shape;217;p18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b="1" lang="ca-ES" sz="3200" u="sng">
                <a:latin typeface="Calibri"/>
                <a:ea typeface="Calibri"/>
                <a:cs typeface="Calibri"/>
                <a:sym typeface="Calibri"/>
              </a:rPr>
              <a:t>MEDI NATURAL I SOCIAL: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1" sz="32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Medi natural: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projecte Ciències 6.12.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76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Medi Social: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temes de proximitat.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9"/>
          <p:cNvSpPr txBox="1"/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ÀREES</a:t>
            </a:r>
            <a:endParaRPr b="1" i="0" sz="4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457200" y="1481328"/>
            <a:ext cx="8507288" cy="461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74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Char char="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TALLERS: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 informàtica, taller artístic i lineal.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74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EDUCACIÓ EN VALORS/ CULTURA RELIGIOSA: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àmbit avaluable + acció tutorial (individual i col·lectiva ).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74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Comic Sans MS"/>
              <a:buChar char="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Equipació adient per fer l’àrea.</a:t>
            </a:r>
            <a:endParaRPr/>
          </a:p>
          <a:p>
            <a:pPr indent="-256032" lvl="0" marL="36576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5984"/>
              <a:buFont typeface="Comic Sans MS"/>
              <a:buChar char="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Roba de recanvi i tovallola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ca-ES" sz="1900">
                <a:latin typeface="Calibri"/>
                <a:ea typeface="Calibri"/>
                <a:cs typeface="Calibri"/>
                <a:sym typeface="Calibri"/>
              </a:rPr>
              <a:t>A la tercera falta,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a-ES" sz="1900">
                <a:latin typeface="Calibri"/>
                <a:ea typeface="Calibri"/>
                <a:cs typeface="Calibri"/>
                <a:sym typeface="Calibri"/>
              </a:rPr>
              <a:t>      no farà la pràctica).</a:t>
            </a:r>
            <a:endParaRPr sz="1900"/>
          </a:p>
          <a:p>
            <a:pPr indent="-256032" lvl="0" marL="36576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Comic Sans MS"/>
              <a:buChar char="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Problemes físics puntuals, nota a l’agenda.</a:t>
            </a:r>
            <a:endParaRPr/>
          </a:p>
          <a:p>
            <a:pPr indent="-256032" lvl="0" marL="36576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6000"/>
              <a:buFont typeface="Comic Sans MS"/>
              <a:buChar char="❏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 Problemes físics greus, cal certificat mèdic.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6287" y="4077072"/>
            <a:ext cx="1152475" cy="155399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0"/>
          <p:cNvSpPr txBox="1"/>
          <p:nvPr>
            <p:ph type="title"/>
          </p:nvPr>
        </p:nvSpPr>
        <p:spPr>
          <a:xfrm>
            <a:off x="611560" y="269776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Font typeface="Lucida Sans"/>
              <a:buChar char="●"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idx="1" type="body"/>
          </p:nvPr>
        </p:nvSpPr>
        <p:spPr>
          <a:xfrm>
            <a:off x="539552" y="1484784"/>
            <a:ext cx="8229600" cy="4395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MÚSICA: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Projecte CANTÀNIA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PROJECTES: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treballarem dins l’horari una tarda a la setmana.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TEMA DE L’ANY: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A determinar.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PROJECTE NOM DE LA CLASSE: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Pendent del que esculli el grup classe.</a:t>
            </a:r>
            <a:endParaRPr/>
          </a:p>
        </p:txBody>
      </p:sp>
      <p:sp>
        <p:nvSpPr>
          <p:cNvPr id="239" name="Google Shape;239;p21"/>
          <p:cNvSpPr txBox="1"/>
          <p:nvPr>
            <p:ph type="title"/>
          </p:nvPr>
        </p:nvSpPr>
        <p:spPr>
          <a:xfrm>
            <a:off x="611560" y="269776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492369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(VOLUNTARIAT)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Lectura de clàssics universals.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MODEL DIALÒGIC DE PREVENCIÓ I RESOLUCIÓ DE CONFLICTES 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la norma d’escola i el club dels valents.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Char char="●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COMISSIONS MIXTES: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us anirem informant. Es tornaran a activar aquest curs.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2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>
            <p:ph idx="1" type="body"/>
          </p:nvPr>
        </p:nvSpPr>
        <p:spPr>
          <a:xfrm>
            <a:off x="457202" y="1409025"/>
            <a:ext cx="4900500" cy="49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EL PAGAMENT ES FARÀ A TRAVÉS DEL</a:t>
            </a:r>
            <a:r>
              <a:rPr lang="ca-ES"/>
              <a:t> </a:t>
            </a: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TPV.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ES FARÀ EL PAGAMENT SORTIDA PER SORTIDA.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EL TPV ES TANCARÀ 2 DIES ABANS DE CADA SORTIDA.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COP TANCAT NO S’ADMETRÀ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 PAGAMENT.</a:t>
            </a:r>
            <a:endParaRPr b="1"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ÉS IMPORTANT QUE TINGUEU ACTIVADA LA SIGNATURA ELECTRÒNICA AL TPV.</a:t>
            </a:r>
            <a:endParaRPr b="1"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4"/>
          <p:cNvSpPr txBox="1"/>
          <p:nvPr>
            <p:ph type="title"/>
          </p:nvPr>
        </p:nvSpPr>
        <p:spPr>
          <a:xfrm>
            <a:off x="457200" y="151300"/>
            <a:ext cx="5175900" cy="8502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ACTIVITATS I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5463" l="34383" r="44884" t="31813"/>
          <a:stretch/>
        </p:blipFill>
        <p:spPr>
          <a:xfrm>
            <a:off x="5858600" y="81750"/>
            <a:ext cx="2912851" cy="669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 txBox="1"/>
          <p:nvPr>
            <p:ph idx="1" type="body"/>
          </p:nvPr>
        </p:nvSpPr>
        <p:spPr>
          <a:xfrm>
            <a:off x="467544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46316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8000"/>
              <a:buChar char="●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4631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Portar una </a:t>
            </a:r>
            <a:r>
              <a:rPr b="1" lang="ca-ES" sz="3000">
                <a:latin typeface="Calibri"/>
                <a:ea typeface="Calibri"/>
                <a:cs typeface="Calibri"/>
                <a:sym typeface="Calibri"/>
              </a:rPr>
              <a:t>ampolla d’aigua</a:t>
            </a: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, recomanem que l’ampolla sigui reutilitzable (no vidre). Important, que estigui marcada amb el nom i curs.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24631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●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Els abrics, jaquetes, jerseis i bates marcats i amb betes per poder-los penjar.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58" name="Google Shape;25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 ’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 AFA</a:t>
            </a:r>
            <a:endParaRPr b="1"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/>
          </a:p>
          <a:p>
            <a:pPr indent="0" lvl="0" marL="10972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Hi ha un pare/mare delegat.</a:t>
            </a:r>
            <a:endParaRPr/>
          </a:p>
        </p:txBody>
      </p:sp>
      <p:sp>
        <p:nvSpPr>
          <p:cNvPr id="264" name="Google Shape;26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3">
            <a:alphaModFix/>
          </a:blip>
          <a:srcRect b="3121" l="19597" r="14352" t="22902"/>
          <a:stretch/>
        </p:blipFill>
        <p:spPr>
          <a:xfrm>
            <a:off x="457200" y="1570875"/>
            <a:ext cx="8391826" cy="528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495b280f2f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598" y="4075298"/>
            <a:ext cx="2511675" cy="251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495b280f2f_1_0"/>
          <p:cNvSpPr txBox="1"/>
          <p:nvPr>
            <p:ph idx="1" type="body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Administrativa: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 Nuria Calverons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Vetlladora: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Maria Verde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TIS: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Erica Busto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TEI: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Silvia Capdevila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Educadora d’educació especial (EEE):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Marta Pedro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●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Conserge: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David Martínez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Google Shape;122;g1495b280f2f_1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PERSONAL D’ADMINISTRACIÓ I SERVEIS: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ts val="1836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100"/>
              <a:buFont typeface="Calibri"/>
              <a:buNone/>
            </a:pPr>
            <a:r>
              <a:rPr b="1" i="0" lang="ca-ES" sz="4100" u="none" cap="none" strike="noStrike">
                <a:solidFill>
                  <a:srgbClr val="464646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b="1" i="0" sz="4100" u="none" cap="none" strike="noStrike">
              <a:solidFill>
                <a:srgbClr val="46464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609600" y="2125800"/>
            <a:ext cx="8229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a-ES" sz="2200" u="sng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Recorregut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Entren per la porta </a:t>
            </a:r>
            <a:r>
              <a:rPr lang="ca-ES" sz="2200">
                <a:latin typeface="Lucida Sans"/>
                <a:ea typeface="Lucida Sans"/>
                <a:cs typeface="Lucida Sans"/>
                <a:sym typeface="Lucida Sans"/>
              </a:rPr>
              <a:t>lateral. </a:t>
            </a:r>
            <a:endParaRPr sz="2200">
              <a:latin typeface="Lucida Sans"/>
              <a:ea typeface="Lucida Sans"/>
              <a:cs typeface="Lucida Sans"/>
              <a:sym typeface="Lucida Sans"/>
            </a:endParaRPr>
          </a:p>
          <a:p>
            <a:pPr indent="-311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-"/>
            </a:pPr>
            <a:r>
              <a:rPr b="1" i="0" lang="ca-ES" sz="22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5èA i 5èB  </a:t>
            </a:r>
            <a:r>
              <a:rPr b="0" i="0" lang="ca-ES" sz="22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passen per </a:t>
            </a:r>
            <a:r>
              <a:rPr lang="ca-ES" sz="2200">
                <a:latin typeface="Lucida Sans"/>
                <a:ea typeface="Lucida Sans"/>
                <a:cs typeface="Lucida Sans"/>
                <a:sym typeface="Lucida Sans"/>
              </a:rPr>
              <a:t>la porta d’alumini dels lavabos.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ucida Sans"/>
              <a:buChar char="-"/>
            </a:pPr>
            <a:r>
              <a:rPr b="0" i="0" lang="ca-ES" sz="22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Accedeixen a les seves classes pel passadís </a:t>
            </a:r>
            <a:r>
              <a:rPr lang="ca-ES" sz="2200">
                <a:latin typeface="Lucida Sans"/>
                <a:ea typeface="Lucida Sans"/>
                <a:cs typeface="Lucida Sans"/>
                <a:sym typeface="Lucida Sans"/>
              </a:rPr>
              <a:t>blau.</a:t>
            </a:r>
            <a:endParaRPr b="0" i="0" sz="11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457200" y="161555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69061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TUTORA 5è A : Anna Vila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1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TUTORA 5è B: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Ana López	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1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ANGLÈS: </a:t>
            </a:r>
            <a:r>
              <a:rPr lang="ca-ES" sz="36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Sonia Rodríguez</a:t>
            </a:r>
            <a:endParaRPr sz="3200"/>
          </a:p>
          <a:p>
            <a:pPr indent="-269061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MÚSICA: Glenn Monsod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1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Ed. FÍSICA: Jordi Fernàndez</a:t>
            </a:r>
            <a:endParaRPr/>
          </a:p>
          <a:p>
            <a:pPr indent="-269061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Ed. ESPECIAL: Àngels Xena</a:t>
            </a:r>
            <a:endParaRPr/>
          </a:p>
          <a:p>
            <a:pPr indent="-269060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Referent SIEI: Marta de Pedro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0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Referent E.directiu: Carme Jarque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69061" lvl="0" marL="365760" rtl="0" algn="l">
              <a:lnSpc>
                <a:spcPct val="9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Noto Sans Symbols"/>
              <a:buChar char="🞇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Coordinadora: Ana López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DE MESTRES DE 5è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4987" y="2060848"/>
            <a:ext cx="1801813" cy="181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457200" y="1481328"/>
            <a:ext cx="8229600" cy="5376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6032" lvl="0" marL="36576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ca-ES" sz="2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72"/>
              <a:buNone/>
            </a:pPr>
            <a:r>
              <a:t/>
            </a:r>
            <a:endParaRPr sz="4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3 informes, un per trimestre.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2 entrevistes al llarg del curs. Les pot sol·licitar el mestre o els pares, via agenda.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Les entrevistes són:</a:t>
            </a:r>
            <a:endParaRPr/>
          </a:p>
          <a:p>
            <a:pPr indent="-428750" lvl="3" marL="117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ca-E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5è A, </a:t>
            </a: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dijous de 9:30 a 10:00 o de 10:00 a 10:30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428750" lvl="3" marL="117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ca-ES" sz="2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5è B, </a:t>
            </a:r>
            <a:r>
              <a:rPr lang="ca-ES" sz="2500">
                <a:latin typeface="Calibri"/>
                <a:ea typeface="Calibri"/>
                <a:cs typeface="Calibri"/>
                <a:sym typeface="Calibri"/>
              </a:rPr>
              <a:t>dijous de 11:30 a 12:00 o de 12:00 a 12:30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165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través de l’aplicació TPV escola.</a:t>
            </a:r>
            <a:endParaRPr/>
          </a:p>
          <a:p>
            <a:pPr indent="-4165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Via agenda.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165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Classroom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165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Cartellera de l’entrada.</a:t>
            </a:r>
            <a:endParaRPr/>
          </a:p>
          <a:p>
            <a:pPr indent="-4165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Noodes d’escola 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06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a-ES" sz="2800" u="sng">
                <a:solidFill>
                  <a:schemeClr val="hlink"/>
                </a:solidFill>
                <a:hlinkClick r:id="rId3"/>
              </a:rPr>
              <a:t>https://agora.xtec.cat/esc-camidelcros/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1656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Instagram: @camidelcrosç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Telèfon de contacte de l’escola: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634800143</a:t>
            </a:r>
            <a:endParaRPr/>
          </a:p>
        </p:txBody>
      </p:sp>
      <p:sp>
        <p:nvSpPr>
          <p:cNvPr id="149" name="Google Shape;149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048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●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Setembre: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9:00 a 13:00</a:t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4812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●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 partir d’octubre: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es franges horàries seran:</a:t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1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de 9:00h a 10:30h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Pati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10:30h a 11:00h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2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d’11:00h a 12:30h </a:t>
            </a:r>
            <a:endParaRPr/>
          </a:p>
          <a:p>
            <a:pPr indent="0" lvl="0" marL="109728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3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15:00h a 16:30h.</a:t>
            </a:r>
            <a:endParaRPr/>
          </a:p>
          <a:p>
            <a:pPr indent="-256032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0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04812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Plantilla amb horari a l’agenda i per casa. S’ha de mirar el que li toca fer cada dia i portar el que calgui.</a:t>
            </a:r>
            <a:endParaRPr/>
          </a:p>
          <a:p>
            <a:pPr indent="-139446" lvl="0" marL="36576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HORARIS</a:t>
            </a:r>
            <a:endParaRPr/>
          </a:p>
        </p:txBody>
      </p:sp>
      <p:pic>
        <p:nvPicPr>
          <p:cNvPr descr="untitled.png"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288" y="2655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107504" y="1772816"/>
            <a:ext cx="8886723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L‘assistència és obligatòria, en cas d’absència cal portar  justificant o justificar-ho a l’agenda per escrit.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Cal arribar puntualment a l’escola. Es portarà un registre d’absències i retards.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A la tercera vegada que un alumne arribi tard sense  cap justificació per escrit, es quedarà fora de l’aula la primera sessió.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5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Els horaris d’obertura del centre seran a les 8:55h i a les 14:55h.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FEC579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i="0" lang="ca-E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currencia">
  <a:themeElements>
    <a:clrScheme name="Chincheta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2014-09-12T15:00:41Z</dcterms:created>
  <dc:creator>usuari</dc:creator>
</cp:coreProperties>
</file>