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63" r:id="rId3"/>
    <p:sldId id="257" r:id="rId4"/>
    <p:sldId id="291" r:id="rId5"/>
    <p:sldId id="293" r:id="rId6"/>
    <p:sldId id="297" r:id="rId7"/>
    <p:sldId id="295" r:id="rId8"/>
    <p:sldId id="282" r:id="rId9"/>
    <p:sldId id="283" r:id="rId10"/>
    <p:sldId id="285" r:id="rId11"/>
    <p:sldId id="288" r:id="rId12"/>
    <p:sldId id="289" r:id="rId13"/>
    <p:sldId id="319" r:id="rId14"/>
    <p:sldId id="299" r:id="rId15"/>
    <p:sldId id="315" r:id="rId16"/>
    <p:sldId id="316" r:id="rId17"/>
    <p:sldId id="320" r:id="rId18"/>
    <p:sldId id="318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14" r:id="rId33"/>
    <p:sldId id="26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5" d="100"/>
          <a:sy n="75" d="100"/>
        </p:scale>
        <p:origin x="-378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04D4-ECAC-4069-B348-069B76B83092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07/09/2020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.xtec.cat/esc-camidelcr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D’INICI DE CURS </a:t>
            </a:r>
            <a: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979145" cy="176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cas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d’absència cal portar  justificant o 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justificar-ho a la tutora. 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pPr algn="just"/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horaris d’obertura del centre seran a les 8:55h i a les 14:55h.</a:t>
            </a:r>
          </a:p>
          <a:p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="" xmlns:a16="http://schemas.microsoft.com/office/drawing/2014/main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="" xmlns:p14="http://schemas.microsoft.com/office/powerpoint/2010/main" val="1491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 l’escola NO es pot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joguines, cromos, vambes de rodes, vambes amb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llums, motxilles amb rodes...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Aniversaris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la situació excepcional del COVID-19</a:t>
            </a:r>
            <a:r>
              <a:rPr lang="ca-E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 es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pot portar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menjar, però es celebrarà a l’aula.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poden donar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targetes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d’invitació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d’aniversaris dins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de la classe.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ANIVERSARIS  I 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JOGUINES</a:t>
            </a:r>
            <a:endParaRPr lang="ca-E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-  Cal venir net a l’escola.</a:t>
            </a:r>
          </a:p>
          <a:p>
            <a:pPr algn="just"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vòmits, mal de cap o de coll, malestar general, dificultats respiratòries, diarrea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, erupcions contagioses, polls i llémenes.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Administració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de medicaments amb recepta mèdica i autorització signada.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 les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famílies.</a:t>
            </a:r>
          </a:p>
          <a:p>
            <a:pPr algn="just"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Portar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una caixa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de mocadors de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paper, un paquet de </a:t>
            </a:r>
            <a:r>
              <a:rPr lang="ca-E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tovalloletes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rotlles de paper de cuina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 La muda de recanvi dins d’una bossa marcada amb el nom.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 a dins d’una </a:t>
            </a:r>
            <a:r>
              <a:rPr lang="ca-ES" sz="2900" b="1" u="sng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carmanyola:</a:t>
            </a: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</a:t>
            </a: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Dilluns i dimecres entrepà.</a:t>
            </a:r>
            <a:endParaRPr lang="ca-ES" sz="2200" b="1" u="sng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Dimarts </a:t>
            </a: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 dijous fruita. </a:t>
            </a:r>
            <a:endParaRPr lang="ca-ES" sz="22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 </a:t>
            </a: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lliure</a:t>
            </a: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.</a:t>
            </a:r>
          </a:p>
          <a:p>
            <a:pPr lvl="1" algn="just">
              <a:buNone/>
            </a:pPr>
            <a:r>
              <a:rPr lang="ca-ES" sz="24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	</a:t>
            </a:r>
            <a:r>
              <a:rPr lang="ca-ES" sz="2900" b="1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portar una cantimplora d’aigua amb el nom.            </a:t>
            </a:r>
          </a:p>
          <a:p>
            <a:pPr lvl="1" algn="just">
              <a:buNone/>
            </a:pPr>
            <a:endParaRPr lang="ca-ES" sz="22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algn="just"/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HIGIENE I SALUT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a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Recomanem portar roba i calçat còmode i pràctica per venir a l’escola.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La roba, les motxilles, les carmanyoles i </a:t>
            </a:r>
            <a:r>
              <a:rPr lang="ca-ES" altLang="es-ES" b="1" u="sng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les mascaretes</a:t>
            </a:r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 han d’anar marcades amb el nom i curs.</a:t>
            </a:r>
          </a:p>
          <a:p>
            <a:pPr lvl="1" algn="just">
              <a:buNone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La motxilla i la carmanyola l’han de poder obrir i tancar sols.</a:t>
            </a:r>
          </a:p>
          <a:p>
            <a:pPr marL="109728" indent="0" algn="just">
              <a:buNone/>
            </a:pPr>
            <a:endParaRPr lang="ca-ES" altLang="es-ES" sz="2300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Els abrics, jaquetes, jerseis i bates han de tenir betes per poder-ho penjar.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Tingueu present que caldrà portar una bosseta o alguna funda a dins la motxilla per guardar la mascareta.</a:t>
            </a:r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 smtClean="0"/>
              <a:t>ASPECTES A TENIR EN COMPTE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endParaRPr lang="ca-ES" dirty="0" smtClean="0"/>
          </a:p>
          <a:p>
            <a:pPr algn="just"/>
            <a:r>
              <a:rPr lang="ca-ES" sz="2800" dirty="0">
                <a:latin typeface="Calibri" pitchFamily="34" charset="0"/>
                <a:cs typeface="Calibri" pitchFamily="34" charset="0"/>
              </a:rPr>
              <a:t>A Educació infantil treballem de manera globalitzada, però tenim en compte 3 àrees:</a:t>
            </a:r>
          </a:p>
          <a:p>
            <a:pPr marL="109728" indent="0" algn="just">
              <a:buNone/>
            </a:pPr>
            <a:endParaRPr lang="ca-ES" sz="2800" dirty="0">
              <a:latin typeface="Calibri" pitchFamily="34" charset="0"/>
              <a:cs typeface="Calibri" pitchFamily="34" charset="0"/>
            </a:endParaRP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d’un mateix i dels altres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de l’entorn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Comunicació i llenguatges</a:t>
            </a:r>
          </a:p>
          <a:p>
            <a:endParaRPr lang="ca-ES" dirty="0" smtClean="0"/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 smtClean="0"/>
              <a:t>QUÈ FEM?</a:t>
            </a:r>
            <a:endParaRPr lang="ca-ES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2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/>
          <a:lstStyle/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l’aula. </a:t>
            </a: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universals. </a:t>
            </a: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VOLUNTARIAT: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borsa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de voluntaris per grups interactius i sortides. </a:t>
            </a:r>
            <a:r>
              <a:rPr lang="ca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*Queda suspès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="" xmlns:p14="http://schemas.microsoft.com/office/powerpoint/2010/main" val="3121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pagament es farà a través del TPV (recomanem fer-ho per l’aplicació).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Aquest curs excepcionalment el pagament es farà sortida per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TPV es tancarà 4 dies abans de cada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cop tancat no s’admetrà cap pagament.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919065"/>
              </p:ext>
            </p:extLst>
          </p:nvPr>
        </p:nvGraphicFramePr>
        <p:xfrm>
          <a:off x="5364088" y="1268760"/>
          <a:ext cx="3096344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PRIMER TRIMESTRE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Bosc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 Can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Garí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“Planeta M.art” (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Pallassos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SEGON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drops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” (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Dansa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Dijous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llarder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Turó de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Cerdanyola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Iluro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Park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TERCER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Bitxos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raros” (´Música)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platja</a:t>
                      </a:r>
                      <a:endParaRPr lang="es-E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302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PRIMERA SETMANA D’ESCOLA</a:t>
            </a:r>
            <a:b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ADAPTACIÓ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DILLUNS A DIJOUS: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els alumnes vindran a l’escola en grups de 12 alumnes a familiaritzar-se amb les mestres i els companys. Un membre de la família acompanyarà a </a:t>
            </a:r>
            <a:r>
              <a:rPr lang="ca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l’infant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 a l’aula. No caldrà que portin la carmanyola amb l’esmorzar.</a:t>
            </a:r>
          </a:p>
          <a:p>
            <a:pPr algn="just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DIVENDRES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: vindran tots els alumnes de 9’15 a 12’15. Podran portar la carmanyola amb l’esmorzar.</a:t>
            </a:r>
          </a:p>
          <a:p>
            <a:pPr algn="just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 MATÍ: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farem 2 torns (grup 1-grup 2) el primer de 9’15 a 10’30 i el segon de 11 a 12´15.  </a:t>
            </a:r>
          </a:p>
          <a:p>
            <a:pPr algn="just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LA TARDA: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no hauran de venir a l’escola</a:t>
            </a:r>
            <a:r>
              <a:rPr lang="ca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a-ES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tutores farem entrevistes personals.</a:t>
            </a:r>
            <a:endParaRPr lang="ca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PSICOMOTRICITAT</a:t>
            </a:r>
            <a:endParaRPr lang="es-ES" sz="3600" dirty="0"/>
          </a:p>
        </p:txBody>
      </p:sp>
      <p:pic>
        <p:nvPicPr>
          <p:cNvPr id="4" name="3 Marcador de contenido" descr="30 CARNAVAL (1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6473"/>
          <a:stretch/>
        </p:blipFill>
        <p:spPr>
          <a:xfrm>
            <a:off x="1979712" y="1412776"/>
            <a:ext cx="5753612" cy="360433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/>
              <a:t>COM HO FEM?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33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91" y="3429000"/>
            <a:ext cx="3034550" cy="30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37 PSICO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89" y="476672"/>
            <a:ext cx="4564066" cy="3423050"/>
          </a:xfrm>
          <a:prstGeom prst="rect">
            <a:avLst/>
          </a:prstGeom>
        </p:spPr>
      </p:pic>
      <p:pic>
        <p:nvPicPr>
          <p:cNvPr id="4" name="3 Marcador de contenido" descr="37 PSICO (16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9891"/>
          <a:stretch/>
        </p:blipFill>
        <p:spPr>
          <a:xfrm>
            <a:off x="3131840" y="2708920"/>
            <a:ext cx="5529039" cy="3736610"/>
          </a:xfrm>
        </p:spPr>
      </p:pic>
    </p:spTree>
    <p:extLst>
      <p:ext uri="{BB962C8B-B14F-4D97-AF65-F5344CB8AC3E}">
        <p14:creationId xmlns="" xmlns:p14="http://schemas.microsoft.com/office/powerpoint/2010/main" val="2064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323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46152"/>
            <a:ext cx="6768752" cy="5076564"/>
          </a:xfrm>
        </p:spPr>
      </p:pic>
    </p:spTree>
    <p:extLst>
      <p:ext uri="{BB962C8B-B14F-4D97-AF65-F5344CB8AC3E}">
        <p14:creationId xmlns="" xmlns:p14="http://schemas.microsoft.com/office/powerpoint/2010/main" val="1987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41010_103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052601" cy="5289451"/>
          </a:xfrm>
        </p:spPr>
      </p:pic>
    </p:spTree>
    <p:extLst>
      <p:ext uri="{BB962C8B-B14F-4D97-AF65-F5344CB8AC3E}">
        <p14:creationId xmlns="" xmlns:p14="http://schemas.microsoft.com/office/powerpoint/2010/main" val="1704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</p:spPr>
        <p:txBody>
          <a:bodyPr/>
          <a:lstStyle/>
          <a:p>
            <a:r>
              <a:rPr lang="es-ES_tradnl" dirty="0" smtClean="0"/>
              <a:t>             PLÀSTICA</a:t>
            </a:r>
            <a:endParaRPr lang="es-ES" dirty="0"/>
          </a:p>
        </p:txBody>
      </p:sp>
      <p:pic>
        <p:nvPicPr>
          <p:cNvPr id="5" name="4 Marcador de contenido" descr="29 taller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20924" cy="4896544"/>
          </a:xfrm>
        </p:spPr>
      </p:pic>
    </p:spTree>
    <p:extLst>
      <p:ext uri="{BB962C8B-B14F-4D97-AF65-F5344CB8AC3E}">
        <p14:creationId xmlns="" xmlns:p14="http://schemas.microsoft.com/office/powerpoint/2010/main" val="7676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       GRUPS INTERACTIUS</a:t>
            </a:r>
            <a:endParaRPr lang="es-ES" dirty="0"/>
          </a:p>
        </p:txBody>
      </p:sp>
      <p:pic>
        <p:nvPicPr>
          <p:cNvPr id="4" name="3 Marcador de contenido" descr="20141104_09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186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 CIÈNCIES</a:t>
            </a:r>
            <a:endParaRPr lang="es-ES" dirty="0"/>
          </a:p>
        </p:txBody>
      </p:sp>
      <p:pic>
        <p:nvPicPr>
          <p:cNvPr id="4" name="3 Marcador de contenido" descr="14 cienci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046156" cy="4536504"/>
          </a:xfrm>
        </p:spPr>
      </p:pic>
    </p:spTree>
    <p:extLst>
      <p:ext uri="{BB962C8B-B14F-4D97-AF65-F5344CB8AC3E}">
        <p14:creationId xmlns="" xmlns:p14="http://schemas.microsoft.com/office/powerpoint/2010/main" val="2749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877272"/>
            <a:ext cx="2962672" cy="70609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 PANELLETS</a:t>
            </a:r>
            <a:endParaRPr lang="es-ES" dirty="0"/>
          </a:p>
        </p:txBody>
      </p:sp>
      <p:pic>
        <p:nvPicPr>
          <p:cNvPr id="4" name="3 Marcador de contenido" descr="13 PANELLET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120680" cy="452596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/>
              <a:t>FESTES I TRADICIONS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37932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CASTANYADA</a:t>
            </a:r>
            <a:endParaRPr lang="es-ES" dirty="0"/>
          </a:p>
        </p:txBody>
      </p:sp>
      <p:pic>
        <p:nvPicPr>
          <p:cNvPr id="4" name="3 Marcador de contenido" descr="20141031_10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832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ANEM A COMPRAR EL SABRE</a:t>
            </a:r>
            <a:endParaRPr lang="es-ES" dirty="0"/>
          </a:p>
        </p:txBody>
      </p:sp>
      <p:pic>
        <p:nvPicPr>
          <p:cNvPr id="4" name="3 Marcador de contenido" descr="16 SABR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5632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CARNAVAL</a:t>
            </a:r>
            <a:endParaRPr lang="es-ES" dirty="0"/>
          </a:p>
        </p:txBody>
      </p:sp>
      <p:pic>
        <p:nvPicPr>
          <p:cNvPr id="4" name="3 Marcador de contenido" descr="30 CARNAVAL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211618"/>
            <a:ext cx="6552728" cy="4914546"/>
          </a:xfrm>
        </p:spPr>
      </p:pic>
    </p:spTree>
    <p:extLst>
      <p:ext uri="{BB962C8B-B14F-4D97-AF65-F5344CB8AC3E}">
        <p14:creationId xmlns="" xmlns:p14="http://schemas.microsoft.com/office/powerpoint/2010/main" val="194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P3 A </a:t>
            </a: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Maria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Vilajuana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P3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Carme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Blanchart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P4 A: Eli Vázquez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P4 B: Mireia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Gilarte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P5 A: 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P5 B: Patricia Coma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Anna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Capd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aigua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PSICOMOTRICITAT: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ESPECIAL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REFORÇ: Mercè Isern, Ona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Jiménez, Anna Sánchez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Laia Hernández.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EQUIP DE MESTRES </a:t>
            </a:r>
            <a:r>
              <a:rPr lang="es-E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D’EDUCACIÓ INFANTIL</a:t>
            </a: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2912" cy="850106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BOSC DE CAN GARÍ</a:t>
            </a:r>
            <a:endParaRPr lang="es-ES" sz="3600" dirty="0"/>
          </a:p>
        </p:txBody>
      </p:sp>
      <p:pic>
        <p:nvPicPr>
          <p:cNvPr id="4" name="3 Marcador de contenido" descr="1 BOSC DE CAN GAR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745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ILURO PARK</a:t>
            </a:r>
            <a:endParaRPr lang="es-ES" dirty="0"/>
          </a:p>
        </p:txBody>
      </p:sp>
      <p:pic>
        <p:nvPicPr>
          <p:cNvPr id="4" name="3 Marcador de contenido" descr="33 ILUROPARK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31768"/>
            <a:ext cx="7883299" cy="4434356"/>
          </a:xfrm>
        </p:spPr>
      </p:pic>
    </p:spTree>
    <p:extLst>
      <p:ext uri="{BB962C8B-B14F-4D97-AF65-F5344CB8AC3E}">
        <p14:creationId xmlns="" xmlns:p14="http://schemas.microsoft.com/office/powerpoint/2010/main" val="1336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1 TURO DE CERDANYOLA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30501" y="1026897"/>
            <a:ext cx="6500858" cy="487564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TURÓ DE CERDANYOLA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4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GRÀCIES PER LA VOSTRA ATENCIÓ</a:t>
            </a: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BENVINGUTS I BON CURS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2020 - 2021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484784"/>
            <a:ext cx="8229600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</a:pP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</a:t>
            </a:r>
            <a:r>
              <a:rPr lang="es-ES" sz="3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d’higiene</a:t>
            </a:r>
            <a:r>
              <a:rPr lang="es-ES" sz="3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endParaRPr lang="es-ES" sz="3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s-ES" sz="3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Control de flux de circulació.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Zona de pati exclusiva per cada grup classe.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Grups estables.</a:t>
            </a:r>
          </a:p>
          <a:p>
            <a:pPr lvl="1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Higiene de mans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Ventilació de l’aula</a:t>
            </a:r>
          </a:p>
          <a:p>
            <a:pPr lvl="1"/>
            <a:r>
              <a:rPr lang="ca-ES" sz="2200" dirty="0" smtClean="0"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2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Desinfecció de material utilitzat</a:t>
            </a:r>
          </a:p>
          <a:p>
            <a:pPr lvl="1"/>
            <a:r>
              <a:rPr lang="ca-ES" sz="2200" dirty="0" smtClean="0">
                <a:latin typeface="Calibri" panose="020F0502020204030204" pitchFamily="34" charset="0"/>
              </a:rPr>
              <a:t>Al final de cada sessió/activitat.</a:t>
            </a:r>
          </a:p>
          <a:p>
            <a:pPr lvl="1">
              <a:buNone/>
            </a:pPr>
            <a:endParaRPr lang="ca-ES" sz="28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endParaRPr lang="ca-ES" sz="2000" dirty="0" smtClean="0">
              <a:latin typeface="Calibri" panose="020F0502020204030204" pitchFamily="34" charset="0"/>
            </a:endParaRPr>
          </a:p>
          <a:p>
            <a:pPr lvl="1"/>
            <a:endParaRPr lang="ca-E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a-ES" sz="2900" dirty="0" smtClean="0">
                <a:latin typeface="Calibri" panose="020F0502020204030204" pitchFamily="34" charset="0"/>
              </a:rPr>
              <a:t>Ús </a:t>
            </a:r>
            <a:r>
              <a:rPr lang="ca-ES" sz="2900" dirty="0"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latin typeface="Calibri" panose="020F0502020204030204" pitchFamily="34" charset="0"/>
              </a:rPr>
              <a:t>mascareta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Obligatòria a tots els espais escolars a primària.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Obligatòria a fora del grup estable a infantil (entrades, sortides i passadissos)</a:t>
            </a:r>
            <a:endParaRPr lang="ca-ES" sz="2200" dirty="0">
              <a:latin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</a:rPr>
              <a:t>Requisits d’accés al centre educatiu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Signar </a:t>
            </a:r>
            <a:r>
              <a:rPr lang="ca-ES" sz="2200" dirty="0">
                <a:latin typeface="Calibri" panose="020F0502020204030204" pitchFamily="34" charset="0"/>
              </a:rPr>
              <a:t>la declaració de </a:t>
            </a:r>
            <a:r>
              <a:rPr lang="ca-ES" sz="2200" dirty="0" smtClean="0">
                <a:latin typeface="Calibri" panose="020F0502020204030204" pitchFamily="34" charset="0"/>
              </a:rPr>
              <a:t>responsabilitat on ens comprometem a:</a:t>
            </a:r>
          </a:p>
          <a:p>
            <a:pPr lvl="3" algn="just"/>
            <a:r>
              <a:rPr lang="ca-ES" dirty="0" smtClean="0">
                <a:latin typeface="Calibri" panose="020F0502020204030204" pitchFamily="34" charset="0"/>
              </a:rPr>
              <a:t>No presentar cap símptoma COVID (malestar general, mal de cap, tos, febre, mal de coll, diarrea i vòmits)</a:t>
            </a:r>
          </a:p>
          <a:p>
            <a:pPr lvl="3" algn="just"/>
            <a:r>
              <a:rPr lang="ca-ES" dirty="0" smtClean="0"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Control </a:t>
            </a:r>
            <a:r>
              <a:rPr lang="ca-ES" sz="2900" dirty="0"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latin typeface="Calibri" panose="020F0502020204030204" pitchFamily="34" charset="0"/>
              </a:rPr>
              <a:t>símptomes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Control de temperatura a l’entrada (matí i tarda).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Espais COVID d’aïllament.</a:t>
            </a:r>
            <a:endParaRPr lang="ca-ES" sz="2200" dirty="0">
              <a:latin typeface="Calibri" panose="020F0502020204030204" pitchFamily="34" charset="0"/>
            </a:endParaRPr>
          </a:p>
          <a:p>
            <a:pPr lvl="1"/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9168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Desdoblament de grups </a:t>
            </a:r>
            <a:r>
              <a:rPr lang="ca-ES" sz="2900" dirty="0" smtClean="0">
                <a:latin typeface="Calibri" panose="020F0502020204030204" pitchFamily="34" charset="0"/>
              </a:rPr>
              <a:t>(4t</a:t>
            </a:r>
            <a:r>
              <a:rPr lang="ca-ES" sz="2900" dirty="0" smtClean="0">
                <a:latin typeface="Calibri" panose="020F0502020204030204" pitchFamily="34" charset="0"/>
              </a:rPr>
              <a:t>, 5è i 6è)</a:t>
            </a:r>
          </a:p>
          <a:p>
            <a:pPr lvl="1" algn="just"/>
            <a:r>
              <a:rPr lang="ca-ES" sz="2000" dirty="0" smtClean="0">
                <a:latin typeface="Calibri" panose="020F0502020204030204" pitchFamily="34" charset="0"/>
              </a:rPr>
              <a:t>En aquestes edats els alumnes tenen més autonomia a l’hora d’aplicar mesures de seguretat. </a:t>
            </a:r>
          </a:p>
          <a:p>
            <a:pPr marL="393192" lvl="1" indent="0" algn="just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Reforços a les aules no desdoblades. </a:t>
            </a:r>
          </a:p>
          <a:p>
            <a:pPr lvl="1" algn="just"/>
            <a:r>
              <a:rPr lang="ca-ES" sz="2000" dirty="0">
                <a:latin typeface="Calibri" panose="020F0502020204030204" pitchFamily="34" charset="0"/>
              </a:rPr>
              <a:t>Centrem els reforços en els cicles inferiors, per tal de garantir l’aplicació de les mesures de seguretat i per atendre la diversitat a l’aula.</a:t>
            </a:r>
          </a:p>
          <a:p>
            <a:pPr lvl="1" algn="just"/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4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179512" y="1628800"/>
            <a:ext cx="382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ENTRADA: la família  acomiada al nen/nena a la porta cotxera. Tots sols entren a la seva aula on la mestra fa la rebuda.</a:t>
            </a:r>
          </a:p>
          <a:p>
            <a:r>
              <a:rPr lang="ca-ES" dirty="0" smtClean="0"/>
              <a:t>SORTIDES: Un membre de la família entra per la porta cotxera i es dirigeix a la porta de l’aula corresponent per recollir a l‘infant.</a:t>
            </a:r>
          </a:p>
          <a:p>
            <a:endParaRPr lang="ca-ES" dirty="0" smtClean="0"/>
          </a:p>
          <a:p>
            <a:pPr algn="just"/>
            <a:r>
              <a:rPr lang="ca-ES" dirty="0" smtClean="0"/>
              <a:t> </a:t>
            </a:r>
            <a:r>
              <a:rPr lang="ca-ES" b="1" dirty="0" smtClean="0"/>
              <a:t>Es recomana que pel bon funcionament, les entrades i les sortides es realitzin el més àgil i ordenadament possible.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1661029"/>
            <a:ext cx="4805287" cy="48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554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curs (presencials o telemàtiques).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pot sol·licitar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mestra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família.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entrevistes són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6" algn="just"/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A</a:t>
            </a:r>
            <a:endParaRPr lang="ca-ES" sz="29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 algn="just"/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B</a:t>
            </a:r>
            <a:endParaRPr lang="ca-ES" dirty="0">
              <a:solidFill>
                <a:schemeClr val="accent2"/>
              </a:solidFill>
            </a:endParaRPr>
          </a:p>
        </p:txBody>
      </p:sp>
      <p:sp>
        <p:nvSpPr>
          <p:cNvPr id="4" name="2 Marcador de texto">
            <a:extLst>
              <a:ext uri="{FF2B5EF4-FFF2-40B4-BE49-F238E27FC236}">
                <a16:creationId xmlns="" xmlns:a16="http://schemas.microsoft.com/office/drawing/2014/main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="" xmlns:a16="http://schemas.microsoft.com/office/drawing/2014/main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>
            <a:extLst>
              <a:ext uri="{FF2B5EF4-FFF2-40B4-BE49-F238E27FC236}">
                <a16:creationId xmlns="" xmlns:a16="http://schemas.microsoft.com/office/drawing/2014/main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Circulars de l’escola i WhatsApp (636046909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Recordeu tenir el número gravat a l’agenda del mòbil.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None/>
              <a:defRPr/>
            </a:pP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l’escola:</a:t>
            </a:r>
          </a:p>
          <a:p>
            <a:pPr lvl="3" algn="just">
              <a:buNone/>
              <a:defRPr/>
            </a:pPr>
            <a:r>
              <a:rPr lang="ca-ES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http://agora.xtec.cat/esc-camidelcros</a:t>
            </a:r>
            <a:endParaRPr lang="ca-ES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algn="just">
              <a:buNone/>
              <a:defRPr/>
            </a:pPr>
            <a:endParaRPr lang="ca-E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Escola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amí 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ca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Cros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	Instagram: @</a:t>
            </a:r>
            <a:r>
              <a:rPr lang="ca-E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1130</Words>
  <Application>Microsoft Office PowerPoint</Application>
  <PresentationFormat>Presentación en pantalla (4:3)</PresentationFormat>
  <Paragraphs>191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Concurrencia</vt:lpstr>
      <vt:lpstr>REUNIÓ D’INICI DE CURS  P3</vt:lpstr>
      <vt:lpstr>EQUIP DIRECTIU:</vt:lpstr>
      <vt:lpstr>EQUIP DE MESTRES D’EDUCACIÓ INFANTIL</vt:lpstr>
      <vt:lpstr>Diapositiva 4</vt:lpstr>
      <vt:lpstr>Diapositiva 5</vt:lpstr>
      <vt:lpstr>Diapositiva 6</vt:lpstr>
      <vt:lpstr>Diapositiva 7</vt:lpstr>
      <vt:lpstr>COM ENS COMUNIQUEM</vt:lpstr>
      <vt:lpstr>ALTRES VIES DE COMUNICACIÓ</vt:lpstr>
      <vt:lpstr>Diapositiva 10</vt:lpstr>
      <vt:lpstr>ANIVERSARIS  I  JOGUINES</vt:lpstr>
      <vt:lpstr>HIGIENE I SALUT</vt:lpstr>
      <vt:lpstr>ASPECTES A TENIR EN COMPTE</vt:lpstr>
      <vt:lpstr>QUÈ FEM?</vt:lpstr>
      <vt:lpstr>COMUNITAT D’APRENENTATGE     (Actuacions educatives d’èxit)</vt:lpstr>
      <vt:lpstr>SORTIDES</vt:lpstr>
      <vt:lpstr>PRIMERA SETMANA D’ESCOLA ADAPTACIÓ</vt:lpstr>
      <vt:lpstr>AMPA</vt:lpstr>
      <vt:lpstr>PSICOMOTRICITAT</vt:lpstr>
      <vt:lpstr>Diapositiva 20</vt:lpstr>
      <vt:lpstr>Diapositiva 21</vt:lpstr>
      <vt:lpstr>Diapositiva 22</vt:lpstr>
      <vt:lpstr>             PLÀSTICA</vt:lpstr>
      <vt:lpstr>        GRUPS INTERACTIUS</vt:lpstr>
      <vt:lpstr>                 CIÈNCIES</vt:lpstr>
      <vt:lpstr> PANELLETS</vt:lpstr>
      <vt:lpstr>             CASTANYADA</vt:lpstr>
      <vt:lpstr>ANEM A COMPRAR EL SABRE</vt:lpstr>
      <vt:lpstr>                CARNAVAL</vt:lpstr>
      <vt:lpstr>BOSC DE CAN GARÍ</vt:lpstr>
      <vt:lpstr>ILURO PARK</vt:lpstr>
      <vt:lpstr>TURÓ DE CERDANYOLA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159</cp:revision>
  <dcterms:created xsi:type="dcterms:W3CDTF">2014-09-12T15:00:41Z</dcterms:created>
  <dcterms:modified xsi:type="dcterms:W3CDTF">2020-09-07T10:04:27Z</dcterms:modified>
</cp:coreProperties>
</file>