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58" r:id="rId6"/>
    <p:sldId id="268" r:id="rId7"/>
    <p:sldId id="267" r:id="rId8"/>
    <p:sldId id="266" r:id="rId9"/>
    <p:sldId id="265" r:id="rId10"/>
    <p:sldId id="260" r:id="rId11"/>
    <p:sldId id="264" r:id="rId1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294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282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323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592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874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27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59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128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46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277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077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9387-659C-425E-80E1-ED69DF1475DB}" type="datetimeFigureOut">
              <a:rPr lang="ca-ES" smtClean="0"/>
              <a:t>22/2/2021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00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de imagenes de valencia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7" y="88270"/>
            <a:ext cx="11637769" cy="78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imagen de las fal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1014"/>
            <a:ext cx="11832109" cy="63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1315700" cy="64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197677"/>
            <a:ext cx="11565082" cy="64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0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imagenes de valencia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71" y="0"/>
            <a:ext cx="15240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6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imagenes nara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" y="34511"/>
            <a:ext cx="12091517" cy="68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imagenes nara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34"/>
            <a:ext cx="12007780" cy="67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imagen arrozales val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0"/>
            <a:ext cx="15544800" cy="8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0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176646"/>
            <a:ext cx="11502736" cy="64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280555"/>
            <a:ext cx="11440391" cy="6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" y="363682"/>
            <a:ext cx="11175741" cy="59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Villarroya</dc:creator>
  <cp:lastModifiedBy>Carlos Villarroya</cp:lastModifiedBy>
  <cp:revision>12</cp:revision>
  <dcterms:created xsi:type="dcterms:W3CDTF">2021-02-17T18:29:27Z</dcterms:created>
  <dcterms:modified xsi:type="dcterms:W3CDTF">2021-02-22T09:05:03Z</dcterms:modified>
</cp:coreProperties>
</file>