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68" r:id="rId6"/>
    <p:sldId id="270" r:id="rId7"/>
    <p:sldId id="274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294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282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323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592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874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273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590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128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467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1277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077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A9387-659C-425E-80E1-ED69DF1475DB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00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imágenes de málaga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0" y="306879"/>
            <a:ext cx="11304906" cy="6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36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de fotos feria de mala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20" y="209550"/>
            <a:ext cx="118872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2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imagenes de estepona mala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" y="396240"/>
            <a:ext cx="11690985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1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flora autoctona de mala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5" y="249383"/>
            <a:ext cx="11128954" cy="645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69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sultado de imagen de fotos de algas marinas mála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426026"/>
            <a:ext cx="11305309" cy="622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de fauna en mála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363682"/>
            <a:ext cx="11700164" cy="61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1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fotos peces de mála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8" y="426028"/>
            <a:ext cx="11035145" cy="64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3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de fotos parque delfines mala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65"/>
            <a:ext cx="12382500" cy="84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7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de comidas típicas de mála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466147"/>
            <a:ext cx="10183089" cy="61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5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de fotos fiestas de mala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8" y="103909"/>
            <a:ext cx="11430000" cy="65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540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Villarroya</dc:creator>
  <cp:lastModifiedBy>Carlos Villarroya</cp:lastModifiedBy>
  <cp:revision>20</cp:revision>
  <dcterms:created xsi:type="dcterms:W3CDTF">2021-02-17T18:29:27Z</dcterms:created>
  <dcterms:modified xsi:type="dcterms:W3CDTF">2021-02-19T18:23:17Z</dcterms:modified>
</cp:coreProperties>
</file>