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8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29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282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323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59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87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27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59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128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46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277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077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9387-659C-425E-80E1-ED69DF1475DB}" type="datetimeFigureOut">
              <a:rPr lang="ca-ES" smtClean="0"/>
              <a:t>18/2/2021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5F7A-4AA7-4B74-8A0C-B397E5FED1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0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magenes ciudad de cord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72720"/>
            <a:ext cx="11805919" cy="65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4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imagen feria de cordoba cabal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80976"/>
            <a:ext cx="10308359" cy="66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6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res y color en la fiesta de los Patios de Córdoba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176645"/>
            <a:ext cx="12067309" cy="66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n de imagenes mezquita de cordo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0" name="Picture 6" descr="https://www.canalsur.es/resources/archivos_offline/2016/5/18/1463599080041tapa_mezqu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57765"/>
            <a:ext cx="11555425" cy="61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comida tipica de cord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7" y="485919"/>
            <a:ext cx="11160125" cy="61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4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de imagen ol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" y="311726"/>
            <a:ext cx="11357263" cy="60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imagen ol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5" y="392400"/>
            <a:ext cx="10879280" cy="63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1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de imagen viñas ce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1626"/>
            <a:ext cx="8051800" cy="66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4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imagen u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363682"/>
            <a:ext cx="9954491" cy="63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foto con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8" y="275358"/>
            <a:ext cx="1106603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52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Villarroya</dc:creator>
  <cp:lastModifiedBy>Carlos Villarroya</cp:lastModifiedBy>
  <cp:revision>16</cp:revision>
  <dcterms:created xsi:type="dcterms:W3CDTF">2021-02-17T18:29:27Z</dcterms:created>
  <dcterms:modified xsi:type="dcterms:W3CDTF">2021-02-18T19:34:12Z</dcterms:modified>
</cp:coreProperties>
</file>