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97C04E-7E3C-443B-B67D-ACE19768CE9A}" type="datetimeFigureOut">
              <a:rPr lang="ca-ES" smtClean="0"/>
              <a:pPr/>
              <a:t>05/03/2020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9EC959-158A-42AB-ADF2-A9E82322A780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0245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a-ES" sz="5400" b="1" dirty="0" smtClean="0">
                <a:solidFill>
                  <a:srgbClr val="FF0000"/>
                </a:solidFill>
              </a:rPr>
              <a:t/>
            </a:r>
            <a:br>
              <a:rPr lang="ca-ES" sz="5400" b="1" dirty="0" smtClean="0">
                <a:solidFill>
                  <a:srgbClr val="FF0000"/>
                </a:solidFill>
              </a:rPr>
            </a:br>
            <a:r>
              <a:rPr lang="ca-ES" sz="5400" b="1" dirty="0">
                <a:solidFill>
                  <a:srgbClr val="FF0000"/>
                </a:solidFill>
              </a:rPr>
              <a:t/>
            </a:r>
            <a:br>
              <a:rPr lang="ca-ES" sz="5400" b="1" dirty="0">
                <a:solidFill>
                  <a:srgbClr val="FF0000"/>
                </a:solidFill>
              </a:rPr>
            </a:br>
            <a:r>
              <a:rPr lang="ca-ES" sz="5400" b="1" dirty="0" smtClean="0">
                <a:solidFill>
                  <a:srgbClr val="FF0000"/>
                </a:solidFill>
              </a:rPr>
              <a:t/>
            </a:r>
            <a:br>
              <a:rPr lang="ca-ES" sz="5400" b="1" dirty="0" smtClean="0">
                <a:solidFill>
                  <a:srgbClr val="FF0000"/>
                </a:solidFill>
              </a:rPr>
            </a:br>
            <a:r>
              <a:rPr lang="ca-ES" sz="5400" b="1" dirty="0" smtClean="0">
                <a:solidFill>
                  <a:srgbClr val="FF0000"/>
                </a:solidFill>
              </a:rPr>
              <a:t>S</a:t>
            </a:r>
            <a:r>
              <a:rPr lang="ca-ES" sz="5400" b="1" dirty="0" smtClean="0">
                <a:solidFill>
                  <a:srgbClr val="00B050"/>
                </a:solidFill>
              </a:rPr>
              <a:t>T</a:t>
            </a:r>
            <a:r>
              <a:rPr lang="ca-ES" sz="5400" b="1" dirty="0" smtClean="0">
                <a:solidFill>
                  <a:srgbClr val="0070C0"/>
                </a:solidFill>
              </a:rPr>
              <a:t>R</a:t>
            </a:r>
            <a:r>
              <a:rPr lang="ca-ES" sz="5400" b="1" dirty="0" smtClean="0">
                <a:solidFill>
                  <a:srgbClr val="FFC000"/>
                </a:solidFill>
              </a:rPr>
              <a:t>U</a:t>
            </a:r>
            <a:r>
              <a:rPr lang="ca-ES" sz="5400" b="1" dirty="0" smtClean="0">
                <a:solidFill>
                  <a:srgbClr val="CC0066"/>
                </a:solidFill>
              </a:rPr>
              <a:t>C</a:t>
            </a:r>
            <a:r>
              <a:rPr lang="ca-ES" sz="5400" b="1" dirty="0" smtClean="0">
                <a:solidFill>
                  <a:srgbClr val="C00000"/>
                </a:solidFill>
              </a:rPr>
              <a:t>T</a:t>
            </a:r>
            <a:r>
              <a:rPr lang="ca-ES" sz="5400" b="1" dirty="0" smtClean="0">
                <a:solidFill>
                  <a:srgbClr val="FFFF00"/>
                </a:solidFill>
              </a:rPr>
              <a:t>U</a:t>
            </a:r>
            <a:r>
              <a:rPr lang="ca-ES" sz="5400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ca-ES" sz="5400" b="1" dirty="0" smtClean="0">
                <a:solidFill>
                  <a:srgbClr val="FF3399"/>
                </a:solidFill>
              </a:rPr>
              <a:t>E</a:t>
            </a:r>
            <a:r>
              <a:rPr lang="ca-ES" sz="5400" b="1" dirty="0" smtClean="0">
                <a:solidFill>
                  <a:srgbClr val="66FF33"/>
                </a:solidFill>
              </a:rPr>
              <a:t>S</a:t>
            </a:r>
            <a:r>
              <a:rPr lang="ca-ES" sz="5400" b="1" dirty="0" smtClean="0"/>
              <a:t> - DIALOGUES</a:t>
            </a:r>
            <a:endParaRPr lang="ca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2498600"/>
            <a:ext cx="6336704" cy="3018632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8600"/>
            <a:ext cx="5832648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74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>
                <a:latin typeface="Comic Sans MS" pitchFamily="66" charset="0"/>
              </a:rPr>
              <a:t>HAVE YOU GOT ANY BROTHER OR SISTER ?</a:t>
            </a:r>
            <a:endParaRPr lang="ca-ES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48672" cy="42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.............</a:t>
            </a:r>
          </a:p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NO, I HAVE NOT.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93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4466"/>
            <a:ext cx="5112568" cy="53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>
                <a:latin typeface="Comic Sans MS" pitchFamily="66" charset="0"/>
              </a:rPr>
              <a:t>HAVE YOU GOT A PET ?</a:t>
            </a:r>
            <a:endParaRPr lang="ca-ES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I’VE GOT A 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..................</a:t>
            </a:r>
          </a:p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NO, I HAVEN’T GOT PETS.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Documents\Downloads\sports-in-eng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785794"/>
            <a:ext cx="4071966" cy="4750627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err="1" smtClean="0">
                <a:latin typeface="Comic Sans MS" pitchFamily="66" charset="0"/>
              </a:rPr>
              <a:t>CAN</a:t>
            </a:r>
            <a:r>
              <a:rPr lang="ca-ES" b="1" dirty="0" smtClean="0">
                <a:latin typeface="Comic Sans MS" pitchFamily="66" charset="0"/>
              </a:rPr>
              <a:t> </a:t>
            </a:r>
            <a:r>
              <a:rPr lang="ca-ES" b="1" dirty="0" err="1" smtClean="0">
                <a:latin typeface="Comic Sans MS" pitchFamily="66" charset="0"/>
              </a:rPr>
              <a:t>YOU</a:t>
            </a:r>
            <a:r>
              <a:rPr lang="ca-ES" b="1" dirty="0" smtClean="0">
                <a:latin typeface="Comic Sans MS" pitchFamily="66" charset="0"/>
              </a:rPr>
              <a:t> PLAY TENNIS?</a:t>
            </a:r>
            <a:endParaRPr lang="ca-ES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err="1" smtClean="0">
                <a:solidFill>
                  <a:schemeClr val="accent4"/>
                </a:solidFill>
                <a:latin typeface="Comic Sans MS" pitchFamily="66" charset="0"/>
              </a:rPr>
              <a:t>YES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, I </a:t>
            </a:r>
            <a:r>
              <a:rPr lang="ca-ES" sz="3200" b="1" dirty="0" err="1" smtClean="0">
                <a:solidFill>
                  <a:schemeClr val="accent4"/>
                </a:solidFill>
                <a:latin typeface="Comic Sans MS" pitchFamily="66" charset="0"/>
              </a:rPr>
              <a:t>CAN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ca-E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NO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, I </a:t>
            </a:r>
            <a:r>
              <a:rPr lang="ca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CAN’T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7394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 b="1" dirty="0" err="1" smtClean="0">
                <a:latin typeface="Comic Sans MS" pitchFamily="66" charset="0"/>
              </a:rPr>
              <a:t>WHEN</a:t>
            </a:r>
            <a:r>
              <a:rPr lang="ca-ES" sz="3600" b="1" dirty="0" smtClean="0">
                <a:latin typeface="Comic Sans MS" pitchFamily="66" charset="0"/>
              </a:rPr>
              <a:t> IS </a:t>
            </a:r>
            <a:r>
              <a:rPr lang="ca-ES" sz="3600" b="1" dirty="0" err="1" smtClean="0">
                <a:latin typeface="Comic Sans MS" pitchFamily="66" charset="0"/>
              </a:rPr>
              <a:t>YOUR</a:t>
            </a:r>
            <a:r>
              <a:rPr lang="ca-ES" sz="3600" b="1" dirty="0" smtClean="0">
                <a:latin typeface="Comic Sans MS" pitchFamily="66" charset="0"/>
              </a:rPr>
              <a:t> </a:t>
            </a:r>
            <a:r>
              <a:rPr lang="ca-ES" sz="3600" b="1" dirty="0" err="1" smtClean="0">
                <a:latin typeface="Comic Sans MS" pitchFamily="66" charset="0"/>
              </a:rPr>
              <a:t>BIRTHDAY</a:t>
            </a:r>
            <a:r>
              <a:rPr lang="ca-ES" sz="3600" b="1" dirty="0" smtClean="0">
                <a:latin typeface="Comic Sans MS" pitchFamily="66" charset="0"/>
              </a:rPr>
              <a:t>?</a:t>
            </a:r>
            <a:endParaRPr lang="ca-ES" sz="3600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MY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BIRTHDAY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IS ON </a:t>
            </a:r>
            <a:r>
              <a:rPr lang="ca-ES" sz="3200" b="1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ca-ES" sz="3200" b="1" smtClean="0">
                <a:solidFill>
                  <a:srgbClr val="FF0000"/>
                </a:solidFill>
                <a:latin typeface="Comic Sans MS" pitchFamily="66" charset="0"/>
              </a:rPr>
              <a:t>25th 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OF </a:t>
            </a:r>
            <a:r>
              <a:rPr lang="ca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APRIL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5609" name="Picture 9" descr="D:\Documents\Downloads\d8ea1f771505854bf160dbe29b87ed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655947" cy="3878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8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Documents\Downloads\í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215097" cy="4281511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err="1" smtClean="0">
                <a:latin typeface="Comic Sans MS" pitchFamily="66" charset="0"/>
              </a:rPr>
              <a:t>WHERE</a:t>
            </a:r>
            <a:r>
              <a:rPr lang="ca-ES" b="1" dirty="0" smtClean="0">
                <a:latin typeface="Comic Sans MS" pitchFamily="66" charset="0"/>
              </a:rPr>
              <a:t> </a:t>
            </a:r>
            <a:r>
              <a:rPr lang="ca-ES" b="1" dirty="0" err="1" smtClean="0">
                <a:latin typeface="Comic Sans MS" pitchFamily="66" charset="0"/>
              </a:rPr>
              <a:t>ARE</a:t>
            </a:r>
            <a:r>
              <a:rPr lang="ca-ES" b="1" dirty="0" smtClean="0">
                <a:latin typeface="Comic Sans MS" pitchFamily="66" charset="0"/>
              </a:rPr>
              <a:t> </a:t>
            </a:r>
            <a:r>
              <a:rPr lang="ca-ES" b="1" dirty="0" err="1" smtClean="0">
                <a:latin typeface="Comic Sans MS" pitchFamily="66" charset="0"/>
              </a:rPr>
              <a:t>YOU</a:t>
            </a:r>
            <a:r>
              <a:rPr lang="ca-ES" b="1" dirty="0" smtClean="0">
                <a:latin typeface="Comic Sans MS" pitchFamily="66" charset="0"/>
              </a:rPr>
              <a:t> </a:t>
            </a:r>
            <a:r>
              <a:rPr lang="ca-ES" b="1" dirty="0" err="1" smtClean="0">
                <a:latin typeface="Comic Sans MS" pitchFamily="66" charset="0"/>
              </a:rPr>
              <a:t>FROM</a:t>
            </a:r>
            <a:r>
              <a:rPr lang="ca-ES" b="1" dirty="0" smtClean="0">
                <a:latin typeface="Comic Sans MS" pitchFamily="66" charset="0"/>
              </a:rPr>
              <a:t>?</a:t>
            </a:r>
            <a:endParaRPr lang="ca-ES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I’M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FROM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GREAT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BRITAIN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\Downloads\stylized-world-map-pins-on-260nw-1518297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5109495" cy="4279324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err="1" smtClean="0">
                <a:latin typeface="Comic Sans MS" pitchFamily="66" charset="0"/>
              </a:rPr>
              <a:t>WHERE</a:t>
            </a:r>
            <a:r>
              <a:rPr lang="ca-ES" b="1" dirty="0" smtClean="0">
                <a:latin typeface="Comic Sans MS" pitchFamily="66" charset="0"/>
              </a:rPr>
              <a:t> DO </a:t>
            </a:r>
            <a:r>
              <a:rPr lang="ca-ES" b="1" dirty="0" err="1" smtClean="0">
                <a:latin typeface="Comic Sans MS" pitchFamily="66" charset="0"/>
              </a:rPr>
              <a:t>YOU</a:t>
            </a:r>
            <a:r>
              <a:rPr lang="ca-ES" b="1" dirty="0" smtClean="0">
                <a:latin typeface="Comic Sans MS" pitchFamily="66" charset="0"/>
              </a:rPr>
              <a:t> </a:t>
            </a:r>
            <a:r>
              <a:rPr lang="ca-ES" b="1" dirty="0" err="1" smtClean="0">
                <a:latin typeface="Comic Sans MS" pitchFamily="66" charset="0"/>
              </a:rPr>
              <a:t>LIVE</a:t>
            </a:r>
            <a:r>
              <a:rPr lang="ca-ES" b="1" dirty="0" smtClean="0">
                <a:latin typeface="Comic Sans MS" pitchFamily="66" charset="0"/>
              </a:rPr>
              <a:t>?</a:t>
            </a:r>
            <a:endParaRPr lang="ca-ES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LIVE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TERRASSA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Downloads\best-friends-forever-four-asian-young-women-young-men-friends-hugging-funny-cartoon-character_7159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695837" cy="4695837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7394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 b="1" dirty="0" err="1" smtClean="0">
                <a:latin typeface="Comic Sans MS" pitchFamily="66" charset="0"/>
              </a:rPr>
              <a:t>WHO’S</a:t>
            </a:r>
            <a:r>
              <a:rPr lang="ca-ES" sz="3600" b="1" dirty="0" smtClean="0">
                <a:latin typeface="Comic Sans MS" pitchFamily="66" charset="0"/>
              </a:rPr>
              <a:t> </a:t>
            </a:r>
            <a:r>
              <a:rPr lang="ca-ES" sz="3600" b="1" dirty="0" err="1" smtClean="0">
                <a:latin typeface="Comic Sans MS" pitchFamily="66" charset="0"/>
              </a:rPr>
              <a:t>YOUR</a:t>
            </a:r>
            <a:r>
              <a:rPr lang="ca-ES" sz="3600" b="1" dirty="0" smtClean="0">
                <a:latin typeface="Comic Sans MS" pitchFamily="66" charset="0"/>
              </a:rPr>
              <a:t> BEST </a:t>
            </a:r>
            <a:r>
              <a:rPr lang="ca-ES" sz="3600" b="1" dirty="0" err="1" smtClean="0">
                <a:latin typeface="Comic Sans MS" pitchFamily="66" charset="0"/>
              </a:rPr>
              <a:t>FRIEND</a:t>
            </a:r>
            <a:r>
              <a:rPr lang="ca-ES" sz="3600" b="1" dirty="0" smtClean="0">
                <a:latin typeface="Comic Sans MS" pitchFamily="66" charset="0"/>
              </a:rPr>
              <a:t>?</a:t>
            </a:r>
            <a:endParaRPr lang="ca-ES" sz="3600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MY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BEST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FRIEND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IS 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...........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\Downloads\ni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934200" cy="520065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200" b="1" dirty="0" err="1" smtClean="0">
                <a:latin typeface="Comic Sans MS" pitchFamily="66" charset="0"/>
              </a:rPr>
              <a:t>OK</a:t>
            </a:r>
            <a:r>
              <a:rPr lang="ca-ES" sz="3200" b="1" dirty="0" smtClean="0">
                <a:latin typeface="Comic Sans MS" pitchFamily="66" charset="0"/>
              </a:rPr>
              <a:t>, </a:t>
            </a:r>
            <a:r>
              <a:rPr lang="ca-ES" sz="3200" b="1" dirty="0" err="1" smtClean="0">
                <a:latin typeface="Comic Sans MS" pitchFamily="66" charset="0"/>
              </a:rPr>
              <a:t>IT</a:t>
            </a:r>
            <a:r>
              <a:rPr lang="ca-ES" sz="3200" b="1" dirty="0" err="1" smtClean="0">
                <a:latin typeface="Comic Sans MS" pitchFamily="66" charset="0"/>
              </a:rPr>
              <a:t>’S</a:t>
            </a:r>
            <a:r>
              <a:rPr lang="ca-ES" sz="3200" b="1" dirty="0" smtClean="0">
                <a:latin typeface="Comic Sans MS" pitchFamily="66" charset="0"/>
              </a:rPr>
              <a:t> </a:t>
            </a:r>
            <a:r>
              <a:rPr lang="ca-ES" sz="3200" b="1" dirty="0" err="1" smtClean="0">
                <a:latin typeface="Comic Sans MS" pitchFamily="66" charset="0"/>
              </a:rPr>
              <a:t>NICE</a:t>
            </a:r>
            <a:r>
              <a:rPr lang="ca-ES" sz="3200" b="1" dirty="0" smtClean="0">
                <a:latin typeface="Comic Sans MS" pitchFamily="66" charset="0"/>
              </a:rPr>
              <a:t> TO </a:t>
            </a:r>
            <a:r>
              <a:rPr lang="ca-ES" sz="3200" b="1" dirty="0" err="1" smtClean="0">
                <a:latin typeface="Comic Sans MS" pitchFamily="66" charset="0"/>
              </a:rPr>
              <a:t>MEET</a:t>
            </a:r>
            <a:r>
              <a:rPr lang="ca-ES" sz="3200" b="1" dirty="0" smtClean="0">
                <a:latin typeface="Comic Sans MS" pitchFamily="66" charset="0"/>
              </a:rPr>
              <a:t> </a:t>
            </a:r>
            <a:r>
              <a:rPr lang="ca-ES" sz="3200" b="1" dirty="0" err="1" smtClean="0">
                <a:latin typeface="Comic Sans MS" pitchFamily="66" charset="0"/>
              </a:rPr>
              <a:t>YOU</a:t>
            </a:r>
            <a:r>
              <a:rPr lang="ca-ES" sz="3200" b="1" dirty="0" smtClean="0">
                <a:latin typeface="Comic Sans MS" pitchFamily="66" charset="0"/>
              </a:rPr>
              <a:t> </a:t>
            </a:r>
            <a:r>
              <a:rPr lang="ca-ES" sz="3200" b="1" dirty="0" err="1" smtClean="0">
                <a:latin typeface="Comic Sans MS" pitchFamily="66" charset="0"/>
              </a:rPr>
              <a:t>MY</a:t>
            </a:r>
            <a:r>
              <a:rPr lang="ca-ES" sz="3200" b="1" dirty="0" smtClean="0">
                <a:latin typeface="Comic Sans MS" pitchFamily="66" charset="0"/>
              </a:rPr>
              <a:t> </a:t>
            </a:r>
            <a:r>
              <a:rPr lang="ca-ES" sz="3200" b="1" dirty="0" err="1" smtClean="0">
                <a:latin typeface="Comic Sans MS" pitchFamily="66" charset="0"/>
              </a:rPr>
              <a:t>FRIEND</a:t>
            </a:r>
            <a:endParaRPr lang="ca-ES" sz="3200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IT’S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NICE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MEET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  <a:latin typeface="Comic Sans MS" pitchFamily="66" charset="0"/>
              </a:rPr>
              <a:t>TOO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84776" cy="15780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a-ES" sz="4400" b="1" dirty="0" smtClean="0">
                <a:latin typeface="Comic Sans MS" pitchFamily="66" charset="0"/>
              </a:rPr>
              <a:t>HELLO.</a:t>
            </a:r>
            <a:br>
              <a:rPr lang="ca-ES" sz="4400" b="1" dirty="0" smtClean="0">
                <a:latin typeface="Comic Sans MS" pitchFamily="66" charset="0"/>
              </a:rPr>
            </a:br>
            <a:r>
              <a:rPr lang="ca-ES" sz="4400" b="1" dirty="0" smtClean="0">
                <a:latin typeface="Comic Sans MS" pitchFamily="66" charset="0"/>
              </a:rPr>
              <a:t>WHAT’S YOUR NAME ?</a:t>
            </a:r>
            <a:endParaRPr lang="ca-ES" sz="4400" b="1" dirty="0">
              <a:latin typeface="Comic Sans MS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85941" y="2679753"/>
            <a:ext cx="6572117" cy="30243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a-ES" sz="4800" b="1" dirty="0" smtClean="0">
                <a:solidFill>
                  <a:schemeClr val="tx1"/>
                </a:solidFill>
                <a:latin typeface="Comic Sans MS" pitchFamily="66" charset="0"/>
              </a:rPr>
              <a:t>MY NAME IS ......</a:t>
            </a:r>
            <a:endParaRPr lang="ca-ES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91921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4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92080" y="1916832"/>
            <a:ext cx="2736304" cy="3888432"/>
          </a:xfrm>
        </p:spPr>
        <p:txBody>
          <a:bodyPr>
            <a:normAutofit/>
          </a:bodyPr>
          <a:lstStyle/>
          <a:p>
            <a:pPr algn="l"/>
            <a:endParaRPr lang="ca-E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59359" y="5373216"/>
            <a:ext cx="7272807" cy="72008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b="1" dirty="0" smtClean="0">
                <a:latin typeface="Comic Sans MS" pitchFamily="66" charset="0"/>
              </a:rPr>
              <a:t>I’M </a:t>
            </a:r>
            <a:r>
              <a:rPr lang="ca-ES" b="1" dirty="0" smtClean="0">
                <a:solidFill>
                  <a:srgbClr val="FF0000"/>
                </a:solidFill>
                <a:latin typeface="Comic Sans MS" pitchFamily="66" charset="0"/>
              </a:rPr>
              <a:t>..FINE..</a:t>
            </a:r>
            <a:r>
              <a:rPr lang="ca-ES" b="1" dirty="0" smtClean="0">
                <a:latin typeface="Comic Sans MS" pitchFamily="66" charset="0"/>
              </a:rPr>
              <a:t>,THANK YOU</a:t>
            </a:r>
            <a:endParaRPr lang="ca-ES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95216"/>
            <a:ext cx="1103375" cy="8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512" y="559701"/>
            <a:ext cx="6552728" cy="46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103375" y="168696"/>
            <a:ext cx="6984776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HOW ARE YOU?</a:t>
            </a:r>
            <a:endParaRPr lang="ca-ES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478" y="741986"/>
            <a:ext cx="5112568" cy="484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1187624" y="5373216"/>
            <a:ext cx="7056784" cy="66188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4000" b="1" dirty="0" smtClean="0">
                <a:solidFill>
                  <a:schemeClr val="tx1"/>
                </a:solidFill>
                <a:latin typeface="Comic Sans MS" pitchFamily="66" charset="0"/>
              </a:rPr>
              <a:t>I’M </a:t>
            </a:r>
            <a:r>
              <a:rPr lang="ca-ES" sz="4000" b="1" dirty="0" smtClean="0">
                <a:solidFill>
                  <a:srgbClr val="FF0000"/>
                </a:solidFill>
                <a:latin typeface="Comic Sans MS" pitchFamily="66" charset="0"/>
              </a:rPr>
              <a:t>..SIX.. </a:t>
            </a:r>
            <a:r>
              <a:rPr lang="ca-ES" sz="4000" b="1" dirty="0" smtClean="0">
                <a:solidFill>
                  <a:schemeClr val="tx1"/>
                </a:solidFill>
                <a:latin typeface="Comic Sans MS" pitchFamily="66" charset="0"/>
              </a:rPr>
              <a:t>YEARS OLD.</a:t>
            </a:r>
            <a:endParaRPr lang="ca-E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045366" y="404664"/>
            <a:ext cx="7128792" cy="8445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HOW OLD ARE YOU?</a:t>
            </a:r>
            <a:endParaRPr lang="ca-ES" sz="4800" b="1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24342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1103313" y="116632"/>
            <a:ext cx="7429127" cy="17434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WHAT’S YOUR FAVOURITE COLOR?</a:t>
            </a:r>
            <a:endParaRPr lang="ca-ES" sz="4800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229200"/>
            <a:ext cx="7416824" cy="136815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4000" b="1" dirty="0" smtClean="0">
                <a:solidFill>
                  <a:schemeClr val="tx1"/>
                </a:solidFill>
                <a:latin typeface="Comic Sans MS" pitchFamily="66" charset="0"/>
              </a:rPr>
              <a:t>MY FAVOURITE COLOR IS </a:t>
            </a:r>
            <a:r>
              <a:rPr lang="ca-ES" sz="4000" b="1" dirty="0" smtClean="0">
                <a:solidFill>
                  <a:srgbClr val="FF0000"/>
                </a:solidFill>
                <a:latin typeface="Comic Sans MS" pitchFamily="66" charset="0"/>
              </a:rPr>
              <a:t>.........</a:t>
            </a:r>
            <a:r>
              <a:rPr lang="ca-ES" sz="4000" b="1" dirty="0" smtClean="0">
                <a:solidFill>
                  <a:srgbClr val="0070C0"/>
                </a:solidFill>
                <a:latin typeface="Comic Sans MS" pitchFamily="66" charset="0"/>
              </a:rPr>
              <a:t>BLUE</a:t>
            </a:r>
            <a:r>
              <a:rPr lang="ca-ES" sz="4000" b="1" dirty="0" smtClean="0">
                <a:solidFill>
                  <a:srgbClr val="FF0000"/>
                </a:solidFill>
                <a:latin typeface="Comic Sans MS" pitchFamily="66" charset="0"/>
              </a:rPr>
              <a:t>.........</a:t>
            </a:r>
            <a:endParaRPr lang="ca-E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04990" cy="33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7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27584" y="5588403"/>
            <a:ext cx="7560840" cy="12241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4000" b="1" dirty="0" smtClean="0">
                <a:solidFill>
                  <a:schemeClr val="tx1"/>
                </a:solidFill>
                <a:latin typeface="Comic Sans MS" pitchFamily="66" charset="0"/>
              </a:rPr>
              <a:t>MY FAVOURITE ANIMAL IS </a:t>
            </a:r>
            <a:r>
              <a:rPr lang="ca-ES" sz="4000" b="1" dirty="0" smtClean="0">
                <a:solidFill>
                  <a:srgbClr val="FF0000"/>
                </a:solidFill>
                <a:latin typeface="Comic Sans MS" pitchFamily="66" charset="0"/>
              </a:rPr>
              <a:t>........................</a:t>
            </a:r>
            <a:endParaRPr lang="ca-E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60648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86242"/>
            <a:ext cx="4896544" cy="43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908787" y="0"/>
            <a:ext cx="7344816" cy="15060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WHAT’S YOUR </a:t>
            </a:r>
            <a:r>
              <a:rPr lang="ca-ES" sz="4400" b="1" dirty="0" smtClean="0">
                <a:latin typeface="Comic Sans MS" pitchFamily="66" charset="0"/>
              </a:rPr>
              <a:t>FAVOURITE ANIMAL </a:t>
            </a:r>
            <a:r>
              <a:rPr lang="ca-ES" sz="4800" b="1" dirty="0" smtClean="0">
                <a:latin typeface="Comic Sans MS" pitchFamily="66" charset="0"/>
              </a:rPr>
              <a:t>?</a:t>
            </a:r>
            <a:endParaRPr lang="ca-ES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541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905778" y="21095"/>
            <a:ext cx="7344816" cy="15060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WHAT’S YOUR FAVOURITE SPORT ?</a:t>
            </a:r>
            <a:endParaRPr lang="ca-ES" sz="4800" b="1" dirty="0">
              <a:latin typeface="Comic Sans MS" pitchFamily="66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991772" y="5614459"/>
            <a:ext cx="7056784" cy="12241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4000" b="1" dirty="0" smtClean="0">
                <a:solidFill>
                  <a:schemeClr val="tx1"/>
                </a:solidFill>
                <a:latin typeface="Comic Sans MS" pitchFamily="66" charset="0"/>
              </a:rPr>
              <a:t>MY FAVOURITE SPORT IS </a:t>
            </a:r>
            <a:r>
              <a:rPr lang="ca-ES" sz="4000" b="1" dirty="0" smtClean="0">
                <a:solidFill>
                  <a:srgbClr val="FF0000"/>
                </a:solidFill>
                <a:latin typeface="Comic Sans MS" pitchFamily="66" charset="0"/>
              </a:rPr>
              <a:t>........................</a:t>
            </a:r>
            <a:endParaRPr lang="ca-E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7704"/>
            <a:ext cx="7985776" cy="40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60648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72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80592" y="5877272"/>
            <a:ext cx="7396652" cy="81730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MY FAVOURITE FOOD IS </a:t>
            </a:r>
            <a:r>
              <a:rPr lang="ca-ES" sz="3200" b="1" dirty="0" smtClean="0">
                <a:solidFill>
                  <a:srgbClr val="FF0000"/>
                </a:solidFill>
                <a:latin typeface="Comic Sans MS" pitchFamily="66" charset="0"/>
              </a:rPr>
              <a:t>.........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60648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201" y="1412776"/>
            <a:ext cx="4258007" cy="44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905778" y="21095"/>
            <a:ext cx="7344816" cy="15060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WHAT’S YOUR FAVOURITE FOOD ?</a:t>
            </a:r>
            <a:endParaRPr lang="ca-ES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4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7396652" cy="1187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ca-ES" sz="3200" b="1" dirty="0" smtClean="0">
                <a:solidFill>
                  <a:schemeClr val="tx1"/>
                </a:solidFill>
                <a:latin typeface="Comic Sans MS" pitchFamily="66" charset="0"/>
              </a:rPr>
              <a:t>YES, I DO            NO, I DON’T</a:t>
            </a:r>
            <a:endParaRPr lang="ca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721" y="291006"/>
            <a:ext cx="1103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344816" cy="9785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800" b="1" dirty="0" smtClean="0">
                <a:latin typeface="Comic Sans MS" pitchFamily="66" charset="0"/>
              </a:rPr>
              <a:t>DO YOU LIKE PIZZA ?</a:t>
            </a:r>
            <a:endParaRPr lang="ca-ES" sz="4800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33392" cy="39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77272"/>
            <a:ext cx="72008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370" y="5875080"/>
            <a:ext cx="847733" cy="5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51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3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4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5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6.xml><?xml version="1.0" encoding="utf-8"?>
<a:themeOverride xmlns:a="http://schemas.openxmlformats.org/drawingml/2006/main">
  <a:clrScheme name="Chincheta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193</Words>
  <Application>Microsoft Office PowerPoint</Application>
  <PresentationFormat>Presentació en pantalla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18" baseType="lpstr">
      <vt:lpstr>Chincheta</vt:lpstr>
      <vt:lpstr>   STRUCTURES - DIALOGUES</vt:lpstr>
      <vt:lpstr>HELLO. WHAT’S YOUR NAME ?</vt:lpstr>
      <vt:lpstr>I’M ..FINE..,THANK YOU</vt:lpstr>
      <vt:lpstr>HOW OLD ARE YOU?</vt:lpstr>
      <vt:lpstr>WHAT’S YOUR FAVOURITE COLOR?</vt:lpstr>
      <vt:lpstr>WHAT’S YOUR FAVOURITE ANIMAL ?</vt:lpstr>
      <vt:lpstr>WHAT’S YOUR FAVOURITE SPORT ?</vt:lpstr>
      <vt:lpstr>WHAT’S YOUR FAVOURITE FOOD ?</vt:lpstr>
      <vt:lpstr>DO YOU LIKE PIZZA ?</vt:lpstr>
      <vt:lpstr>HAVE YOU GOT ANY BROTHER OR SISTER ?</vt:lpstr>
      <vt:lpstr>HAVE YOU GOT A PET ?</vt:lpstr>
      <vt:lpstr>CAN YOU PLAY TENNIS?</vt:lpstr>
      <vt:lpstr>WHEN IS YOUR BIRTHDAY?</vt:lpstr>
      <vt:lpstr>WHERE ARE YOU FROM?</vt:lpstr>
      <vt:lpstr>WHERE DO YOU LIVE?</vt:lpstr>
      <vt:lpstr>WHO’S YOUR BEST FRIEND?</vt:lpstr>
      <vt:lpstr>OK, IT’S NICE TO MEET YOU MY FRIEND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- DIALOGUES</dc:title>
  <dc:creator>Olga Coll</dc:creator>
  <cp:lastModifiedBy>super</cp:lastModifiedBy>
  <cp:revision>40</cp:revision>
  <dcterms:created xsi:type="dcterms:W3CDTF">2017-10-15T15:43:20Z</dcterms:created>
  <dcterms:modified xsi:type="dcterms:W3CDTF">2020-03-05T12:20:02Z</dcterms:modified>
</cp:coreProperties>
</file>