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87" r:id="rId3"/>
    <p:sldId id="257" r:id="rId4"/>
    <p:sldId id="28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8" r:id="rId21"/>
    <p:sldId id="274" r:id="rId22"/>
    <p:sldId id="275" r:id="rId23"/>
    <p:sldId id="286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01"/>
    <p:restoredTop sz="94634"/>
  </p:normalViewPr>
  <p:slideViewPr>
    <p:cSldViewPr snapToGrid="0" snapToObjects="1">
      <p:cViewPr>
        <p:scale>
          <a:sx n="81" d="100"/>
          <a:sy n="81" d="100"/>
        </p:scale>
        <p:origin x="1860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750F7-A040-D84F-8D3E-C2D77270AAE8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EBE18-DB9B-5049-A031-57D8FC131BD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6788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EBE18-DB9B-5049-A031-57D8FC131BD0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2229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23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793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0419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6748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598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265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206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1524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3218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024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6455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A37F0-8DEE-A942-8166-FC0A48DABEAE}" type="datetimeFigureOut">
              <a:rPr lang="es-ES_tradnl" smtClean="0"/>
              <a:t>08/02/2023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F9688-2627-DB48-A777-063476E9E5E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6800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153" y="835778"/>
            <a:ext cx="3947693" cy="2960770"/>
          </a:xfrm>
          <a:prstGeom prst="rect">
            <a:avLst/>
          </a:prstGeom>
        </p:spPr>
      </p:pic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524000" y="4374548"/>
            <a:ext cx="9144000" cy="1316804"/>
          </a:xfrm>
        </p:spPr>
        <p:txBody>
          <a:bodyPr anchor="ctr">
            <a:normAutofit/>
          </a:bodyPr>
          <a:lstStyle/>
          <a:p>
            <a:r>
              <a:rPr lang="es-ES_tradnl" sz="5400" smtClean="0"/>
              <a:t>Wake up</a:t>
            </a:r>
            <a:endParaRPr lang="es-ES_tradnl" sz="5400" dirty="0" smtClean="0"/>
          </a:p>
        </p:txBody>
      </p:sp>
    </p:spTree>
    <p:extLst>
      <p:ext uri="{BB962C8B-B14F-4D97-AF65-F5344CB8AC3E}">
        <p14:creationId xmlns:p14="http://schemas.microsoft.com/office/powerpoint/2010/main" val="108886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178957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Put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on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make</a:t>
            </a:r>
            <a:r>
              <a:rPr lang="es-ES_tradnl" sz="6000" dirty="0" smtClean="0"/>
              <a:t>-up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1642" y="552944"/>
            <a:ext cx="2927130" cy="304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20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11054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GB" sz="5400" dirty="0" smtClean="0"/>
              <a:t>Go to work (by bus…)</a:t>
            </a:r>
            <a:endParaRPr lang="en-GB" sz="5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948" y="652463"/>
            <a:ext cx="2857500" cy="28575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626069" y="5249917"/>
            <a:ext cx="35126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/>
              <a:t>Get to work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81238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33114"/>
            <a:ext cx="9144000" cy="1655762"/>
          </a:xfrm>
        </p:spPr>
        <p:txBody>
          <a:bodyPr anchor="ctr">
            <a:normAutofit fontScale="62500" lnSpcReduction="20000"/>
          </a:bodyPr>
          <a:lstStyle/>
          <a:p>
            <a:r>
              <a:rPr lang="es-ES_tradnl" sz="6000" dirty="0" err="1" smtClean="0"/>
              <a:t>Work</a:t>
            </a:r>
            <a:endParaRPr lang="es-ES_tradnl" sz="6000" dirty="0" smtClean="0"/>
          </a:p>
          <a:p>
            <a:r>
              <a:rPr lang="es-ES_tradnl" sz="6000" dirty="0" err="1" smtClean="0"/>
              <a:t>Start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work</a:t>
            </a:r>
            <a:r>
              <a:rPr lang="es-ES_tradnl" sz="6000" dirty="0" smtClean="0"/>
              <a:t> at</a:t>
            </a:r>
            <a:r>
              <a:rPr lang="is-IS" sz="6000" dirty="0" smtClean="0"/>
              <a:t>…</a:t>
            </a:r>
          </a:p>
          <a:p>
            <a:r>
              <a:rPr lang="is-IS" sz="6000" dirty="0" smtClean="0"/>
              <a:t>Finish work at...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626" y="957262"/>
            <a:ext cx="2459357" cy="271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5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17348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study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372" y="933374"/>
            <a:ext cx="3472794" cy="257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3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117018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Go</a:t>
            </a:r>
            <a:r>
              <a:rPr lang="es-ES_tradnl" sz="6000" dirty="0" smtClean="0"/>
              <a:t> shopping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469" y="597063"/>
            <a:ext cx="3012966" cy="351995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339" y="979258"/>
            <a:ext cx="3496757" cy="302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9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043473"/>
            <a:ext cx="9144000" cy="1655762"/>
          </a:xfrm>
        </p:spPr>
        <p:txBody>
          <a:bodyPr anchor="ctr">
            <a:normAutofit fontScale="92500" lnSpcReduction="10000"/>
          </a:bodyPr>
          <a:lstStyle/>
          <a:p>
            <a:r>
              <a:rPr lang="es-ES_tradnl" sz="6000" dirty="0" smtClean="0"/>
              <a:t>Cook</a:t>
            </a:r>
          </a:p>
          <a:p>
            <a:r>
              <a:rPr lang="es-ES_tradnl" sz="6000" dirty="0" err="1" smtClean="0"/>
              <a:t>Make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dinner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878" y="610475"/>
            <a:ext cx="3166243" cy="3166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1297" y="4547969"/>
            <a:ext cx="9144000" cy="1655762"/>
          </a:xfrm>
        </p:spPr>
        <p:txBody>
          <a:bodyPr anchor="ctr">
            <a:normAutofit lnSpcReduction="10000"/>
          </a:bodyPr>
          <a:lstStyle/>
          <a:p>
            <a:r>
              <a:rPr lang="es-ES_tradnl" sz="6000" dirty="0" err="1" smtClean="0"/>
              <a:t>Have</a:t>
            </a:r>
            <a:r>
              <a:rPr lang="es-ES_tradnl" sz="6000" dirty="0" smtClean="0"/>
              <a:t> lunch (at home, at </a:t>
            </a:r>
            <a:r>
              <a:rPr lang="es-ES_tradnl" sz="6000" dirty="0" err="1" smtClean="0"/>
              <a:t>work</a:t>
            </a:r>
            <a:r>
              <a:rPr lang="is-IS" sz="6000" dirty="0" smtClean="0"/>
              <a:t>…)</a:t>
            </a:r>
          </a:p>
          <a:p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689" y="538624"/>
            <a:ext cx="3011213" cy="323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3999" y="4279955"/>
            <a:ext cx="9144000" cy="1655762"/>
          </a:xfrm>
        </p:spPr>
        <p:txBody>
          <a:bodyPr anchor="ctr">
            <a:normAutofit fontScale="92500" lnSpcReduction="10000"/>
          </a:bodyPr>
          <a:lstStyle/>
          <a:p>
            <a:r>
              <a:rPr lang="es-ES_tradnl" sz="6000" dirty="0" err="1" smtClean="0"/>
              <a:t>Drink</a:t>
            </a:r>
            <a:r>
              <a:rPr lang="es-ES_tradnl" sz="6000" dirty="0" smtClean="0"/>
              <a:t> (</a:t>
            </a:r>
            <a:r>
              <a:rPr lang="es-ES_tradnl" sz="6000" dirty="0" err="1" smtClean="0"/>
              <a:t>water</a:t>
            </a:r>
            <a:r>
              <a:rPr lang="es-ES_tradnl" sz="6000" dirty="0" smtClean="0"/>
              <a:t>)</a:t>
            </a:r>
          </a:p>
          <a:p>
            <a:r>
              <a:rPr lang="es-ES_tradnl" sz="6000" dirty="0" err="1" smtClean="0"/>
              <a:t>Have</a:t>
            </a:r>
            <a:r>
              <a:rPr lang="es-ES_tradnl" sz="6000" dirty="0" smtClean="0"/>
              <a:t> a </a:t>
            </a:r>
            <a:r>
              <a:rPr lang="es-ES_tradnl" sz="6000" dirty="0" err="1" smtClean="0"/>
              <a:t>glass</a:t>
            </a:r>
            <a:r>
              <a:rPr lang="es-ES_tradnl" sz="6000" dirty="0" smtClean="0"/>
              <a:t> of </a:t>
            </a:r>
            <a:r>
              <a:rPr lang="es-ES_tradnl" sz="6000" dirty="0" err="1" smtClean="0"/>
              <a:t>water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039" y="617920"/>
            <a:ext cx="3432863" cy="326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09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4661" y="4698790"/>
            <a:ext cx="3778469" cy="1080319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Go</a:t>
            </a:r>
            <a:r>
              <a:rPr lang="es-ES_tradnl" sz="6000" dirty="0" smtClean="0"/>
              <a:t> home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117" y="499598"/>
            <a:ext cx="2439766" cy="363313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8308427" y="4777284"/>
            <a:ext cx="29800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5400" dirty="0" err="1" smtClean="0"/>
              <a:t>Get</a:t>
            </a:r>
            <a:r>
              <a:rPr lang="es-ES_tradnl" sz="5400" dirty="0" smtClean="0"/>
              <a:t> home</a:t>
            </a:r>
            <a:endParaRPr lang="es-ES_tradnl" sz="5400" dirty="0"/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5454869" y="5317444"/>
            <a:ext cx="20337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74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07004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Watch</a:t>
            </a:r>
            <a:r>
              <a:rPr lang="es-ES_tradnl" sz="6000" dirty="0" smtClean="0"/>
              <a:t> TV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509" y="647701"/>
            <a:ext cx="4567622" cy="338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01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883" y="741892"/>
            <a:ext cx="3865617" cy="390630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732897" y="4997669"/>
            <a:ext cx="32735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5400" dirty="0" err="1" smtClean="0"/>
              <a:t>Get</a:t>
            </a:r>
            <a:r>
              <a:rPr lang="es-ES_tradnl" sz="5400" dirty="0" smtClean="0"/>
              <a:t> up at</a:t>
            </a:r>
            <a:r>
              <a:rPr lang="is-IS" sz="5400" dirty="0" smtClean="0"/>
              <a:t>…</a:t>
            </a:r>
            <a:endParaRPr lang="es-ES_tradnl" sz="5400" dirty="0"/>
          </a:p>
        </p:txBody>
      </p:sp>
    </p:spTree>
    <p:extLst>
      <p:ext uri="{BB962C8B-B14F-4D97-AF65-F5344CB8AC3E}">
        <p14:creationId xmlns:p14="http://schemas.microsoft.com/office/powerpoint/2010/main" val="49629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634" y="482622"/>
            <a:ext cx="6401238" cy="425973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171090" y="5108028"/>
            <a:ext cx="18353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5400" smtClean="0"/>
              <a:t>Relax </a:t>
            </a:r>
            <a:endParaRPr lang="es-ES_tradnl" sz="5400" dirty="0"/>
          </a:p>
        </p:txBody>
      </p:sp>
    </p:spTree>
    <p:extLst>
      <p:ext uri="{BB962C8B-B14F-4D97-AF65-F5344CB8AC3E}">
        <p14:creationId xmlns:p14="http://schemas.microsoft.com/office/powerpoint/2010/main" val="75798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37732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smtClean="0"/>
              <a:t>Listen to </a:t>
            </a:r>
            <a:r>
              <a:rPr lang="es-ES_tradnl" sz="6000" dirty="0" err="1" smtClean="0"/>
              <a:t>music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505" y="472966"/>
            <a:ext cx="3499944" cy="349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62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6971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smtClean="0"/>
              <a:t>Paint 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282" y="593343"/>
            <a:ext cx="3184634" cy="318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1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86736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smtClean="0"/>
              <a:t>Do </a:t>
            </a:r>
            <a:r>
              <a:rPr lang="es-ES_tradnl" sz="6000" dirty="0" err="1" smtClean="0"/>
              <a:t>the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housework</a:t>
            </a:r>
            <a:endParaRPr lang="es-ES_tradnl" sz="60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2685" y="692938"/>
            <a:ext cx="2518541" cy="377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7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411225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Take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the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dog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for</a:t>
            </a:r>
            <a:r>
              <a:rPr lang="es-ES_tradnl" sz="6000" dirty="0" smtClean="0"/>
              <a:t> a </a:t>
            </a:r>
            <a:r>
              <a:rPr lang="es-ES_tradnl" sz="6000" dirty="0" err="1" smtClean="0"/>
              <a:t>walk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758" y="491359"/>
            <a:ext cx="3288862" cy="328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7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9572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smtClean="0"/>
              <a:t>Play sport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141" y="823913"/>
            <a:ext cx="57150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5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04193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Have</a:t>
            </a:r>
            <a:r>
              <a:rPr lang="es-ES_tradnl" sz="6000" dirty="0" smtClean="0"/>
              <a:t> a snack/ </a:t>
            </a:r>
            <a:r>
              <a:rPr lang="es-ES_tradnl" sz="6000" dirty="0" err="1" smtClean="0"/>
              <a:t>have</a:t>
            </a:r>
            <a:r>
              <a:rPr lang="es-ES_tradnl" sz="6000" dirty="0" smtClean="0"/>
              <a:t> tea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709" y="526392"/>
            <a:ext cx="3619939" cy="3619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82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327252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Read</a:t>
            </a:r>
            <a:r>
              <a:rPr lang="es-ES_tradnl" sz="6000" dirty="0" smtClean="0"/>
              <a:t> 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347" y="498712"/>
            <a:ext cx="4628985" cy="3600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19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153832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smtClean="0"/>
              <a:t>Do </a:t>
            </a:r>
            <a:r>
              <a:rPr lang="es-ES_tradnl" sz="6000" dirty="0" err="1" smtClean="0"/>
              <a:t>your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homework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400" y="690563"/>
            <a:ext cx="32512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327493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smtClean="0"/>
              <a:t>Do </a:t>
            </a:r>
            <a:r>
              <a:rPr lang="es-ES_tradnl" sz="6000" dirty="0" err="1" smtClean="0"/>
              <a:t>exercise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847" y="713598"/>
            <a:ext cx="3748690" cy="320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85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544" y="743497"/>
            <a:ext cx="2976157" cy="3358806"/>
          </a:xfrm>
          <a:prstGeom prst="rect">
            <a:avLst/>
          </a:prstGeom>
        </p:spPr>
      </p:pic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4062" y="4253515"/>
            <a:ext cx="10515600" cy="1705851"/>
          </a:xfrm>
        </p:spPr>
        <p:txBody>
          <a:bodyPr anchor="ctr"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5400" dirty="0" err="1" smtClean="0"/>
              <a:t>Have</a:t>
            </a:r>
            <a:r>
              <a:rPr lang="es-ES_tradnl" sz="5400" dirty="0" smtClean="0"/>
              <a:t> a </a:t>
            </a:r>
            <a:r>
              <a:rPr lang="es-ES_tradnl" sz="5400" dirty="0" err="1" smtClean="0"/>
              <a:t>shower</a:t>
            </a:r>
            <a:endParaRPr lang="es-ES_tradnl" sz="5400" dirty="0"/>
          </a:p>
        </p:txBody>
      </p:sp>
    </p:spTree>
    <p:extLst>
      <p:ext uri="{BB962C8B-B14F-4D97-AF65-F5344CB8AC3E}">
        <p14:creationId xmlns:p14="http://schemas.microsoft.com/office/powerpoint/2010/main" val="209914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327252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Have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dinner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251" y="833110"/>
            <a:ext cx="3085497" cy="308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79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32659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Go</a:t>
            </a:r>
            <a:r>
              <a:rPr lang="es-ES_tradnl" sz="6000" dirty="0" smtClean="0"/>
              <a:t> to </a:t>
            </a:r>
            <a:r>
              <a:rPr lang="es-ES_tradnl" sz="6000" dirty="0" err="1" smtClean="0"/>
              <a:t>bed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453" y="514514"/>
            <a:ext cx="3332271" cy="333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78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04618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Sleep</a:t>
            </a:r>
            <a:r>
              <a:rPr lang="es-ES_tradnl" sz="6000" dirty="0" smtClean="0"/>
              <a:t> (</a:t>
            </a:r>
            <a:r>
              <a:rPr lang="es-ES_tradnl" sz="6000" dirty="0" err="1" smtClean="0"/>
              <a:t>for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eight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hours</a:t>
            </a:r>
            <a:r>
              <a:rPr lang="es-ES_tradnl" sz="6000" dirty="0" smtClean="0"/>
              <a:t>)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995" y="688314"/>
            <a:ext cx="4741479" cy="338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71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9178" y="4414291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dream</a:t>
            </a:r>
            <a:endParaRPr lang="es-ES_tradnl" sz="6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020" y="315310"/>
            <a:ext cx="3878317" cy="387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5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25" y="290349"/>
            <a:ext cx="6271610" cy="4341257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481563" y="5060732"/>
            <a:ext cx="36754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5400" dirty="0" err="1" smtClean="0"/>
              <a:t>Have</a:t>
            </a:r>
            <a:r>
              <a:rPr lang="es-ES_tradnl" sz="5400" dirty="0" smtClean="0"/>
              <a:t> a </a:t>
            </a:r>
            <a:r>
              <a:rPr lang="es-ES_tradnl" sz="5400" smtClean="0"/>
              <a:t>bath</a:t>
            </a:r>
            <a:r>
              <a:rPr lang="es-ES_tradnl" sz="5400" dirty="0" smtClean="0"/>
              <a:t> </a:t>
            </a:r>
            <a:endParaRPr lang="es-ES_tradnl" sz="5400" dirty="0"/>
          </a:p>
        </p:txBody>
      </p:sp>
    </p:spTree>
    <p:extLst>
      <p:ext uri="{BB962C8B-B14F-4D97-AF65-F5344CB8AC3E}">
        <p14:creationId xmlns:p14="http://schemas.microsoft.com/office/powerpoint/2010/main" val="176430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296" y="621983"/>
            <a:ext cx="3536731" cy="3443659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147848" y="4792717"/>
            <a:ext cx="52236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6000" dirty="0" smtClean="0"/>
              <a:t>   </a:t>
            </a:r>
            <a:r>
              <a:rPr lang="es-ES_tradnl" sz="6000" dirty="0" err="1" smtClean="0"/>
              <a:t>have</a:t>
            </a:r>
            <a:r>
              <a:rPr lang="es-ES_tradnl" sz="6000" dirty="0" smtClean="0"/>
              <a:t> a </a:t>
            </a:r>
            <a:r>
              <a:rPr lang="es-ES_tradnl" sz="6000" dirty="0" err="1" smtClean="0"/>
              <a:t>shave</a:t>
            </a:r>
            <a:endParaRPr lang="es-ES_tradnl" sz="6000" dirty="0"/>
          </a:p>
        </p:txBody>
      </p:sp>
    </p:spTree>
    <p:extLst>
      <p:ext uri="{BB962C8B-B14F-4D97-AF65-F5344CB8AC3E}">
        <p14:creationId xmlns:p14="http://schemas.microsoft.com/office/powerpoint/2010/main" val="10434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1524000" y="4089573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Have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breakfast</a:t>
            </a:r>
            <a:endParaRPr lang="es-ES_tradnl" sz="60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737" y="542753"/>
            <a:ext cx="3484179" cy="333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7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524000" y="3977566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comb</a:t>
            </a:r>
            <a:endParaRPr lang="es-ES_tradnl" sz="60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546" y="838391"/>
            <a:ext cx="2955543" cy="2955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54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524000" y="4390314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err="1" smtClean="0"/>
              <a:t>Get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dressed</a:t>
            </a:r>
            <a:endParaRPr lang="es-ES_tradnl" sz="60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855" y="523766"/>
            <a:ext cx="2519814" cy="3307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26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524000" y="4390314"/>
            <a:ext cx="9144000" cy="1655762"/>
          </a:xfrm>
        </p:spPr>
        <p:txBody>
          <a:bodyPr anchor="ctr">
            <a:normAutofit/>
          </a:bodyPr>
          <a:lstStyle/>
          <a:p>
            <a:r>
              <a:rPr lang="es-ES_tradnl" sz="6000" dirty="0" smtClean="0"/>
              <a:t>Brush </a:t>
            </a:r>
            <a:r>
              <a:rPr lang="es-ES_tradnl" sz="6000" dirty="0" err="1" smtClean="0"/>
              <a:t>your</a:t>
            </a:r>
            <a:r>
              <a:rPr lang="es-ES_tradnl" sz="6000" dirty="0" smtClean="0"/>
              <a:t> </a:t>
            </a:r>
            <a:r>
              <a:rPr lang="es-ES_tradnl" sz="6000" dirty="0" err="1" smtClean="0"/>
              <a:t>teeth</a:t>
            </a:r>
            <a:endParaRPr lang="es-ES_tradnl" sz="60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708" y="703702"/>
            <a:ext cx="3032726" cy="303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71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117</Words>
  <Application>Microsoft Office PowerPoint</Application>
  <PresentationFormat>Personalizado</PresentationFormat>
  <Paragraphs>40</Paragraphs>
  <Slides>33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prof</cp:lastModifiedBy>
  <cp:revision>13</cp:revision>
  <dcterms:created xsi:type="dcterms:W3CDTF">2016-11-27T23:05:47Z</dcterms:created>
  <dcterms:modified xsi:type="dcterms:W3CDTF">2023-02-08T18:37:35Z</dcterms:modified>
</cp:coreProperties>
</file>