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9DD36-5E82-4A5E-BA8A-0329DCB13462}" type="datetimeFigureOut">
              <a:rPr lang="ca-ES" smtClean="0"/>
              <a:t>21/02/2024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A0094-CD8C-4885-9AD7-7D182B4E95B0}" type="slidenum">
              <a:rPr lang="ca-ES" smtClean="0"/>
              <a:t>‹#›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A0094-CD8C-4885-9AD7-7D182B4E95B0}" type="slidenum">
              <a:rPr lang="ca-ES" smtClean="0"/>
              <a:t>2</a:t>
            </a:fld>
            <a:endParaRPr lang="ca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a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A0094-CD8C-4885-9AD7-7D182B4E95B0}" type="slidenum">
              <a:rPr lang="ca-ES" smtClean="0"/>
              <a:t>3</a:t>
            </a:fld>
            <a:endParaRPr lang="ca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DC84B-D64B-4F54-8326-A2BD47835CD4}" type="datetimeFigureOut">
              <a:rPr lang="ca-ES" smtClean="0"/>
              <a:t>21/02/2024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3F6-01AE-469B-AE27-34C618DE5839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DC84B-D64B-4F54-8326-A2BD47835CD4}" type="datetimeFigureOut">
              <a:rPr lang="ca-ES" smtClean="0"/>
              <a:t>21/02/2024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3F6-01AE-469B-AE27-34C618DE5839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DC84B-D64B-4F54-8326-A2BD47835CD4}" type="datetimeFigureOut">
              <a:rPr lang="ca-ES" smtClean="0"/>
              <a:t>21/02/2024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3F6-01AE-469B-AE27-34C618DE5839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DC84B-D64B-4F54-8326-A2BD47835CD4}" type="datetimeFigureOut">
              <a:rPr lang="ca-ES" smtClean="0"/>
              <a:t>21/02/2024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3F6-01AE-469B-AE27-34C618DE5839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DC84B-D64B-4F54-8326-A2BD47835CD4}" type="datetimeFigureOut">
              <a:rPr lang="ca-ES" smtClean="0"/>
              <a:t>21/02/2024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3F6-01AE-469B-AE27-34C618DE5839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DC84B-D64B-4F54-8326-A2BD47835CD4}" type="datetimeFigureOut">
              <a:rPr lang="ca-ES" smtClean="0"/>
              <a:t>21/02/2024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3F6-01AE-469B-AE27-34C618DE5839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DC84B-D64B-4F54-8326-A2BD47835CD4}" type="datetimeFigureOut">
              <a:rPr lang="ca-ES" smtClean="0"/>
              <a:t>21/02/2024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3F6-01AE-469B-AE27-34C618DE5839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DC84B-D64B-4F54-8326-A2BD47835CD4}" type="datetimeFigureOut">
              <a:rPr lang="ca-ES" smtClean="0"/>
              <a:t>21/02/2024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3F6-01AE-469B-AE27-34C618DE5839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DC84B-D64B-4F54-8326-A2BD47835CD4}" type="datetimeFigureOut">
              <a:rPr lang="ca-ES" smtClean="0"/>
              <a:t>21/02/2024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3F6-01AE-469B-AE27-34C618DE5839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DC84B-D64B-4F54-8326-A2BD47835CD4}" type="datetimeFigureOut">
              <a:rPr lang="ca-ES" smtClean="0"/>
              <a:t>21/02/2024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3F6-01AE-469B-AE27-34C618DE5839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DC84B-D64B-4F54-8326-A2BD47835CD4}" type="datetimeFigureOut">
              <a:rPr lang="ca-ES" smtClean="0"/>
              <a:t>21/02/2024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F53F6-01AE-469B-AE27-34C618DE5839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DC84B-D64B-4F54-8326-A2BD47835CD4}" type="datetimeFigureOut">
              <a:rPr lang="ca-ES" smtClean="0"/>
              <a:t>21/02/2024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F53F6-01AE-469B-AE27-34C618DE5839}" type="slidenum">
              <a:rPr lang="ca-ES" smtClean="0"/>
              <a:t>‹#›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u="sng" dirty="0" smtClean="0">
                <a:solidFill>
                  <a:schemeClr val="accent5">
                    <a:lumMod val="75000"/>
                  </a:schemeClr>
                </a:solidFill>
                <a:latin typeface="Bernard MT Condensed" pitchFamily="18" charset="0"/>
              </a:rPr>
              <a:t>EL MISTERIO DE LOS DINOSAURIOS RESUELTO</a:t>
            </a:r>
            <a:endParaRPr lang="es-AR" u="sng" dirty="0">
              <a:solidFill>
                <a:schemeClr val="accent5">
                  <a:lumMod val="75000"/>
                </a:schemeClr>
              </a:solidFill>
              <a:latin typeface="Bernard MT Condensed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AR" i="1" dirty="0" smtClean="0">
                <a:solidFill>
                  <a:schemeClr val="tx1"/>
                </a:solidFill>
              </a:rPr>
              <a:t>‘’Hoy hablaremos sobre los dinosaurios y las distintas razones y motivos de porque hemos llegado a la conclusión de que jamás existieron’’.</a:t>
            </a:r>
          </a:p>
          <a:p>
            <a:endParaRPr lang="es-AR" i="1" dirty="0" smtClean="0">
              <a:solidFill>
                <a:schemeClr val="tx1"/>
              </a:solidFill>
            </a:endParaRPr>
          </a:p>
          <a:p>
            <a:endParaRPr lang="es-AR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s-A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hechos que aparecen en las películas de ciencia ficción que han acabado confundiendo a la sociedad, como por ejemplo la conocida película </a:t>
            </a:r>
            <a:r>
              <a:rPr lang="es-AR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JurassicPark</a:t>
            </a:r>
            <a:r>
              <a:rPr lang="es-A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14350" indent="-514350">
              <a:buAutoNum type="arabicPeriod"/>
            </a:pPr>
            <a:endParaRPr lang="es-AR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endParaRPr lang="es-AR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s-A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El hallazgo de huesos grandes y el hacer creer que son dinosaurios, ha hecho que el científico de la universidad de Oxford ( </a:t>
            </a:r>
            <a:r>
              <a:rPr lang="es-AR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Giorg</a:t>
            </a:r>
            <a:r>
              <a:rPr lang="es-AR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Grueso) saque a la luz sus estudios que demuestran que esos fósiles que estructuran al esqueleto de un dinosaurio, en realidad son huesos de varios animales que se encuentra en una misma fosa.</a:t>
            </a:r>
          </a:p>
          <a:p>
            <a:pPr marL="514350" indent="-514350">
              <a:buAutoNum type="arabicPeriod"/>
            </a:pPr>
            <a:endParaRPr lang="es-AR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dirty="0" smtClean="0"/>
              <a:t>3. Las malas intenciones de los grandes falsificadores de redes de trafico de falsos especímenes crean una falsa historia para vender a los fanáticos coleccionistas de la historia antigua y creyentes de estas especies de animales y sacar beneficio de ello.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AR" dirty="0" smtClean="0"/>
              <a:t>‘’Se ha llegado a la conclusión de que estos animales, jamás existieron y cada vez hay un numero mas grande de habitantes del planeta que creen que estos animales solo son una invención de la elite mundial’’.</a:t>
            </a:r>
            <a:endParaRPr lang="es-A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205</Words>
  <Application>Microsoft Office PowerPoint</Application>
  <PresentationFormat>Presentació en pantalla (4:3)</PresentationFormat>
  <Paragraphs>8</Paragraphs>
  <Slides>5</Slides>
  <Notes>2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3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5</vt:i4>
      </vt:variant>
    </vt:vector>
  </HeadingPairs>
  <TitlesOfParts>
    <vt:vector size="9" baseType="lpstr">
      <vt:lpstr>Arial</vt:lpstr>
      <vt:lpstr>Bernard MT Condensed</vt:lpstr>
      <vt:lpstr>Calibri</vt:lpstr>
      <vt:lpstr>Tema de Office</vt:lpstr>
      <vt:lpstr>EL MISTERIO DE LOS DINOSAURIOS RESUELTO</vt:lpstr>
      <vt:lpstr>Presentació del PowerPoint</vt:lpstr>
      <vt:lpstr>Presentació del PowerPoint</vt:lpstr>
      <vt:lpstr>Presentació del PowerPoint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MISTERIO DE LOS DINOSAURIOS RESUELTO</dc:title>
  <dc:creator>Quiniela</dc:creator>
  <cp:lastModifiedBy>OSLRMR0009</cp:lastModifiedBy>
  <cp:revision>4</cp:revision>
  <dcterms:created xsi:type="dcterms:W3CDTF">2024-02-21T09:04:26Z</dcterms:created>
  <dcterms:modified xsi:type="dcterms:W3CDTF">2024-02-21T09:46:57Z</dcterms:modified>
</cp:coreProperties>
</file>