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2D81-A45B-4686-943F-1548972AB631}" type="datetimeFigureOut">
              <a:rPr lang="ca-ES" smtClean="0"/>
              <a:pPr/>
              <a:t>21/02/2024</a:t>
            </a:fld>
            <a:endParaRPr lang="ca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78D57-8922-4436-BFDA-9F184F94AEE6}" type="slidenum">
              <a:rPr lang="ca-ES" smtClean="0"/>
              <a:pPr/>
              <a:t>‹#›</a:t>
            </a:fld>
            <a:endParaRPr lang="ca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EL GRAN TIMO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LOS DINOSAURIOS NUNCA EXISTIERON</a:t>
            </a:r>
            <a:endParaRPr lang="ca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INTRODUCCIÓN</a:t>
            </a:r>
            <a:r>
              <a:rPr lang="ca-ES" dirty="0" smtClean="0"/>
              <a:t> Y TESIS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En este artículo vamos a hablar de la noticia mundial del gran  timo paleontológico</a:t>
            </a:r>
          </a:p>
          <a:p>
            <a:r>
              <a:rPr lang="es-ES" dirty="0" smtClean="0"/>
              <a:t>La opinión de este autor es muy clara ¡LOS DINOSAURIOS NO HAN EXISTIDO NUNCA!</a:t>
            </a:r>
          </a:p>
          <a:p>
            <a:r>
              <a:rPr lang="es-ES" dirty="0" smtClean="0"/>
              <a:t> Ha sido todo un engaño de los hombres de  gris,  conjunto a los gobiernos mundiales a los que esta organización dominan desde la sombra con fines lucrativos  y tener a la población bajo su dominio.</a:t>
            </a:r>
          </a:p>
          <a:p>
            <a:pPr>
              <a:buNone/>
            </a:pPr>
            <a:endParaRPr lang="ca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LOS FALSOS </a:t>
            </a:r>
            <a:r>
              <a:rPr lang="ca-ES" dirty="0" err="1" smtClean="0"/>
              <a:t>HUESOS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 smtClean="0"/>
              <a:t>Si nos fijamos en los museos de paleontología, todos los supuestos huesos expuestos tienen en sus carteles identificativos una nota al pie, que dice : los huesos expuestos son una replica de los originales por motivo de seguridad de los mismos. </a:t>
            </a:r>
            <a:endParaRPr lang="es-G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r>
              <a:rPr lang="es-BO" dirty="0" smtClean="0"/>
              <a:t>La policía ha hecho una investigación y ha encontrado pruebas  que varios  museos de paleontología  de todo el mundo se lucraban con estas falsificaciones</a:t>
            </a:r>
            <a:endParaRPr lang="es-BO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>LA GRAN ESTAFA DE LOS HOMBRES GRISES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Al igual que los griegos inventaron a los gigantes , para atemorizar a los campesinos y a la población la iglesia al diablo, la nueva elite mundial. Junto a la iglesia de la </a:t>
            </a:r>
            <a:r>
              <a:rPr lang="es-CO" dirty="0" err="1" smtClean="0"/>
              <a:t>cienciología</a:t>
            </a:r>
            <a:r>
              <a:rPr lang="es-CO" dirty="0" smtClean="0"/>
              <a:t> están fabricando huesos de animales gigantescos similares a monstruos.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48672"/>
          </a:xfrm>
        </p:spPr>
        <p:txBody>
          <a:bodyPr/>
          <a:lstStyle/>
          <a:p>
            <a:r>
              <a:rPr lang="es-GT" dirty="0" smtClean="0"/>
              <a:t>La </a:t>
            </a:r>
            <a:r>
              <a:rPr lang="es-GT" dirty="0" err="1" smtClean="0"/>
              <a:t>cienciología</a:t>
            </a:r>
            <a:r>
              <a:rPr lang="es-GT" dirty="0" smtClean="0"/>
              <a:t> lleva años  lucrándose y lavando el cerebro a la población con  la intención de rebatir  la teoría de la evolución de Darwin. </a:t>
            </a:r>
          </a:p>
          <a:p>
            <a:endParaRPr lang="ca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err="1" smtClean="0"/>
              <a:t>DEDICATORIA</a:t>
            </a:r>
            <a:r>
              <a:rPr lang="ca-ES" dirty="0" smtClean="0"/>
              <a:t>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err="1" smtClean="0"/>
              <a:t>DEDICAMOS</a:t>
            </a:r>
            <a:r>
              <a:rPr lang="ca-ES" dirty="0" smtClean="0"/>
              <a:t> </a:t>
            </a:r>
            <a:r>
              <a:rPr lang="ca-ES" dirty="0" err="1" smtClean="0"/>
              <a:t>ESTE</a:t>
            </a:r>
            <a:r>
              <a:rPr lang="ca-ES" dirty="0" smtClean="0"/>
              <a:t> TRABAJO AL PROFESSOR DE GEOGRAFIA Y HISTORIA ,XAVI. QUE </a:t>
            </a:r>
            <a:r>
              <a:rPr lang="ca-ES" dirty="0" err="1" smtClean="0"/>
              <a:t>GRACIAS</a:t>
            </a:r>
            <a:r>
              <a:rPr lang="ca-ES" dirty="0" smtClean="0"/>
              <a:t> A </a:t>
            </a:r>
            <a:r>
              <a:rPr lang="ca-ES" dirty="0" err="1" smtClean="0"/>
              <a:t>A</a:t>
            </a:r>
            <a:r>
              <a:rPr lang="ca-ES" dirty="0" smtClean="0"/>
              <a:t>  </a:t>
            </a:r>
            <a:r>
              <a:rPr lang="ca-ES" dirty="0" err="1" smtClean="0"/>
              <a:t>SUS</a:t>
            </a:r>
            <a:r>
              <a:rPr lang="ca-ES" dirty="0" smtClean="0"/>
              <a:t> </a:t>
            </a:r>
            <a:r>
              <a:rPr lang="ca-ES" dirty="0" err="1" smtClean="0"/>
              <a:t>CONOCIMIENTOS</a:t>
            </a:r>
            <a:r>
              <a:rPr lang="ca-ES" dirty="0" smtClean="0"/>
              <a:t> </a:t>
            </a:r>
            <a:r>
              <a:rPr lang="ca-ES" dirty="0" err="1" smtClean="0"/>
              <a:t>INFINITOS</a:t>
            </a:r>
            <a:r>
              <a:rPr lang="ca-ES" dirty="0" smtClean="0"/>
              <a:t> Y </a:t>
            </a:r>
            <a:r>
              <a:rPr lang="ca-ES" dirty="0" err="1" smtClean="0"/>
              <a:t>CLASES</a:t>
            </a:r>
            <a:r>
              <a:rPr lang="ca-ES" dirty="0" smtClean="0"/>
              <a:t>  HEMOS </a:t>
            </a:r>
            <a:r>
              <a:rPr lang="ca-ES" dirty="0" err="1" smtClean="0"/>
              <a:t>PODIDO</a:t>
            </a:r>
            <a:r>
              <a:rPr lang="ca-ES" dirty="0" smtClean="0"/>
              <a:t>  </a:t>
            </a:r>
            <a:r>
              <a:rPr lang="ca-ES" dirty="0" err="1" smtClean="0"/>
              <a:t>REALIZAR</a:t>
            </a:r>
            <a:r>
              <a:rPr lang="ca-ES" dirty="0" smtClean="0"/>
              <a:t> </a:t>
            </a:r>
            <a:r>
              <a:rPr lang="ca-ES" dirty="0" err="1" smtClean="0"/>
              <a:t>ESTE</a:t>
            </a:r>
            <a:r>
              <a:rPr lang="ca-ES" dirty="0" smtClean="0"/>
              <a:t> TRABAJO</a:t>
            </a:r>
          </a:p>
          <a:p>
            <a:endParaRPr lang="ca-ES" dirty="0"/>
          </a:p>
          <a:p>
            <a:endParaRPr lang="ca-ES" dirty="0" smtClean="0"/>
          </a:p>
          <a:p>
            <a:pPr marL="0" indent="0">
              <a:buNone/>
            </a:pPr>
            <a:endParaRPr lang="ca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254</Words>
  <Application>Microsoft Office PowerPoint</Application>
  <PresentationFormat>Presentació en pantalla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EL GRAN TIMO</vt:lpstr>
      <vt:lpstr>INTRODUCCIÓN Y TESIS </vt:lpstr>
      <vt:lpstr>LOS FALSOS HUESOS</vt:lpstr>
      <vt:lpstr>Presentació del PowerPoint</vt:lpstr>
      <vt:lpstr>LA GRAN ESTAFA DE LOS HOMBRES GRISES</vt:lpstr>
      <vt:lpstr>Presentació del PowerPoint</vt:lpstr>
      <vt:lpstr>DEDICATORIA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GRAN TIMO</dc:title>
  <dc:creator>Quiniela</dc:creator>
  <cp:lastModifiedBy>OSLRMR0009</cp:lastModifiedBy>
  <cp:revision>7</cp:revision>
  <dcterms:created xsi:type="dcterms:W3CDTF">2024-02-21T08:31:26Z</dcterms:created>
  <dcterms:modified xsi:type="dcterms:W3CDTF">2024-02-21T09:50:46Z</dcterms:modified>
</cp:coreProperties>
</file>