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2151000"/>
            <a:ext cx="8520120" cy="390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en-US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ADD6E1B9-93D7-4C44-BBB6-7502333A78CB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9933B4F1-4FE0-4E42-B8AE-97E2A0B2D393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6A607E24-8396-4046-AC87-D59419B266BD}" type="slidenum">
              <a:rPr b="0" lang="en-US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70160" y="660960"/>
            <a:ext cx="8520120" cy="1289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97a7"/>
                </a:solidFill>
                <a:latin typeface="Comfortaa"/>
                <a:ea typeface="Comfortaa"/>
              </a:rPr>
              <a:t>CHOCOLATE, CHOCOLATE, EVERYWHERE!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fortaa"/>
                <a:ea typeface="Comfortaa"/>
              </a:rPr>
              <a:t>Abril Parareda Domenech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omfortaa"/>
                <a:ea typeface="Comfortaa"/>
              </a:rPr>
              <a:t>Year 6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1" lang="en-US" sz="2900" spc="-1" strike="noStrike">
                <a:solidFill>
                  <a:srgbClr val="000000"/>
                </a:solidFill>
                <a:latin typeface="Comfortaa"/>
                <a:ea typeface="Comfortaa"/>
              </a:rPr>
              <a:t>CHOCOLATE, CHOCOLATE, EVERYWHERE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US" sz="1800" spc="-1" strike="noStrike">
                <a:solidFill>
                  <a:srgbClr val="595959"/>
                </a:solidFill>
                <a:latin typeface="Arial"/>
                <a:ea typeface="Arial"/>
              </a:rPr>
              <a:t>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Google Shape;62;p14" descr=""/>
          <p:cNvPicPr/>
          <p:nvPr/>
        </p:nvPicPr>
        <p:blipFill>
          <a:blip r:embed="rId1"/>
          <a:stretch/>
        </p:blipFill>
        <p:spPr>
          <a:xfrm>
            <a:off x="4795200" y="2538000"/>
            <a:ext cx="4037040" cy="227052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1073160" y="1784160"/>
            <a:ext cx="733716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Chocolate is a popular food. Chocolate comes in different flavours, shapes and sizes. 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900" spc="-1" strike="noStrike">
                <a:solidFill>
                  <a:srgbClr val="000000"/>
                </a:solidFill>
                <a:latin typeface="Arial"/>
                <a:ea typeface="Arial"/>
              </a:rPr>
              <a:t>THE COCOA TREE</a:t>
            </a:r>
            <a:endParaRPr b="0" lang="en-US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9880" y="1563840"/>
            <a:ext cx="474336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The cocoa tree comes from Central and South America.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6" name="Google Shape;71;p15" descr=""/>
          <p:cNvPicPr/>
          <p:nvPr/>
        </p:nvPicPr>
        <p:blipFill>
          <a:blip r:embed="rId1"/>
          <a:stretch/>
        </p:blipFill>
        <p:spPr>
          <a:xfrm>
            <a:off x="6406920" y="2066760"/>
            <a:ext cx="1876320" cy="250164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 rot="10800000">
            <a:off x="7341480" y="3357000"/>
            <a:ext cx="1293120" cy="73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5"/>
          <p:cNvSpPr/>
          <p:nvPr/>
        </p:nvSpPr>
        <p:spPr>
          <a:xfrm rot="10800000">
            <a:off x="7288920" y="4154040"/>
            <a:ext cx="1305720" cy="3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len="med" type="triangle" w="med"/>
          </a:ln>
          <a:effectLst>
            <a:outerShdw algn="bl" blurRad="57150" dir="5400000" dist="1908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9" name="CustomShape 6"/>
          <p:cNvSpPr/>
          <p:nvPr/>
        </p:nvSpPr>
        <p:spPr>
          <a:xfrm rot="10800000">
            <a:off x="6962400" y="2534040"/>
            <a:ext cx="12960" cy="80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99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7"/>
          <p:cNvSpPr/>
          <p:nvPr/>
        </p:nvSpPr>
        <p:spPr>
          <a:xfrm>
            <a:off x="6259680" y="1450080"/>
            <a:ext cx="1522800" cy="3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cocoa tree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4897080" y="2419920"/>
            <a:ext cx="1653480" cy="3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cocoa beans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5460120" y="3911760"/>
            <a:ext cx="857520" cy="2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fruit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33" name="Google Shape;78;p15" descr=""/>
          <p:cNvPicPr/>
          <p:nvPr/>
        </p:nvPicPr>
        <p:blipFill>
          <a:blip r:embed="rId2"/>
          <a:stretch/>
        </p:blipFill>
        <p:spPr>
          <a:xfrm>
            <a:off x="887760" y="2419920"/>
            <a:ext cx="1653480" cy="207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HOW TO MAKE CHOCOLATE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29120" y="961920"/>
            <a:ext cx="4142520" cy="39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Pick the cocoa beans.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Leave the beans for a few days.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Dry the beans in the sun.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The beans go into a machine to cook them.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Shells come off the cocoa beans.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Another machine presses the beans and makes a brown liquid.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The chocolate maker adds milk and sugar.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Mix.</a:t>
            </a:r>
            <a:endParaRPr b="0" lang="en-US" sz="1800" spc="-1" strike="noStrike"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The chocolate maker makes chocolate in different shapes.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36" name="Google Shape;85;p16" descr=""/>
          <p:cNvPicPr/>
          <p:nvPr/>
        </p:nvPicPr>
        <p:blipFill>
          <a:blip r:embed="rId1"/>
          <a:stretch/>
        </p:blipFill>
        <p:spPr>
          <a:xfrm>
            <a:off x="5926320" y="444960"/>
            <a:ext cx="2682000" cy="469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DIFFERENT TYPES OF CHOCOLATE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Google Shape;92;p17" descr=""/>
          <p:cNvPicPr/>
          <p:nvPr/>
        </p:nvPicPr>
        <p:blipFill>
          <a:blip r:embed="rId1"/>
          <a:stretch/>
        </p:blipFill>
        <p:spPr>
          <a:xfrm>
            <a:off x="2209320" y="1152360"/>
            <a:ext cx="3095640" cy="183924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 rot="10800000">
            <a:off x="3827520" y="2952360"/>
            <a:ext cx="1541160" cy="11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1c23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4"/>
          <p:cNvSpPr/>
          <p:nvPr/>
        </p:nvSpPr>
        <p:spPr>
          <a:xfrm flipH="1" rot="10800000">
            <a:off x="5708520" y="2808360"/>
            <a:ext cx="496080" cy="54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1c23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5"/>
          <p:cNvSpPr/>
          <p:nvPr/>
        </p:nvSpPr>
        <p:spPr>
          <a:xfrm>
            <a:off x="4454280" y="3213360"/>
            <a:ext cx="1358280" cy="43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1c23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Google Shape;96;p17" descr=""/>
          <p:cNvPicPr/>
          <p:nvPr/>
        </p:nvPicPr>
        <p:blipFill>
          <a:blip r:embed="rId2"/>
          <a:stretch/>
        </p:blipFill>
        <p:spPr>
          <a:xfrm>
            <a:off x="275760" y="1152360"/>
            <a:ext cx="1932840" cy="2111040"/>
          </a:xfrm>
          <a:prstGeom prst="rect">
            <a:avLst/>
          </a:prstGeom>
          <a:ln>
            <a:noFill/>
          </a:ln>
        </p:spPr>
      </p:pic>
      <p:pic>
        <p:nvPicPr>
          <p:cNvPr id="144" name="Google Shape;97;p17" descr=""/>
          <p:cNvPicPr/>
          <p:nvPr/>
        </p:nvPicPr>
        <p:blipFill>
          <a:blip r:embed="rId3"/>
          <a:stretch/>
        </p:blipFill>
        <p:spPr>
          <a:xfrm>
            <a:off x="5795280" y="1152360"/>
            <a:ext cx="2619720" cy="169200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98;p17" descr=""/>
          <p:cNvPicPr/>
          <p:nvPr/>
        </p:nvPicPr>
        <p:blipFill>
          <a:blip r:embed="rId4"/>
          <a:stretch/>
        </p:blipFill>
        <p:spPr>
          <a:xfrm>
            <a:off x="6035040" y="3213360"/>
            <a:ext cx="2602080" cy="130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IS CHOCOLATE GOOD FOR YOU?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1582200" y="1359360"/>
            <a:ext cx="5979600" cy="11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Eat a little chocolate helps to keep your heart healthy.  But eating a lot of chocolate can be bad for you.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49" name="Google Shape;106;p18" descr=""/>
          <p:cNvPicPr/>
          <p:nvPr/>
        </p:nvPicPr>
        <p:blipFill>
          <a:blip r:embed="rId1"/>
          <a:stretch/>
        </p:blipFill>
        <p:spPr>
          <a:xfrm>
            <a:off x="311760" y="2704320"/>
            <a:ext cx="3915720" cy="1864440"/>
          </a:xfrm>
          <a:prstGeom prst="rect">
            <a:avLst/>
          </a:prstGeom>
          <a:ln>
            <a:noFill/>
          </a:ln>
        </p:spPr>
      </p:pic>
      <p:pic>
        <p:nvPicPr>
          <p:cNvPr id="150" name="Google Shape;107;p18" descr=""/>
          <p:cNvPicPr/>
          <p:nvPr/>
        </p:nvPicPr>
        <p:blipFill>
          <a:blip r:embed="rId2"/>
          <a:stretch/>
        </p:blipFill>
        <p:spPr>
          <a:xfrm>
            <a:off x="4227480" y="2704320"/>
            <a:ext cx="4141080" cy="192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HOORAY FOR CHOCOLATE!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724680" y="1463760"/>
            <a:ext cx="5631120" cy="8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Some people give chocolate to celebrate.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54" name="Google Shape;115;p19" descr=""/>
          <p:cNvPicPr/>
          <p:nvPr/>
        </p:nvPicPr>
        <p:blipFill>
          <a:blip r:embed="rId1"/>
          <a:stretch/>
        </p:blipFill>
        <p:spPr>
          <a:xfrm>
            <a:off x="6545520" y="1152360"/>
            <a:ext cx="2286360" cy="341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520" y="3791520"/>
            <a:ext cx="6174720" cy="1114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THANKS FOR LISTENING!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LibreOffice/6.1.4.2$Linux_X86_64 LibreOffice_project/9d0f32d1f0b509096fd65e0d4bec26ddd1938fd3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