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or rect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o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25" name="Subtíto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a-ES" smtClean="0"/>
              <a:t>Feu clic aquí per editar l'estil de subtítols del patró.</a:t>
            </a:r>
            <a:endParaRPr kumimoji="0" lang="en-US"/>
          </a:p>
        </p:txBody>
      </p:sp>
      <p:sp>
        <p:nvSpPr>
          <p:cNvPr id="31" name="Contenidor de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E946FA-B237-452C-8534-8F38DA45AEB7}" type="datetimeFigureOut">
              <a:rPr lang="ca-ES" smtClean="0"/>
              <a:pPr/>
              <a:t>09/05/2019</a:t>
            </a:fld>
            <a:endParaRPr lang="ca-ES"/>
          </a:p>
        </p:txBody>
      </p:sp>
      <p:sp>
        <p:nvSpPr>
          <p:cNvPr id="18" name="Contenidor de peu de pà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a-ES"/>
          </a:p>
        </p:txBody>
      </p:sp>
      <p:sp>
        <p:nvSpPr>
          <p:cNvPr id="29" name="Contenidor de número de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0BC7CA-69C2-4D66-BD49-4A1DDD1FA8F6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946FA-B237-452C-8534-8F38DA45AEB7}" type="datetimeFigureOut">
              <a:rPr lang="ca-ES" smtClean="0"/>
              <a:pPr/>
              <a:t>09/05/2019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BC7CA-69C2-4D66-BD49-4A1DDD1FA8F6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0E946FA-B237-452C-8534-8F38DA45AEB7}" type="datetimeFigureOut">
              <a:rPr lang="ca-ES" smtClean="0"/>
              <a:pPr/>
              <a:t>09/05/2019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0BC7CA-69C2-4D66-BD49-4A1DDD1FA8F6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946FA-B237-452C-8534-8F38DA45AEB7}" type="datetimeFigureOut">
              <a:rPr lang="ca-ES" smtClean="0"/>
              <a:pPr/>
              <a:t>09/05/2019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BC7CA-69C2-4D66-BD49-4A1DDD1FA8F6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E946FA-B237-452C-8534-8F38DA45AEB7}" type="datetimeFigureOut">
              <a:rPr lang="ca-ES" smtClean="0"/>
              <a:pPr/>
              <a:t>09/05/2019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0BC7CA-69C2-4D66-BD49-4A1DDD1FA8F6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946FA-B237-452C-8534-8F38DA45AEB7}" type="datetimeFigureOut">
              <a:rPr lang="ca-ES" smtClean="0"/>
              <a:pPr/>
              <a:t>09/05/2019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BC7CA-69C2-4D66-BD49-4A1DDD1FA8F6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5" name="Contenidor de contingut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946FA-B237-452C-8534-8F38DA45AEB7}" type="datetimeFigureOut">
              <a:rPr lang="ca-ES" smtClean="0"/>
              <a:pPr/>
              <a:t>09/05/2019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BC7CA-69C2-4D66-BD49-4A1DDD1FA8F6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946FA-B237-452C-8534-8F38DA45AEB7}" type="datetimeFigureOut">
              <a:rPr lang="ca-ES" smtClean="0"/>
              <a:pPr/>
              <a:t>09/05/2019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BC7CA-69C2-4D66-BD49-4A1DDD1FA8F6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E946FA-B237-452C-8534-8F38DA45AEB7}" type="datetimeFigureOut">
              <a:rPr lang="ca-ES" smtClean="0"/>
              <a:pPr/>
              <a:t>09/05/2019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BC7CA-69C2-4D66-BD49-4A1DDD1FA8F6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946FA-B237-452C-8534-8F38DA45AEB7}" type="datetimeFigureOut">
              <a:rPr lang="ca-ES" smtClean="0"/>
              <a:pPr/>
              <a:t>09/05/2019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BC7CA-69C2-4D66-BD49-4A1DDD1FA8F6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a-ES" smtClean="0"/>
              <a:t>Feu clic aquí per editar l'estil</a:t>
            </a:r>
            <a:endParaRPr kumimoji="0" lang="en-U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946FA-B237-452C-8534-8F38DA45AEB7}" type="datetimeFigureOut">
              <a:rPr lang="ca-ES" smtClean="0"/>
              <a:pPr/>
              <a:t>09/05/2019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BC7CA-69C2-4D66-BD49-4A1DDD1FA8F6}" type="slidenum">
              <a:rPr lang="ca-ES" smtClean="0"/>
              <a:pPr/>
              <a:t>‹#›</a:t>
            </a:fld>
            <a:endParaRPr lang="ca-ES"/>
          </a:p>
        </p:txBody>
      </p:sp>
      <p:sp>
        <p:nvSpPr>
          <p:cNvPr id="10" name="Contenidor d'imatg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a-ES" smtClean="0"/>
              <a:t>Feu clic a la icona per afegir una imatge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Contenidor de títo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1" name="Contenidor de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  <a:p>
            <a:pPr lvl="1" eaLnBrk="1" latinLnBrk="0" hangingPunct="1"/>
            <a:r>
              <a:rPr kumimoji="0" lang="ca-ES" smtClean="0"/>
              <a:t>Segon nivell</a:t>
            </a:r>
          </a:p>
          <a:p>
            <a:pPr lvl="2" eaLnBrk="1" latinLnBrk="0" hangingPunct="1"/>
            <a:r>
              <a:rPr kumimoji="0" lang="ca-ES" smtClean="0"/>
              <a:t>Tercer nivell</a:t>
            </a:r>
          </a:p>
          <a:p>
            <a:pPr lvl="3" eaLnBrk="1" latinLnBrk="0" hangingPunct="1"/>
            <a:r>
              <a:rPr kumimoji="0" lang="ca-ES" smtClean="0"/>
              <a:t>Quart nivell</a:t>
            </a:r>
          </a:p>
          <a:p>
            <a:pPr lvl="4" eaLnBrk="1" latinLnBrk="0" hangingPunct="1"/>
            <a:r>
              <a:rPr kumimoji="0" lang="ca-ES" smtClean="0"/>
              <a:t>Cinquè nivell</a:t>
            </a:r>
            <a:endParaRPr kumimoji="0" lang="en-US"/>
          </a:p>
        </p:txBody>
      </p:sp>
      <p:sp>
        <p:nvSpPr>
          <p:cNvPr id="27" name="Contenidor de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0E946FA-B237-452C-8534-8F38DA45AEB7}" type="datetimeFigureOut">
              <a:rPr lang="ca-ES" smtClean="0"/>
              <a:pPr/>
              <a:t>09/05/2019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a-ES"/>
          </a:p>
        </p:txBody>
      </p:sp>
      <p:sp>
        <p:nvSpPr>
          <p:cNvPr id="16" name="Contenidor de número de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C0BC7CA-69C2-4D66-BD49-4A1DDD1FA8F6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597620" cy="951384"/>
          </a:xfrm>
        </p:spPr>
        <p:txBody>
          <a:bodyPr/>
          <a:lstStyle/>
          <a:p>
            <a:r>
              <a:rPr lang="es-ES_tradnl" dirty="0" smtClean="0"/>
              <a:t>DIA DE LA PRIMAVERA</a:t>
            </a: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FEM  JOCS AL PATI</a:t>
            </a:r>
            <a:endParaRPr lang="ca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SAM_3521-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7260299" cy="5445224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>
            <a:off x="1475656" y="33265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JOC DE LES CADIRES</a:t>
            </a:r>
            <a:endParaRPr lang="ca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SAM_3522-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14754"/>
            <a:ext cx="7524328" cy="5643246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>
            <a:off x="971600" y="33265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JOC DE WHAT’S THE TIME MR.WOLF?</a:t>
            </a:r>
            <a:endParaRPr lang="ca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SAM_3525-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SAM_3526-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60748"/>
            <a:ext cx="7596336" cy="5697252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>
            <a:off x="1259632" y="47667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JOC DE L’ ARANYA</a:t>
            </a:r>
            <a:endParaRPr lang="ca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SAM_3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7740352" cy="5805264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>
            <a:off x="899592" y="2606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JOC DEL MOCADOR</a:t>
            </a:r>
            <a:endParaRPr lang="ca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</TotalTime>
  <Words>27</Words>
  <Application>Microsoft Office PowerPoint</Application>
  <PresentationFormat>Presentació en pantalla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6</vt:i4>
      </vt:variant>
    </vt:vector>
  </HeadingPairs>
  <TitlesOfParts>
    <vt:vector size="7" baseType="lpstr">
      <vt:lpstr>Opulent</vt:lpstr>
      <vt:lpstr>DIA DE LA PRIMAVERA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DE LA PRIMAVERA</dc:title>
  <dc:creator>argo</dc:creator>
  <cp:lastModifiedBy>argo</cp:lastModifiedBy>
  <cp:revision>2</cp:revision>
  <dcterms:created xsi:type="dcterms:W3CDTF">2019-05-09T10:40:20Z</dcterms:created>
  <dcterms:modified xsi:type="dcterms:W3CDTF">2019-05-09T10:57:19Z</dcterms:modified>
</cp:coreProperties>
</file>