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94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63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15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186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405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155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846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84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247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66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03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571D3-322D-4F5B-856F-896CA7288C4B}" type="datetimeFigureOut">
              <a:rPr lang="es-ES" smtClean="0"/>
              <a:t>10/04/2019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ADD18-71D5-480F-935C-2862FD4A09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4579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Escoltem</a:t>
            </a:r>
            <a:r>
              <a:rPr lang="es-ES" dirty="0" smtClean="0"/>
              <a:t> al </a:t>
            </a:r>
            <a:r>
              <a:rPr lang="es-ES" dirty="0"/>
              <a:t>C</a:t>
            </a:r>
            <a:r>
              <a:rPr lang="es-ES" dirty="0" smtClean="0"/>
              <a:t>esc </a:t>
            </a:r>
            <a:r>
              <a:rPr lang="es-ES" dirty="0"/>
              <a:t>S</a:t>
            </a:r>
            <a:r>
              <a:rPr lang="es-ES" dirty="0" smtClean="0"/>
              <a:t>errat</a:t>
            </a:r>
            <a:endParaRPr lang="es-ES" dirty="0"/>
          </a:p>
        </p:txBody>
      </p:sp>
      <p:sp>
        <p:nvSpPr>
          <p:cNvPr id="5" name="AutoShape 2" descr="blob:https://web.whatsapp.com/c21c72f5-64d1-4f5e-859d-f3afc65d513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60748"/>
            <a:ext cx="7596336" cy="5697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1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5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299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4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Escoltem al Cesc Serrat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Escoltem al Cesc Serrat</dc:title>
  <dc:creator>Pc1</dc:creator>
  <cp:lastModifiedBy>Pc1</cp:lastModifiedBy>
  <cp:revision>1</cp:revision>
  <dcterms:created xsi:type="dcterms:W3CDTF">2019-04-10T09:33:33Z</dcterms:created>
  <dcterms:modified xsi:type="dcterms:W3CDTF">2019-04-10T09:39:55Z</dcterms:modified>
</cp:coreProperties>
</file>