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68" r:id="rId4"/>
    <p:sldId id="269" r:id="rId5"/>
    <p:sldId id="270" r:id="rId6"/>
    <p:sldId id="263" r:id="rId7"/>
    <p:sldId id="256" r:id="rId8"/>
    <p:sldId id="264" r:id="rId9"/>
    <p:sldId id="259" r:id="rId10"/>
    <p:sldId id="261" r:id="rId11"/>
    <p:sldId id="265" r:id="rId12"/>
    <p:sldId id="266" r:id="rId13"/>
    <p:sldId id="262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8D6F"/>
    <a:srgbClr val="C55791"/>
    <a:srgbClr val="D99FE5"/>
    <a:srgbClr val="D88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BF37-EC6A-4810-821D-25DB6F5E1D55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FB21-4F2E-444E-AD80-CA457196C7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518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BF37-EC6A-4810-821D-25DB6F5E1D55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FB21-4F2E-444E-AD80-CA457196C7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324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BF37-EC6A-4810-821D-25DB6F5E1D55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FB21-4F2E-444E-AD80-CA457196C7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65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BF37-EC6A-4810-821D-25DB6F5E1D55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FB21-4F2E-444E-AD80-CA457196C7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258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BF37-EC6A-4810-821D-25DB6F5E1D55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FB21-4F2E-444E-AD80-CA457196C7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359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BF37-EC6A-4810-821D-25DB6F5E1D55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FB21-4F2E-444E-AD80-CA457196C7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161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BF37-EC6A-4810-821D-25DB6F5E1D55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FB21-4F2E-444E-AD80-CA457196C7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14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BF37-EC6A-4810-821D-25DB6F5E1D55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FB21-4F2E-444E-AD80-CA457196C7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99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BF37-EC6A-4810-821D-25DB6F5E1D55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FB21-4F2E-444E-AD80-CA457196C7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02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BF37-EC6A-4810-821D-25DB6F5E1D55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FB21-4F2E-444E-AD80-CA457196C7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23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BF37-EC6A-4810-821D-25DB6F5E1D55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FB21-4F2E-444E-AD80-CA457196C7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993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CBF37-EC6A-4810-821D-25DB6F5E1D55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4FB21-4F2E-444E-AD80-CA457196C7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653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jp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20.png"/><Relationship Id="rId18" Type="http://schemas.microsoft.com/office/2007/relationships/hdphoto" Target="../media/hdphoto2.wdp"/><Relationship Id="rId26" Type="http://schemas.microsoft.com/office/2007/relationships/hdphoto" Target="../media/hdphoto6.wdp"/><Relationship Id="rId3" Type="http://schemas.openxmlformats.org/officeDocument/2006/relationships/image" Target="../media/image15.png"/><Relationship Id="rId21" Type="http://schemas.openxmlformats.org/officeDocument/2006/relationships/image" Target="../media/image6.png"/><Relationship Id="rId7" Type="http://schemas.openxmlformats.org/officeDocument/2006/relationships/image" Target="../media/image17.png"/><Relationship Id="rId12" Type="http://schemas.microsoft.com/office/2007/relationships/hdphoto" Target="../media/hdphoto14.wdp"/><Relationship Id="rId17" Type="http://schemas.openxmlformats.org/officeDocument/2006/relationships/image" Target="../media/image4.png"/><Relationship Id="rId25" Type="http://schemas.openxmlformats.org/officeDocument/2006/relationships/image" Target="../media/image8.png"/><Relationship Id="rId2" Type="http://schemas.openxmlformats.org/officeDocument/2006/relationships/image" Target="../media/image1.jpg"/><Relationship Id="rId16" Type="http://schemas.microsoft.com/office/2007/relationships/hdphoto" Target="../media/hdphoto1.wdp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openxmlformats.org/officeDocument/2006/relationships/image" Target="../media/image19.png"/><Relationship Id="rId24" Type="http://schemas.microsoft.com/office/2007/relationships/hdphoto" Target="../media/hdphoto5.wdp"/><Relationship Id="rId5" Type="http://schemas.openxmlformats.org/officeDocument/2006/relationships/image" Target="../media/image16.png"/><Relationship Id="rId15" Type="http://schemas.openxmlformats.org/officeDocument/2006/relationships/image" Target="../media/image3.png"/><Relationship Id="rId23" Type="http://schemas.openxmlformats.org/officeDocument/2006/relationships/image" Target="../media/image7.png"/><Relationship Id="rId28" Type="http://schemas.openxmlformats.org/officeDocument/2006/relationships/image" Target="../media/image30.png"/><Relationship Id="rId10" Type="http://schemas.microsoft.com/office/2007/relationships/hdphoto" Target="../media/hdphoto13.wdp"/><Relationship Id="rId19" Type="http://schemas.openxmlformats.org/officeDocument/2006/relationships/image" Target="../media/image5.png"/><Relationship Id="rId4" Type="http://schemas.microsoft.com/office/2007/relationships/hdphoto" Target="../media/hdphoto10.wdp"/><Relationship Id="rId9" Type="http://schemas.openxmlformats.org/officeDocument/2006/relationships/image" Target="../media/image18.png"/><Relationship Id="rId14" Type="http://schemas.microsoft.com/office/2007/relationships/hdphoto" Target="../media/hdphoto15.wdp"/><Relationship Id="rId22" Type="http://schemas.microsoft.com/office/2007/relationships/hdphoto" Target="../media/hdphoto4.wdp"/><Relationship Id="rId27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20.png"/><Relationship Id="rId18" Type="http://schemas.microsoft.com/office/2007/relationships/hdphoto" Target="../media/hdphoto2.wdp"/><Relationship Id="rId26" Type="http://schemas.microsoft.com/office/2007/relationships/hdphoto" Target="../media/hdphoto6.wdp"/><Relationship Id="rId3" Type="http://schemas.openxmlformats.org/officeDocument/2006/relationships/image" Target="../media/image15.png"/><Relationship Id="rId21" Type="http://schemas.openxmlformats.org/officeDocument/2006/relationships/image" Target="../media/image6.png"/><Relationship Id="rId7" Type="http://schemas.openxmlformats.org/officeDocument/2006/relationships/image" Target="../media/image17.png"/><Relationship Id="rId12" Type="http://schemas.microsoft.com/office/2007/relationships/hdphoto" Target="../media/hdphoto14.wdp"/><Relationship Id="rId17" Type="http://schemas.openxmlformats.org/officeDocument/2006/relationships/image" Target="../media/image4.png"/><Relationship Id="rId25" Type="http://schemas.openxmlformats.org/officeDocument/2006/relationships/image" Target="../media/image8.png"/><Relationship Id="rId2" Type="http://schemas.openxmlformats.org/officeDocument/2006/relationships/image" Target="../media/image1.jpg"/><Relationship Id="rId16" Type="http://schemas.microsoft.com/office/2007/relationships/hdphoto" Target="../media/hdphoto1.wdp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openxmlformats.org/officeDocument/2006/relationships/image" Target="../media/image19.png"/><Relationship Id="rId24" Type="http://schemas.microsoft.com/office/2007/relationships/hdphoto" Target="../media/hdphoto5.wdp"/><Relationship Id="rId5" Type="http://schemas.openxmlformats.org/officeDocument/2006/relationships/image" Target="../media/image16.png"/><Relationship Id="rId15" Type="http://schemas.openxmlformats.org/officeDocument/2006/relationships/image" Target="../media/image3.png"/><Relationship Id="rId23" Type="http://schemas.openxmlformats.org/officeDocument/2006/relationships/image" Target="../media/image7.png"/><Relationship Id="rId28" Type="http://schemas.openxmlformats.org/officeDocument/2006/relationships/image" Target="../media/image32.png"/><Relationship Id="rId10" Type="http://schemas.microsoft.com/office/2007/relationships/hdphoto" Target="../media/hdphoto13.wdp"/><Relationship Id="rId19" Type="http://schemas.openxmlformats.org/officeDocument/2006/relationships/image" Target="../media/image5.png"/><Relationship Id="rId4" Type="http://schemas.microsoft.com/office/2007/relationships/hdphoto" Target="../media/hdphoto10.wdp"/><Relationship Id="rId9" Type="http://schemas.openxmlformats.org/officeDocument/2006/relationships/image" Target="../media/image18.png"/><Relationship Id="rId14" Type="http://schemas.microsoft.com/office/2007/relationships/hdphoto" Target="../media/hdphoto15.wdp"/><Relationship Id="rId22" Type="http://schemas.microsoft.com/office/2007/relationships/hdphoto" Target="../media/hdphoto4.wdp"/><Relationship Id="rId27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20.png"/><Relationship Id="rId18" Type="http://schemas.microsoft.com/office/2007/relationships/hdphoto" Target="../media/hdphoto2.wdp"/><Relationship Id="rId26" Type="http://schemas.microsoft.com/office/2007/relationships/hdphoto" Target="../media/hdphoto6.wdp"/><Relationship Id="rId3" Type="http://schemas.openxmlformats.org/officeDocument/2006/relationships/image" Target="../media/image15.png"/><Relationship Id="rId21" Type="http://schemas.openxmlformats.org/officeDocument/2006/relationships/image" Target="../media/image6.png"/><Relationship Id="rId7" Type="http://schemas.openxmlformats.org/officeDocument/2006/relationships/image" Target="../media/image17.png"/><Relationship Id="rId12" Type="http://schemas.microsoft.com/office/2007/relationships/hdphoto" Target="../media/hdphoto14.wdp"/><Relationship Id="rId17" Type="http://schemas.openxmlformats.org/officeDocument/2006/relationships/image" Target="../media/image4.png"/><Relationship Id="rId25" Type="http://schemas.openxmlformats.org/officeDocument/2006/relationships/image" Target="../media/image8.png"/><Relationship Id="rId2" Type="http://schemas.openxmlformats.org/officeDocument/2006/relationships/image" Target="../media/image1.jpg"/><Relationship Id="rId16" Type="http://schemas.microsoft.com/office/2007/relationships/hdphoto" Target="../media/hdphoto1.wdp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openxmlformats.org/officeDocument/2006/relationships/image" Target="../media/image19.png"/><Relationship Id="rId24" Type="http://schemas.microsoft.com/office/2007/relationships/hdphoto" Target="../media/hdphoto5.wdp"/><Relationship Id="rId5" Type="http://schemas.openxmlformats.org/officeDocument/2006/relationships/image" Target="../media/image16.png"/><Relationship Id="rId15" Type="http://schemas.openxmlformats.org/officeDocument/2006/relationships/image" Target="../media/image3.png"/><Relationship Id="rId23" Type="http://schemas.openxmlformats.org/officeDocument/2006/relationships/image" Target="../media/image7.png"/><Relationship Id="rId28" Type="http://schemas.openxmlformats.org/officeDocument/2006/relationships/image" Target="../media/image34.png"/><Relationship Id="rId10" Type="http://schemas.microsoft.com/office/2007/relationships/hdphoto" Target="../media/hdphoto13.wdp"/><Relationship Id="rId19" Type="http://schemas.openxmlformats.org/officeDocument/2006/relationships/image" Target="../media/image5.png"/><Relationship Id="rId4" Type="http://schemas.microsoft.com/office/2007/relationships/hdphoto" Target="../media/hdphoto10.wdp"/><Relationship Id="rId9" Type="http://schemas.openxmlformats.org/officeDocument/2006/relationships/image" Target="../media/image18.png"/><Relationship Id="rId14" Type="http://schemas.microsoft.com/office/2007/relationships/hdphoto" Target="../media/hdphoto15.wdp"/><Relationship Id="rId22" Type="http://schemas.microsoft.com/office/2007/relationships/hdphoto" Target="../media/hdphoto4.wdp"/><Relationship Id="rId27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20.png"/><Relationship Id="rId18" Type="http://schemas.microsoft.com/office/2007/relationships/hdphoto" Target="../media/hdphoto2.wdp"/><Relationship Id="rId26" Type="http://schemas.microsoft.com/office/2007/relationships/hdphoto" Target="../media/hdphoto6.wdp"/><Relationship Id="rId3" Type="http://schemas.openxmlformats.org/officeDocument/2006/relationships/image" Target="../media/image15.png"/><Relationship Id="rId21" Type="http://schemas.openxmlformats.org/officeDocument/2006/relationships/image" Target="../media/image6.png"/><Relationship Id="rId7" Type="http://schemas.openxmlformats.org/officeDocument/2006/relationships/image" Target="../media/image17.png"/><Relationship Id="rId12" Type="http://schemas.microsoft.com/office/2007/relationships/hdphoto" Target="../media/hdphoto14.wdp"/><Relationship Id="rId17" Type="http://schemas.openxmlformats.org/officeDocument/2006/relationships/image" Target="../media/image4.png"/><Relationship Id="rId25" Type="http://schemas.openxmlformats.org/officeDocument/2006/relationships/image" Target="../media/image8.png"/><Relationship Id="rId2" Type="http://schemas.openxmlformats.org/officeDocument/2006/relationships/image" Target="../media/image1.jpg"/><Relationship Id="rId16" Type="http://schemas.microsoft.com/office/2007/relationships/hdphoto" Target="../media/hdphoto1.wdp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openxmlformats.org/officeDocument/2006/relationships/image" Target="../media/image19.png"/><Relationship Id="rId24" Type="http://schemas.microsoft.com/office/2007/relationships/hdphoto" Target="../media/hdphoto5.wdp"/><Relationship Id="rId5" Type="http://schemas.openxmlformats.org/officeDocument/2006/relationships/image" Target="../media/image16.png"/><Relationship Id="rId15" Type="http://schemas.openxmlformats.org/officeDocument/2006/relationships/image" Target="../media/image3.png"/><Relationship Id="rId23" Type="http://schemas.openxmlformats.org/officeDocument/2006/relationships/image" Target="../media/image7.png"/><Relationship Id="rId28" Type="http://schemas.openxmlformats.org/officeDocument/2006/relationships/image" Target="../media/image36.png"/><Relationship Id="rId10" Type="http://schemas.microsoft.com/office/2007/relationships/hdphoto" Target="../media/hdphoto13.wdp"/><Relationship Id="rId19" Type="http://schemas.openxmlformats.org/officeDocument/2006/relationships/image" Target="../media/image5.png"/><Relationship Id="rId4" Type="http://schemas.microsoft.com/office/2007/relationships/hdphoto" Target="../media/hdphoto10.wdp"/><Relationship Id="rId9" Type="http://schemas.openxmlformats.org/officeDocument/2006/relationships/image" Target="../media/image18.png"/><Relationship Id="rId14" Type="http://schemas.microsoft.com/office/2007/relationships/hdphoto" Target="../media/hdphoto15.wdp"/><Relationship Id="rId22" Type="http://schemas.microsoft.com/office/2007/relationships/hdphoto" Target="../media/hdphoto4.wdp"/><Relationship Id="rId27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1.jpg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1.jp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1.jpg"/><Relationship Id="rId16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20.png"/><Relationship Id="rId18" Type="http://schemas.microsoft.com/office/2007/relationships/hdphoto" Target="../media/hdphoto2.wdp"/><Relationship Id="rId26" Type="http://schemas.microsoft.com/office/2007/relationships/hdphoto" Target="../media/hdphoto6.wdp"/><Relationship Id="rId3" Type="http://schemas.openxmlformats.org/officeDocument/2006/relationships/image" Target="../media/image15.png"/><Relationship Id="rId21" Type="http://schemas.openxmlformats.org/officeDocument/2006/relationships/image" Target="../media/image6.png"/><Relationship Id="rId7" Type="http://schemas.openxmlformats.org/officeDocument/2006/relationships/image" Target="../media/image17.png"/><Relationship Id="rId12" Type="http://schemas.microsoft.com/office/2007/relationships/hdphoto" Target="../media/hdphoto14.wdp"/><Relationship Id="rId17" Type="http://schemas.openxmlformats.org/officeDocument/2006/relationships/image" Target="../media/image4.png"/><Relationship Id="rId25" Type="http://schemas.openxmlformats.org/officeDocument/2006/relationships/image" Target="../media/image8.png"/><Relationship Id="rId2" Type="http://schemas.openxmlformats.org/officeDocument/2006/relationships/image" Target="../media/image1.jpg"/><Relationship Id="rId16" Type="http://schemas.microsoft.com/office/2007/relationships/hdphoto" Target="../media/hdphoto1.wdp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openxmlformats.org/officeDocument/2006/relationships/image" Target="../media/image19.png"/><Relationship Id="rId24" Type="http://schemas.microsoft.com/office/2007/relationships/hdphoto" Target="../media/hdphoto5.wdp"/><Relationship Id="rId5" Type="http://schemas.openxmlformats.org/officeDocument/2006/relationships/image" Target="../media/image16.png"/><Relationship Id="rId15" Type="http://schemas.openxmlformats.org/officeDocument/2006/relationships/image" Target="../media/image3.png"/><Relationship Id="rId23" Type="http://schemas.openxmlformats.org/officeDocument/2006/relationships/image" Target="../media/image7.png"/><Relationship Id="rId28" Type="http://schemas.openxmlformats.org/officeDocument/2006/relationships/image" Target="../media/image22.png"/><Relationship Id="rId10" Type="http://schemas.microsoft.com/office/2007/relationships/hdphoto" Target="../media/hdphoto13.wdp"/><Relationship Id="rId19" Type="http://schemas.openxmlformats.org/officeDocument/2006/relationships/image" Target="../media/image5.png"/><Relationship Id="rId4" Type="http://schemas.microsoft.com/office/2007/relationships/hdphoto" Target="../media/hdphoto10.wdp"/><Relationship Id="rId9" Type="http://schemas.openxmlformats.org/officeDocument/2006/relationships/image" Target="../media/image18.png"/><Relationship Id="rId14" Type="http://schemas.microsoft.com/office/2007/relationships/hdphoto" Target="../media/hdphoto15.wdp"/><Relationship Id="rId22" Type="http://schemas.microsoft.com/office/2007/relationships/hdphoto" Target="../media/hdphoto4.wdp"/><Relationship Id="rId27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20.png"/><Relationship Id="rId18" Type="http://schemas.microsoft.com/office/2007/relationships/hdphoto" Target="../media/hdphoto2.wdp"/><Relationship Id="rId26" Type="http://schemas.microsoft.com/office/2007/relationships/hdphoto" Target="../media/hdphoto6.wdp"/><Relationship Id="rId3" Type="http://schemas.openxmlformats.org/officeDocument/2006/relationships/image" Target="../media/image15.png"/><Relationship Id="rId21" Type="http://schemas.openxmlformats.org/officeDocument/2006/relationships/image" Target="../media/image6.png"/><Relationship Id="rId7" Type="http://schemas.openxmlformats.org/officeDocument/2006/relationships/image" Target="../media/image17.png"/><Relationship Id="rId12" Type="http://schemas.microsoft.com/office/2007/relationships/hdphoto" Target="../media/hdphoto14.wdp"/><Relationship Id="rId17" Type="http://schemas.openxmlformats.org/officeDocument/2006/relationships/image" Target="../media/image4.png"/><Relationship Id="rId25" Type="http://schemas.openxmlformats.org/officeDocument/2006/relationships/image" Target="../media/image8.png"/><Relationship Id="rId2" Type="http://schemas.openxmlformats.org/officeDocument/2006/relationships/image" Target="../media/image1.jpg"/><Relationship Id="rId16" Type="http://schemas.microsoft.com/office/2007/relationships/hdphoto" Target="../media/hdphoto1.wdp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openxmlformats.org/officeDocument/2006/relationships/image" Target="../media/image19.png"/><Relationship Id="rId24" Type="http://schemas.microsoft.com/office/2007/relationships/hdphoto" Target="../media/hdphoto5.wdp"/><Relationship Id="rId5" Type="http://schemas.openxmlformats.org/officeDocument/2006/relationships/image" Target="../media/image16.png"/><Relationship Id="rId15" Type="http://schemas.openxmlformats.org/officeDocument/2006/relationships/image" Target="../media/image3.png"/><Relationship Id="rId23" Type="http://schemas.openxmlformats.org/officeDocument/2006/relationships/image" Target="../media/image7.png"/><Relationship Id="rId28" Type="http://schemas.openxmlformats.org/officeDocument/2006/relationships/image" Target="../media/image24.png"/><Relationship Id="rId10" Type="http://schemas.microsoft.com/office/2007/relationships/hdphoto" Target="../media/hdphoto13.wdp"/><Relationship Id="rId19" Type="http://schemas.openxmlformats.org/officeDocument/2006/relationships/image" Target="../media/image5.png"/><Relationship Id="rId4" Type="http://schemas.microsoft.com/office/2007/relationships/hdphoto" Target="../media/hdphoto10.wdp"/><Relationship Id="rId9" Type="http://schemas.openxmlformats.org/officeDocument/2006/relationships/image" Target="../media/image18.png"/><Relationship Id="rId14" Type="http://schemas.microsoft.com/office/2007/relationships/hdphoto" Target="../media/hdphoto15.wdp"/><Relationship Id="rId22" Type="http://schemas.microsoft.com/office/2007/relationships/hdphoto" Target="../media/hdphoto4.wdp"/><Relationship Id="rId27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20.png"/><Relationship Id="rId18" Type="http://schemas.microsoft.com/office/2007/relationships/hdphoto" Target="../media/hdphoto2.wdp"/><Relationship Id="rId26" Type="http://schemas.microsoft.com/office/2007/relationships/hdphoto" Target="../media/hdphoto6.wdp"/><Relationship Id="rId3" Type="http://schemas.openxmlformats.org/officeDocument/2006/relationships/image" Target="../media/image15.png"/><Relationship Id="rId21" Type="http://schemas.openxmlformats.org/officeDocument/2006/relationships/image" Target="../media/image6.png"/><Relationship Id="rId7" Type="http://schemas.openxmlformats.org/officeDocument/2006/relationships/image" Target="../media/image17.png"/><Relationship Id="rId12" Type="http://schemas.microsoft.com/office/2007/relationships/hdphoto" Target="../media/hdphoto14.wdp"/><Relationship Id="rId17" Type="http://schemas.openxmlformats.org/officeDocument/2006/relationships/image" Target="../media/image4.png"/><Relationship Id="rId25" Type="http://schemas.openxmlformats.org/officeDocument/2006/relationships/image" Target="../media/image8.png"/><Relationship Id="rId2" Type="http://schemas.openxmlformats.org/officeDocument/2006/relationships/image" Target="../media/image1.jpg"/><Relationship Id="rId16" Type="http://schemas.microsoft.com/office/2007/relationships/hdphoto" Target="../media/hdphoto1.wdp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openxmlformats.org/officeDocument/2006/relationships/image" Target="../media/image19.png"/><Relationship Id="rId24" Type="http://schemas.microsoft.com/office/2007/relationships/hdphoto" Target="../media/hdphoto5.wdp"/><Relationship Id="rId5" Type="http://schemas.openxmlformats.org/officeDocument/2006/relationships/image" Target="../media/image16.png"/><Relationship Id="rId15" Type="http://schemas.openxmlformats.org/officeDocument/2006/relationships/image" Target="../media/image3.png"/><Relationship Id="rId23" Type="http://schemas.openxmlformats.org/officeDocument/2006/relationships/image" Target="../media/image7.png"/><Relationship Id="rId28" Type="http://schemas.openxmlformats.org/officeDocument/2006/relationships/image" Target="../media/image26.png"/><Relationship Id="rId10" Type="http://schemas.microsoft.com/office/2007/relationships/hdphoto" Target="../media/hdphoto13.wdp"/><Relationship Id="rId19" Type="http://schemas.openxmlformats.org/officeDocument/2006/relationships/image" Target="../media/image5.png"/><Relationship Id="rId4" Type="http://schemas.microsoft.com/office/2007/relationships/hdphoto" Target="../media/hdphoto10.wdp"/><Relationship Id="rId9" Type="http://schemas.openxmlformats.org/officeDocument/2006/relationships/image" Target="../media/image18.png"/><Relationship Id="rId14" Type="http://schemas.microsoft.com/office/2007/relationships/hdphoto" Target="../media/hdphoto15.wdp"/><Relationship Id="rId22" Type="http://schemas.microsoft.com/office/2007/relationships/hdphoto" Target="../media/hdphoto4.wdp"/><Relationship Id="rId27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20.png"/><Relationship Id="rId18" Type="http://schemas.microsoft.com/office/2007/relationships/hdphoto" Target="../media/hdphoto2.wdp"/><Relationship Id="rId26" Type="http://schemas.microsoft.com/office/2007/relationships/hdphoto" Target="../media/hdphoto6.wdp"/><Relationship Id="rId3" Type="http://schemas.openxmlformats.org/officeDocument/2006/relationships/image" Target="../media/image15.png"/><Relationship Id="rId21" Type="http://schemas.openxmlformats.org/officeDocument/2006/relationships/image" Target="../media/image6.png"/><Relationship Id="rId7" Type="http://schemas.openxmlformats.org/officeDocument/2006/relationships/image" Target="../media/image17.png"/><Relationship Id="rId12" Type="http://schemas.microsoft.com/office/2007/relationships/hdphoto" Target="../media/hdphoto14.wdp"/><Relationship Id="rId17" Type="http://schemas.openxmlformats.org/officeDocument/2006/relationships/image" Target="../media/image4.png"/><Relationship Id="rId25" Type="http://schemas.openxmlformats.org/officeDocument/2006/relationships/image" Target="../media/image8.png"/><Relationship Id="rId2" Type="http://schemas.openxmlformats.org/officeDocument/2006/relationships/image" Target="../media/image1.jpg"/><Relationship Id="rId16" Type="http://schemas.microsoft.com/office/2007/relationships/hdphoto" Target="../media/hdphoto1.wdp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openxmlformats.org/officeDocument/2006/relationships/image" Target="../media/image19.png"/><Relationship Id="rId24" Type="http://schemas.microsoft.com/office/2007/relationships/hdphoto" Target="../media/hdphoto5.wdp"/><Relationship Id="rId5" Type="http://schemas.openxmlformats.org/officeDocument/2006/relationships/image" Target="../media/image16.png"/><Relationship Id="rId15" Type="http://schemas.openxmlformats.org/officeDocument/2006/relationships/image" Target="../media/image3.png"/><Relationship Id="rId23" Type="http://schemas.openxmlformats.org/officeDocument/2006/relationships/image" Target="../media/image7.png"/><Relationship Id="rId28" Type="http://schemas.openxmlformats.org/officeDocument/2006/relationships/image" Target="../media/image28.png"/><Relationship Id="rId10" Type="http://schemas.microsoft.com/office/2007/relationships/hdphoto" Target="../media/hdphoto13.wdp"/><Relationship Id="rId19" Type="http://schemas.openxmlformats.org/officeDocument/2006/relationships/image" Target="../media/image5.png"/><Relationship Id="rId4" Type="http://schemas.microsoft.com/office/2007/relationships/hdphoto" Target="../media/hdphoto10.wdp"/><Relationship Id="rId9" Type="http://schemas.openxmlformats.org/officeDocument/2006/relationships/image" Target="../media/image18.png"/><Relationship Id="rId14" Type="http://schemas.microsoft.com/office/2007/relationships/hdphoto" Target="../media/hdphoto15.wdp"/><Relationship Id="rId22" Type="http://schemas.microsoft.com/office/2007/relationships/hdphoto" Target="../media/hdphoto4.wdp"/><Relationship Id="rId27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861106"/>
            <a:ext cx="9144000" cy="1542460"/>
          </a:xfrm>
        </p:spPr>
        <p:txBody>
          <a:bodyPr>
            <a:normAutofit/>
          </a:bodyPr>
          <a:lstStyle/>
          <a:p>
            <a:r>
              <a:rPr lang="es-ES" sz="9600" dirty="0" smtClean="0">
                <a:solidFill>
                  <a:schemeClr val="bg1">
                    <a:lumMod val="95000"/>
                  </a:schemeClr>
                </a:solidFill>
                <a:latin typeface="Pigment DEMO" panose="02000506000000020004" pitchFamily="50" charset="0"/>
              </a:rPr>
              <a:t>WHAT TIME IS IT?</a:t>
            </a:r>
            <a:endParaRPr lang="es-ES" sz="9600" dirty="0">
              <a:solidFill>
                <a:schemeClr val="bg1">
                  <a:lumMod val="95000"/>
                </a:schemeClr>
              </a:solidFill>
              <a:latin typeface="Pigment DEMO" panose="02000506000000020004" pitchFamily="50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683">
            <a:off x="1179345" y="4336869"/>
            <a:ext cx="1638543" cy="1267097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0" y="-4493"/>
            <a:ext cx="12192000" cy="484370"/>
            <a:chOff x="0" y="-4493"/>
            <a:chExt cx="12192000" cy="48437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823"/>
              <a:ext cx="1998617" cy="360476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458" y="155255"/>
              <a:ext cx="1921544" cy="278189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364" y="34074"/>
              <a:ext cx="1998617" cy="445253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7914" y="107379"/>
              <a:ext cx="1998617" cy="344928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3383" y="148866"/>
              <a:ext cx="1998617" cy="26792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4114" y="-4493"/>
              <a:ext cx="1955698" cy="484370"/>
            </a:xfrm>
            <a:prstGeom prst="rect">
              <a:avLst/>
            </a:prstGeom>
          </p:spPr>
        </p:pic>
      </p:grpSp>
      <p:grpSp>
        <p:nvGrpSpPr>
          <p:cNvPr id="12" name="Grupo 11"/>
          <p:cNvGrpSpPr/>
          <p:nvPr/>
        </p:nvGrpSpPr>
        <p:grpSpPr>
          <a:xfrm>
            <a:off x="16981" y="6235198"/>
            <a:ext cx="12192000" cy="484370"/>
            <a:chOff x="0" y="-4493"/>
            <a:chExt cx="12192000" cy="484370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823"/>
              <a:ext cx="1998617" cy="360476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458" y="155255"/>
              <a:ext cx="1921544" cy="278189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364" y="34074"/>
              <a:ext cx="1998617" cy="445253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7914" y="107379"/>
              <a:ext cx="1998617" cy="344928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3383" y="148866"/>
              <a:ext cx="1998617" cy="267923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4114" y="-4493"/>
              <a:ext cx="1955698" cy="484370"/>
            </a:xfrm>
            <a:prstGeom prst="rect">
              <a:avLst/>
            </a:prstGeom>
          </p:spPr>
        </p:pic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30" y="3134473"/>
            <a:ext cx="1998617" cy="208822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41448" y="2217995"/>
            <a:ext cx="3024820" cy="391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50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861106"/>
            <a:ext cx="9144000" cy="1542460"/>
          </a:xfrm>
        </p:spPr>
        <p:txBody>
          <a:bodyPr>
            <a:normAutofit/>
          </a:bodyPr>
          <a:lstStyle/>
          <a:p>
            <a:r>
              <a:rPr lang="es-ES" sz="9600" dirty="0" smtClean="0">
                <a:solidFill>
                  <a:schemeClr val="bg1">
                    <a:lumMod val="95000"/>
                  </a:schemeClr>
                </a:solidFill>
                <a:latin typeface="Pigment DEMO" panose="02000506000000020004" pitchFamily="50" charset="0"/>
              </a:rPr>
              <a:t>WHAT TIME IS IT?</a:t>
            </a:r>
            <a:endParaRPr lang="es-ES" sz="9600" dirty="0">
              <a:solidFill>
                <a:schemeClr val="bg1">
                  <a:lumMod val="95000"/>
                </a:schemeClr>
              </a:solidFill>
              <a:latin typeface="Pigment DEMO" panose="02000506000000020004" pitchFamily="50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0" y="6814"/>
            <a:ext cx="12192000" cy="484370"/>
            <a:chOff x="0" y="-4493"/>
            <a:chExt cx="12192000" cy="48437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823"/>
              <a:ext cx="1998617" cy="360476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458" y="155255"/>
              <a:ext cx="1921544" cy="278189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364" y="34074"/>
              <a:ext cx="1998617" cy="445253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7914" y="107379"/>
              <a:ext cx="1998617" cy="344928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3383" y="148866"/>
              <a:ext cx="1998617" cy="26792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4114" y="-4493"/>
              <a:ext cx="1955698" cy="484370"/>
            </a:xfrm>
            <a:prstGeom prst="rect">
              <a:avLst/>
            </a:prstGeom>
          </p:spPr>
        </p:pic>
      </p:grpSp>
      <p:grpSp>
        <p:nvGrpSpPr>
          <p:cNvPr id="12" name="Grupo 11"/>
          <p:cNvGrpSpPr/>
          <p:nvPr/>
        </p:nvGrpSpPr>
        <p:grpSpPr>
          <a:xfrm>
            <a:off x="16981" y="6235198"/>
            <a:ext cx="12192000" cy="484370"/>
            <a:chOff x="0" y="-4493"/>
            <a:chExt cx="12192000" cy="484370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823"/>
              <a:ext cx="1998617" cy="360476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458" y="155255"/>
              <a:ext cx="1921544" cy="278189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364" y="34074"/>
              <a:ext cx="1998617" cy="445253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7914" y="107379"/>
              <a:ext cx="1998617" cy="344928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3383" y="148866"/>
              <a:ext cx="1998617" cy="267923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4114" y="-4493"/>
              <a:ext cx="1955698" cy="484370"/>
            </a:xfrm>
            <a:prstGeom prst="rect">
              <a:avLst/>
            </a:prstGeom>
          </p:spPr>
        </p:pic>
      </p:grpSp>
      <p:sp>
        <p:nvSpPr>
          <p:cNvPr id="21" name="CuadroTexto 20"/>
          <p:cNvSpPr txBox="1"/>
          <p:nvPr/>
        </p:nvSpPr>
        <p:spPr>
          <a:xfrm>
            <a:off x="2465615" y="3631603"/>
            <a:ext cx="47415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DK Cover Up" pitchFamily="50" charset="0"/>
              </a:rPr>
              <a:t>It’s</a:t>
            </a:r>
            <a:r>
              <a:rPr lang="es-E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DK Cover Up" pitchFamily="50" charset="0"/>
              </a:rPr>
              <a:t> </a:t>
            </a:r>
            <a:r>
              <a:rPr lang="es-ES" sz="4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DK Cover Up" pitchFamily="50" charset="0"/>
              </a:rPr>
              <a:t>half</a:t>
            </a:r>
            <a:r>
              <a:rPr lang="es-E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DK Cover Up" pitchFamily="50" charset="0"/>
              </a:rPr>
              <a:t> </a:t>
            </a:r>
            <a:r>
              <a:rPr lang="es-ES" sz="4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DK Cover Up" pitchFamily="50" charset="0"/>
              </a:rPr>
              <a:t>past</a:t>
            </a:r>
            <a:r>
              <a:rPr lang="es-E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DK Cover Up" pitchFamily="50" charset="0"/>
              </a:rPr>
              <a:t> </a:t>
            </a:r>
            <a:r>
              <a:rPr lang="es-ES" sz="4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DK Cover Up" pitchFamily="50" charset="0"/>
              </a:rPr>
              <a:t>eight</a:t>
            </a:r>
            <a:endParaRPr lang="es-ES" sz="4800" dirty="0" smtClean="0">
              <a:solidFill>
                <a:schemeClr val="accent1">
                  <a:lumMod val="60000"/>
                  <a:lumOff val="40000"/>
                </a:schemeClr>
              </a:solidFill>
              <a:latin typeface="DK Cover Up" pitchFamily="50" charset="0"/>
            </a:endParaRPr>
          </a:p>
          <a:p>
            <a:pPr algn="ctr"/>
            <a:r>
              <a:rPr lang="es-E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DK Cover Up" pitchFamily="50" charset="0"/>
              </a:rPr>
              <a:t>(8:30)</a:t>
            </a:r>
            <a:endParaRPr lang="es-ES" sz="4800" dirty="0">
              <a:solidFill>
                <a:schemeClr val="accent1">
                  <a:lumMod val="60000"/>
                  <a:lumOff val="40000"/>
                </a:schemeClr>
              </a:solidFill>
              <a:latin typeface="DK Cover Up" pitchFamily="50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4279">
            <a:off x="421535" y="2329797"/>
            <a:ext cx="1837352" cy="142083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316" y="2304423"/>
            <a:ext cx="3406684" cy="340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75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861106"/>
            <a:ext cx="9144000" cy="1542460"/>
          </a:xfrm>
        </p:spPr>
        <p:txBody>
          <a:bodyPr>
            <a:normAutofit/>
          </a:bodyPr>
          <a:lstStyle/>
          <a:p>
            <a:r>
              <a:rPr lang="es-ES" sz="9600" dirty="0" smtClean="0">
                <a:solidFill>
                  <a:schemeClr val="bg1">
                    <a:lumMod val="95000"/>
                  </a:schemeClr>
                </a:solidFill>
                <a:latin typeface="Pigment DEMO" panose="02000506000000020004" pitchFamily="50" charset="0"/>
              </a:rPr>
              <a:t>WHAT TIME IS IT?</a:t>
            </a:r>
            <a:endParaRPr lang="es-ES" sz="9600" dirty="0">
              <a:solidFill>
                <a:schemeClr val="bg1">
                  <a:lumMod val="95000"/>
                </a:schemeClr>
              </a:solidFill>
              <a:latin typeface="Pigment DEMO" panose="02000506000000020004" pitchFamily="50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0" y="6814"/>
            <a:ext cx="12192000" cy="484370"/>
            <a:chOff x="0" y="-4493"/>
            <a:chExt cx="12192000" cy="48437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823"/>
              <a:ext cx="1998617" cy="360476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458" y="155255"/>
              <a:ext cx="1921544" cy="278189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364" y="34074"/>
              <a:ext cx="1998617" cy="445253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7914" y="107379"/>
              <a:ext cx="1998617" cy="344928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3383" y="148866"/>
              <a:ext cx="1998617" cy="26792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4114" y="-4493"/>
              <a:ext cx="1955698" cy="484370"/>
            </a:xfrm>
            <a:prstGeom prst="rect">
              <a:avLst/>
            </a:prstGeom>
          </p:spPr>
        </p:pic>
      </p:grpSp>
      <p:grpSp>
        <p:nvGrpSpPr>
          <p:cNvPr id="12" name="Grupo 11"/>
          <p:cNvGrpSpPr/>
          <p:nvPr/>
        </p:nvGrpSpPr>
        <p:grpSpPr>
          <a:xfrm>
            <a:off x="16981" y="6235198"/>
            <a:ext cx="12192000" cy="484370"/>
            <a:chOff x="0" y="-4493"/>
            <a:chExt cx="12192000" cy="484370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823"/>
              <a:ext cx="1998617" cy="360476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458" y="155255"/>
              <a:ext cx="1921544" cy="278189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364" y="34074"/>
              <a:ext cx="1998617" cy="445253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7914" y="107379"/>
              <a:ext cx="1998617" cy="344928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3383" y="148866"/>
              <a:ext cx="1998617" cy="267923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4114" y="-4493"/>
              <a:ext cx="1955698" cy="484370"/>
            </a:xfrm>
            <a:prstGeom prst="rect">
              <a:avLst/>
            </a:prstGeom>
          </p:spPr>
        </p:pic>
      </p:grpSp>
      <p:sp>
        <p:nvSpPr>
          <p:cNvPr id="21" name="CuadroTexto 20"/>
          <p:cNvSpPr txBox="1"/>
          <p:nvPr/>
        </p:nvSpPr>
        <p:spPr>
          <a:xfrm>
            <a:off x="6096000" y="2860416"/>
            <a:ext cx="4538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err="1" smtClean="0">
                <a:solidFill>
                  <a:srgbClr val="C55791"/>
                </a:solidFill>
                <a:latin typeface="DK Cover Up" pitchFamily="50" charset="0"/>
              </a:rPr>
              <a:t>It’s</a:t>
            </a:r>
            <a:r>
              <a:rPr lang="es-ES" sz="4800" dirty="0" smtClean="0">
                <a:solidFill>
                  <a:srgbClr val="C55791"/>
                </a:solidFill>
                <a:latin typeface="DK Cover Up" pitchFamily="50" charset="0"/>
              </a:rPr>
              <a:t> </a:t>
            </a:r>
            <a:r>
              <a:rPr lang="es-ES" sz="4800" dirty="0" err="1" smtClean="0">
                <a:solidFill>
                  <a:srgbClr val="C55791"/>
                </a:solidFill>
                <a:latin typeface="DK Cover Up" pitchFamily="50" charset="0"/>
              </a:rPr>
              <a:t>twenty</a:t>
            </a:r>
            <a:r>
              <a:rPr lang="es-ES" sz="4800" dirty="0" smtClean="0">
                <a:solidFill>
                  <a:srgbClr val="C55791"/>
                </a:solidFill>
                <a:latin typeface="DK Cover Up" pitchFamily="50" charset="0"/>
              </a:rPr>
              <a:t> to ten</a:t>
            </a:r>
          </a:p>
          <a:p>
            <a:pPr algn="ctr"/>
            <a:r>
              <a:rPr lang="es-ES" sz="4800" dirty="0" smtClean="0">
                <a:solidFill>
                  <a:srgbClr val="C55791"/>
                </a:solidFill>
                <a:latin typeface="Bigness" panose="02000603000000000000" pitchFamily="2" charset="0"/>
                <a:ea typeface="Bigness" panose="02000603000000000000" pitchFamily="2" charset="0"/>
              </a:rPr>
              <a:t>(9:40)</a:t>
            </a:r>
            <a:endParaRPr lang="es-ES" sz="4800" dirty="0">
              <a:solidFill>
                <a:srgbClr val="C55791"/>
              </a:solidFill>
              <a:latin typeface="Bigness" panose="02000603000000000000" pitchFamily="2" charset="0"/>
              <a:ea typeface="Bigness" panose="020006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15" y="2301799"/>
            <a:ext cx="3492461" cy="349246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642" y="1426812"/>
            <a:ext cx="1094716" cy="1591236"/>
          </a:xfrm>
          <a:prstGeom prst="rect">
            <a:avLst/>
          </a:prstGeom>
        </p:spPr>
      </p:pic>
      <p:sp>
        <p:nvSpPr>
          <p:cNvPr id="22" name="Rectángulo redondeado 21"/>
          <p:cNvSpPr/>
          <p:nvPr/>
        </p:nvSpPr>
        <p:spPr>
          <a:xfrm>
            <a:off x="5810826" y="4566641"/>
            <a:ext cx="6132645" cy="1336923"/>
          </a:xfrm>
          <a:prstGeom prst="roundRect">
            <a:avLst/>
          </a:prstGeom>
          <a:solidFill>
            <a:schemeClr val="bg1">
              <a:lumMod val="6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/>
          <p:cNvSpPr txBox="1"/>
          <p:nvPr/>
        </p:nvSpPr>
        <p:spPr>
          <a:xfrm>
            <a:off x="5810826" y="4864061"/>
            <a:ext cx="6034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DK Cover Up" pitchFamily="50" charset="0"/>
              </a:rPr>
              <a:t>Remember</a:t>
            </a:r>
            <a:r>
              <a:rPr lang="es-E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DK Cover Up" pitchFamily="50" charset="0"/>
              </a:rPr>
              <a:t>: minutes to </a:t>
            </a:r>
            <a:r>
              <a:rPr lang="es-E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DK Cover Up" pitchFamily="50" charset="0"/>
              </a:rPr>
              <a:t>arrive</a:t>
            </a:r>
            <a:r>
              <a:rPr lang="es-E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DK Cover Up" pitchFamily="50" charset="0"/>
              </a:rPr>
              <a:t> to</a:t>
            </a:r>
            <a:endParaRPr lang="es-ES" sz="3600" dirty="0">
              <a:solidFill>
                <a:schemeClr val="accent4">
                  <a:lumMod val="40000"/>
                  <a:lumOff val="60000"/>
                </a:schemeClr>
              </a:solidFill>
              <a:latin typeface="DK Cover Up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95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861106"/>
            <a:ext cx="9144000" cy="1542460"/>
          </a:xfrm>
        </p:spPr>
        <p:txBody>
          <a:bodyPr>
            <a:normAutofit/>
          </a:bodyPr>
          <a:lstStyle/>
          <a:p>
            <a:r>
              <a:rPr lang="es-ES" sz="9600" dirty="0" smtClean="0">
                <a:solidFill>
                  <a:schemeClr val="bg1">
                    <a:lumMod val="95000"/>
                  </a:schemeClr>
                </a:solidFill>
                <a:latin typeface="Pigment DEMO" panose="02000506000000020004" pitchFamily="50" charset="0"/>
              </a:rPr>
              <a:t>WHAT TIME IS IT?</a:t>
            </a:r>
            <a:endParaRPr lang="es-ES" sz="9600" dirty="0">
              <a:solidFill>
                <a:schemeClr val="bg1">
                  <a:lumMod val="95000"/>
                </a:schemeClr>
              </a:solidFill>
              <a:latin typeface="Pigment DEMO" panose="02000506000000020004" pitchFamily="50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0" y="6814"/>
            <a:ext cx="12192000" cy="484370"/>
            <a:chOff x="0" y="-4493"/>
            <a:chExt cx="12192000" cy="48437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823"/>
              <a:ext cx="1998617" cy="360476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458" y="155255"/>
              <a:ext cx="1921544" cy="278189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364" y="34074"/>
              <a:ext cx="1998617" cy="445253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7914" y="107379"/>
              <a:ext cx="1998617" cy="344928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3383" y="148866"/>
              <a:ext cx="1998617" cy="26792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4114" y="-4493"/>
              <a:ext cx="1955698" cy="484370"/>
            </a:xfrm>
            <a:prstGeom prst="rect">
              <a:avLst/>
            </a:prstGeom>
          </p:spPr>
        </p:pic>
      </p:grpSp>
      <p:grpSp>
        <p:nvGrpSpPr>
          <p:cNvPr id="12" name="Grupo 11"/>
          <p:cNvGrpSpPr/>
          <p:nvPr/>
        </p:nvGrpSpPr>
        <p:grpSpPr>
          <a:xfrm>
            <a:off x="16981" y="6235198"/>
            <a:ext cx="12192000" cy="484370"/>
            <a:chOff x="0" y="-4493"/>
            <a:chExt cx="12192000" cy="484370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823"/>
              <a:ext cx="1998617" cy="360476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458" y="155255"/>
              <a:ext cx="1921544" cy="278189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364" y="34074"/>
              <a:ext cx="1998617" cy="445253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7914" y="107379"/>
              <a:ext cx="1998617" cy="344928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3383" y="148866"/>
              <a:ext cx="1998617" cy="267923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4114" y="-4493"/>
              <a:ext cx="1955698" cy="484370"/>
            </a:xfrm>
            <a:prstGeom prst="rect">
              <a:avLst/>
            </a:prstGeom>
          </p:spPr>
        </p:pic>
      </p:grpSp>
      <p:sp>
        <p:nvSpPr>
          <p:cNvPr id="21" name="CuadroTexto 20"/>
          <p:cNvSpPr txBox="1"/>
          <p:nvPr/>
        </p:nvSpPr>
        <p:spPr>
          <a:xfrm>
            <a:off x="2203087" y="3002596"/>
            <a:ext cx="47415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err="1" smtClean="0">
                <a:solidFill>
                  <a:srgbClr val="ED8D6F"/>
                </a:solidFill>
                <a:latin typeface="DK Cover Up" pitchFamily="50" charset="0"/>
              </a:rPr>
              <a:t>It’s</a:t>
            </a:r>
            <a:r>
              <a:rPr lang="es-ES" sz="4800" dirty="0" smtClean="0">
                <a:solidFill>
                  <a:srgbClr val="ED8D6F"/>
                </a:solidFill>
                <a:latin typeface="DK Cover Up" pitchFamily="50" charset="0"/>
              </a:rPr>
              <a:t> </a:t>
            </a:r>
            <a:r>
              <a:rPr lang="es-ES" sz="4800" dirty="0" err="1" smtClean="0">
                <a:solidFill>
                  <a:srgbClr val="ED8D6F"/>
                </a:solidFill>
                <a:latin typeface="DK Cover Up" pitchFamily="50" charset="0"/>
              </a:rPr>
              <a:t>quarter</a:t>
            </a:r>
            <a:r>
              <a:rPr lang="es-ES" sz="4800" dirty="0" smtClean="0">
                <a:solidFill>
                  <a:srgbClr val="ED8D6F"/>
                </a:solidFill>
                <a:latin typeface="DK Cover Up" pitchFamily="50" charset="0"/>
              </a:rPr>
              <a:t> to </a:t>
            </a:r>
            <a:r>
              <a:rPr lang="es-ES" sz="4800" dirty="0" err="1" smtClean="0">
                <a:solidFill>
                  <a:srgbClr val="ED8D6F"/>
                </a:solidFill>
                <a:latin typeface="DK Cover Up" pitchFamily="50" charset="0"/>
              </a:rPr>
              <a:t>five</a:t>
            </a:r>
            <a:endParaRPr lang="es-ES" sz="4800" dirty="0" smtClean="0">
              <a:solidFill>
                <a:srgbClr val="ED8D6F"/>
              </a:solidFill>
              <a:latin typeface="DK Cover Up" pitchFamily="50" charset="0"/>
            </a:endParaRPr>
          </a:p>
          <a:p>
            <a:pPr algn="ctr"/>
            <a:r>
              <a:rPr lang="es-ES" sz="4800" dirty="0" smtClean="0">
                <a:solidFill>
                  <a:srgbClr val="ED8D6F"/>
                </a:solidFill>
                <a:latin typeface="Bigness" panose="02000603000000000000" pitchFamily="2" charset="0"/>
                <a:ea typeface="Bigness" panose="02000603000000000000" pitchFamily="2" charset="0"/>
              </a:rPr>
              <a:t>(4:45)</a:t>
            </a:r>
            <a:endParaRPr lang="es-ES" sz="4800" dirty="0">
              <a:solidFill>
                <a:srgbClr val="ED8D6F"/>
              </a:solidFill>
              <a:latin typeface="Bigness" panose="02000603000000000000" pitchFamily="2" charset="0"/>
              <a:ea typeface="Bigness" panose="020006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9108">
            <a:off x="857551" y="1831382"/>
            <a:ext cx="1332897" cy="103340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11" y="2301953"/>
            <a:ext cx="3490296" cy="3490296"/>
          </a:xfrm>
          <a:prstGeom prst="rect">
            <a:avLst/>
          </a:prstGeom>
        </p:spPr>
      </p:pic>
      <p:sp>
        <p:nvSpPr>
          <p:cNvPr id="23" name="Rectángulo redondeado 22"/>
          <p:cNvSpPr/>
          <p:nvPr/>
        </p:nvSpPr>
        <p:spPr>
          <a:xfrm>
            <a:off x="1210691" y="4679682"/>
            <a:ext cx="6132645" cy="1336923"/>
          </a:xfrm>
          <a:prstGeom prst="roundRect">
            <a:avLst/>
          </a:prstGeom>
          <a:solidFill>
            <a:schemeClr val="bg1">
              <a:lumMod val="6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1210691" y="4977102"/>
            <a:ext cx="6034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DK Cover Up" pitchFamily="50" charset="0"/>
              </a:rPr>
              <a:t>Remember</a:t>
            </a:r>
            <a:r>
              <a:rPr lang="es-E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DK Cover Up" pitchFamily="50" charset="0"/>
              </a:rPr>
              <a:t>: minutes to </a:t>
            </a:r>
            <a:r>
              <a:rPr lang="es-E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DK Cover Up" pitchFamily="50" charset="0"/>
              </a:rPr>
              <a:t>arrive</a:t>
            </a:r>
            <a:r>
              <a:rPr lang="es-E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DK Cover Up" pitchFamily="50" charset="0"/>
              </a:rPr>
              <a:t> to</a:t>
            </a:r>
            <a:endParaRPr lang="es-ES" sz="3600" dirty="0">
              <a:solidFill>
                <a:schemeClr val="accent4">
                  <a:lumMod val="40000"/>
                  <a:lumOff val="60000"/>
                </a:schemeClr>
              </a:solidFill>
              <a:latin typeface="DK Cover Up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10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861106"/>
            <a:ext cx="9144000" cy="1542460"/>
          </a:xfrm>
        </p:spPr>
        <p:txBody>
          <a:bodyPr>
            <a:normAutofit/>
          </a:bodyPr>
          <a:lstStyle/>
          <a:p>
            <a:r>
              <a:rPr lang="es-ES" sz="9600" dirty="0" smtClean="0">
                <a:solidFill>
                  <a:schemeClr val="bg1">
                    <a:lumMod val="95000"/>
                  </a:schemeClr>
                </a:solidFill>
                <a:latin typeface="Pigment DEMO" panose="02000506000000020004" pitchFamily="50" charset="0"/>
              </a:rPr>
              <a:t>WHAT TIME IS IT?</a:t>
            </a:r>
            <a:endParaRPr lang="es-ES" sz="9600" dirty="0">
              <a:solidFill>
                <a:schemeClr val="bg1">
                  <a:lumMod val="95000"/>
                </a:schemeClr>
              </a:solidFill>
              <a:latin typeface="Pigment DEMO" panose="02000506000000020004" pitchFamily="50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0" y="6814"/>
            <a:ext cx="12192000" cy="484370"/>
            <a:chOff x="0" y="-4493"/>
            <a:chExt cx="12192000" cy="48437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823"/>
              <a:ext cx="1998617" cy="360476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458" y="155255"/>
              <a:ext cx="1921544" cy="278189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364" y="34074"/>
              <a:ext cx="1998617" cy="445253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7914" y="107379"/>
              <a:ext cx="1998617" cy="344928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3383" y="148866"/>
              <a:ext cx="1998617" cy="26792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4114" y="-4493"/>
              <a:ext cx="1955698" cy="484370"/>
            </a:xfrm>
            <a:prstGeom prst="rect">
              <a:avLst/>
            </a:prstGeom>
          </p:spPr>
        </p:pic>
      </p:grpSp>
      <p:grpSp>
        <p:nvGrpSpPr>
          <p:cNvPr id="12" name="Grupo 11"/>
          <p:cNvGrpSpPr/>
          <p:nvPr/>
        </p:nvGrpSpPr>
        <p:grpSpPr>
          <a:xfrm>
            <a:off x="16981" y="6235198"/>
            <a:ext cx="12192000" cy="484370"/>
            <a:chOff x="0" y="-4493"/>
            <a:chExt cx="12192000" cy="484370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823"/>
              <a:ext cx="1998617" cy="360476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458" y="155255"/>
              <a:ext cx="1921544" cy="278189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364" y="34074"/>
              <a:ext cx="1998617" cy="445253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7914" y="107379"/>
              <a:ext cx="1998617" cy="344928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3383" y="148866"/>
              <a:ext cx="1998617" cy="267923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4114" y="-4493"/>
              <a:ext cx="1955698" cy="484370"/>
            </a:xfrm>
            <a:prstGeom prst="rect">
              <a:avLst/>
            </a:prstGeom>
          </p:spPr>
        </p:pic>
      </p:grpSp>
      <p:sp>
        <p:nvSpPr>
          <p:cNvPr id="21" name="CuadroTexto 20"/>
          <p:cNvSpPr txBox="1"/>
          <p:nvPr/>
        </p:nvSpPr>
        <p:spPr>
          <a:xfrm>
            <a:off x="5127791" y="2897869"/>
            <a:ext cx="6258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DK Cover Up" pitchFamily="50" charset="0"/>
              </a:rPr>
              <a:t>It’s</a:t>
            </a:r>
            <a:r>
              <a:rPr lang="es-ES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DK Cover Up" pitchFamily="50" charset="0"/>
              </a:rPr>
              <a:t> ten to </a:t>
            </a:r>
            <a:r>
              <a:rPr lang="es-ES" sz="4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DK Cover Up" pitchFamily="50" charset="0"/>
              </a:rPr>
              <a:t>three</a:t>
            </a:r>
            <a:r>
              <a:rPr lang="es-ES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DK Cover Up" pitchFamily="50" charset="0"/>
              </a:rPr>
              <a:t> </a:t>
            </a:r>
            <a:r>
              <a:rPr lang="es-ES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igness" panose="02000603000000000000" pitchFamily="2" charset="0"/>
                <a:ea typeface="Bigness" panose="02000603000000000000" pitchFamily="2" charset="0"/>
              </a:rPr>
              <a:t>(</a:t>
            </a:r>
            <a:r>
              <a:rPr lang="es-ES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igness" panose="02000603000000000000" pitchFamily="2" charset="0"/>
                <a:ea typeface="Bigness" panose="02000603000000000000" pitchFamily="2" charset="0"/>
              </a:rPr>
              <a:t>2</a:t>
            </a:r>
            <a:r>
              <a:rPr lang="es-ES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igness" panose="02000603000000000000" pitchFamily="2" charset="0"/>
                <a:ea typeface="Bigness" panose="02000603000000000000" pitchFamily="2" charset="0"/>
              </a:rPr>
              <a:t>:50)</a:t>
            </a:r>
            <a:endParaRPr lang="es-ES" sz="4800" dirty="0">
              <a:solidFill>
                <a:schemeClr val="accent4">
                  <a:lumMod val="60000"/>
                  <a:lumOff val="40000"/>
                </a:schemeClr>
              </a:solidFill>
              <a:latin typeface="Bigness" panose="02000603000000000000" pitchFamily="2" charset="0"/>
              <a:ea typeface="Bigness" panose="0200060300000000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580" y="2269937"/>
            <a:ext cx="3431638" cy="343163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090" y="4960998"/>
            <a:ext cx="987164" cy="1213898"/>
          </a:xfrm>
          <a:prstGeom prst="rect">
            <a:avLst/>
          </a:prstGeom>
        </p:spPr>
      </p:pic>
      <p:sp>
        <p:nvSpPr>
          <p:cNvPr id="20" name="Rectángulo redondeado 19"/>
          <p:cNvSpPr/>
          <p:nvPr/>
        </p:nvSpPr>
        <p:spPr>
          <a:xfrm>
            <a:off x="5127791" y="4251195"/>
            <a:ext cx="6132645" cy="1336923"/>
          </a:xfrm>
          <a:prstGeom prst="roundRect">
            <a:avLst/>
          </a:prstGeom>
          <a:solidFill>
            <a:schemeClr val="bg1">
              <a:lumMod val="6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5127791" y="4548615"/>
            <a:ext cx="6034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DK Cover Up" pitchFamily="50" charset="0"/>
              </a:rPr>
              <a:t>Remember</a:t>
            </a:r>
            <a:r>
              <a:rPr lang="es-E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DK Cover Up" pitchFamily="50" charset="0"/>
              </a:rPr>
              <a:t>: minutes to </a:t>
            </a:r>
            <a:r>
              <a:rPr lang="es-E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DK Cover Up" pitchFamily="50" charset="0"/>
              </a:rPr>
              <a:t>arrive</a:t>
            </a:r>
            <a:r>
              <a:rPr lang="es-E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DK Cover Up" pitchFamily="50" charset="0"/>
              </a:rPr>
              <a:t> to</a:t>
            </a:r>
            <a:endParaRPr lang="es-ES" sz="3600" dirty="0">
              <a:solidFill>
                <a:schemeClr val="accent4">
                  <a:lumMod val="40000"/>
                  <a:lumOff val="60000"/>
                </a:schemeClr>
              </a:solidFill>
              <a:latin typeface="DK Cover Up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30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861106"/>
            <a:ext cx="9144000" cy="1542460"/>
          </a:xfrm>
        </p:spPr>
        <p:txBody>
          <a:bodyPr>
            <a:normAutofit/>
          </a:bodyPr>
          <a:lstStyle/>
          <a:p>
            <a:r>
              <a:rPr lang="es-ES" sz="9600" dirty="0" smtClean="0">
                <a:solidFill>
                  <a:schemeClr val="bg1">
                    <a:lumMod val="95000"/>
                  </a:schemeClr>
                </a:solidFill>
                <a:latin typeface="Pigment DEMO" panose="02000506000000020004" pitchFamily="50" charset="0"/>
              </a:rPr>
              <a:t>WHAT TIME IS IT?</a:t>
            </a:r>
            <a:endParaRPr lang="es-ES" sz="9600" dirty="0">
              <a:solidFill>
                <a:schemeClr val="bg1">
                  <a:lumMod val="95000"/>
                </a:schemeClr>
              </a:solidFill>
              <a:latin typeface="Pigment DEMO" panose="02000506000000020004" pitchFamily="50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0" y="-4493"/>
            <a:ext cx="12192000" cy="484370"/>
            <a:chOff x="0" y="-4493"/>
            <a:chExt cx="12192000" cy="48437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823"/>
              <a:ext cx="1998617" cy="360476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458" y="155255"/>
              <a:ext cx="1921544" cy="278189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364" y="34074"/>
              <a:ext cx="1998617" cy="445253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7914" y="107379"/>
              <a:ext cx="1998617" cy="344928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3383" y="148866"/>
              <a:ext cx="1998617" cy="26792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4114" y="-4493"/>
              <a:ext cx="1955698" cy="484370"/>
            </a:xfrm>
            <a:prstGeom prst="rect">
              <a:avLst/>
            </a:prstGeom>
          </p:spPr>
        </p:pic>
      </p:grpSp>
      <p:grpSp>
        <p:nvGrpSpPr>
          <p:cNvPr id="12" name="Grupo 11"/>
          <p:cNvGrpSpPr/>
          <p:nvPr/>
        </p:nvGrpSpPr>
        <p:grpSpPr>
          <a:xfrm>
            <a:off x="16981" y="6235198"/>
            <a:ext cx="12192000" cy="484370"/>
            <a:chOff x="0" y="-4493"/>
            <a:chExt cx="12192000" cy="484370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823"/>
              <a:ext cx="1998617" cy="360476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458" y="155255"/>
              <a:ext cx="1921544" cy="278189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364" y="34074"/>
              <a:ext cx="1998617" cy="445253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7914" y="107379"/>
              <a:ext cx="1998617" cy="344928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3383" y="148866"/>
              <a:ext cx="1998617" cy="267923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4114" y="-4493"/>
              <a:ext cx="1955698" cy="484370"/>
            </a:xfrm>
            <a:prstGeom prst="rect">
              <a:avLst/>
            </a:prstGeom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62" y="2327510"/>
            <a:ext cx="5353594" cy="382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3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0981" y="416789"/>
            <a:ext cx="9144000" cy="1542460"/>
          </a:xfrm>
        </p:spPr>
        <p:txBody>
          <a:bodyPr>
            <a:normAutofit/>
          </a:bodyPr>
          <a:lstStyle/>
          <a:p>
            <a:r>
              <a:rPr lang="es-ES" sz="9600" dirty="0" smtClean="0">
                <a:solidFill>
                  <a:schemeClr val="bg1">
                    <a:lumMod val="95000"/>
                  </a:schemeClr>
                </a:solidFill>
                <a:latin typeface="Pigment DEMO" panose="02000506000000020004" pitchFamily="50" charset="0"/>
              </a:rPr>
              <a:t>WHAT TIME IS IT?</a:t>
            </a:r>
            <a:endParaRPr lang="es-ES" sz="9600" dirty="0">
              <a:solidFill>
                <a:schemeClr val="bg1">
                  <a:lumMod val="95000"/>
                </a:schemeClr>
              </a:solidFill>
              <a:latin typeface="Pigment DEMO" panose="02000506000000020004" pitchFamily="50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0" y="-4493"/>
            <a:ext cx="12192000" cy="484370"/>
            <a:chOff x="0" y="-4493"/>
            <a:chExt cx="12192000" cy="48437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823"/>
              <a:ext cx="1998617" cy="360476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458" y="155255"/>
              <a:ext cx="1921544" cy="278189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364" y="34074"/>
              <a:ext cx="1998617" cy="445253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7914" y="107379"/>
              <a:ext cx="1998617" cy="344928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3383" y="148866"/>
              <a:ext cx="1998617" cy="26792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4114" y="-4493"/>
              <a:ext cx="1955698" cy="484370"/>
            </a:xfrm>
            <a:prstGeom prst="rect">
              <a:avLst/>
            </a:prstGeom>
          </p:spPr>
        </p:pic>
      </p:grpSp>
      <p:grpSp>
        <p:nvGrpSpPr>
          <p:cNvPr id="12" name="Grupo 11"/>
          <p:cNvGrpSpPr/>
          <p:nvPr/>
        </p:nvGrpSpPr>
        <p:grpSpPr>
          <a:xfrm>
            <a:off x="16981" y="6235198"/>
            <a:ext cx="12192000" cy="484370"/>
            <a:chOff x="0" y="-4493"/>
            <a:chExt cx="12192000" cy="484370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823"/>
              <a:ext cx="1998617" cy="360476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458" y="155255"/>
              <a:ext cx="1921544" cy="278189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364" y="34074"/>
              <a:ext cx="1998617" cy="445253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7914" y="107379"/>
              <a:ext cx="1998617" cy="344928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3383" y="148866"/>
              <a:ext cx="1998617" cy="267923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4114" y="-4493"/>
              <a:ext cx="1955698" cy="484370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040" b="99088" l="2111" r="98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58" y="1959249"/>
            <a:ext cx="3577754" cy="3105755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5231465" y="3758404"/>
            <a:ext cx="5684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It’s</a:t>
            </a:r>
            <a:r>
              <a:rPr lang="es-ES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 </a:t>
            </a:r>
            <a:r>
              <a:rPr lang="es-ES" sz="4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nine</a:t>
            </a:r>
            <a:r>
              <a:rPr lang="es-ES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 </a:t>
            </a:r>
            <a:r>
              <a:rPr lang="es-ES" sz="4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o’clock</a:t>
            </a:r>
            <a:r>
              <a:rPr lang="es-ES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 (9:00)</a:t>
            </a:r>
            <a:endParaRPr lang="es-ES" sz="4800" dirty="0">
              <a:solidFill>
                <a:schemeClr val="accent2">
                  <a:lumMod val="60000"/>
                  <a:lumOff val="40000"/>
                </a:schemeClr>
              </a:solidFill>
              <a:latin typeface="DK Cover Up" pitchFamily="50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5231465" y="2380531"/>
            <a:ext cx="3916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It’s</a:t>
            </a:r>
            <a:r>
              <a:rPr lang="es-ES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 </a:t>
            </a:r>
            <a:r>
              <a:rPr lang="es-ES" sz="48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 </a:t>
            </a:r>
            <a:r>
              <a:rPr lang="es-ES" sz="4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    </a:t>
            </a:r>
            <a:r>
              <a:rPr lang="es-ES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 </a:t>
            </a:r>
            <a:r>
              <a:rPr lang="es-ES" sz="4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o’clock</a:t>
            </a:r>
            <a:endParaRPr lang="es-ES" sz="4800" dirty="0">
              <a:solidFill>
                <a:schemeClr val="accent2">
                  <a:lumMod val="60000"/>
                  <a:lumOff val="40000"/>
                </a:schemeClr>
              </a:solidFill>
              <a:latin typeface="DK Cover Up" pitchFamily="50" charset="0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4872446" y="2175203"/>
            <a:ext cx="4598125" cy="1336923"/>
          </a:xfrm>
          <a:prstGeom prst="roundRect">
            <a:avLst/>
          </a:prstGeom>
          <a:solidFill>
            <a:schemeClr val="bg1">
              <a:lumMod val="6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082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1"/>
          <p:cNvSpPr/>
          <p:nvPr/>
        </p:nvSpPr>
        <p:spPr>
          <a:xfrm>
            <a:off x="1385273" y="2396915"/>
            <a:ext cx="4598125" cy="1336923"/>
          </a:xfrm>
          <a:prstGeom prst="roundRect">
            <a:avLst/>
          </a:prstGeom>
          <a:solidFill>
            <a:schemeClr val="bg1">
              <a:lumMod val="6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0981" y="416789"/>
            <a:ext cx="9144000" cy="1542460"/>
          </a:xfrm>
        </p:spPr>
        <p:txBody>
          <a:bodyPr>
            <a:normAutofit/>
          </a:bodyPr>
          <a:lstStyle/>
          <a:p>
            <a:r>
              <a:rPr lang="es-ES" sz="9600" dirty="0" smtClean="0">
                <a:solidFill>
                  <a:schemeClr val="bg1">
                    <a:lumMod val="95000"/>
                  </a:schemeClr>
                </a:solidFill>
                <a:latin typeface="Pigment DEMO" panose="02000506000000020004" pitchFamily="50" charset="0"/>
              </a:rPr>
              <a:t>WHAT TIME IS IT?</a:t>
            </a:r>
            <a:endParaRPr lang="es-ES" sz="9600" dirty="0">
              <a:solidFill>
                <a:schemeClr val="bg1">
                  <a:lumMod val="95000"/>
                </a:schemeClr>
              </a:solidFill>
              <a:latin typeface="Pigment DEMO" panose="02000506000000020004" pitchFamily="50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0" y="-4493"/>
            <a:ext cx="12192000" cy="484370"/>
            <a:chOff x="0" y="-4493"/>
            <a:chExt cx="12192000" cy="48437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823"/>
              <a:ext cx="1998617" cy="360476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458" y="155255"/>
              <a:ext cx="1921544" cy="278189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364" y="34074"/>
              <a:ext cx="1998617" cy="445253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7914" y="107379"/>
              <a:ext cx="1998617" cy="344928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3383" y="148866"/>
              <a:ext cx="1998617" cy="26792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4114" y="-4493"/>
              <a:ext cx="1955698" cy="484370"/>
            </a:xfrm>
            <a:prstGeom prst="rect">
              <a:avLst/>
            </a:prstGeom>
          </p:spPr>
        </p:pic>
      </p:grpSp>
      <p:grpSp>
        <p:nvGrpSpPr>
          <p:cNvPr id="12" name="Grupo 11"/>
          <p:cNvGrpSpPr/>
          <p:nvPr/>
        </p:nvGrpSpPr>
        <p:grpSpPr>
          <a:xfrm>
            <a:off x="16981" y="6235198"/>
            <a:ext cx="12192000" cy="484370"/>
            <a:chOff x="0" y="-4493"/>
            <a:chExt cx="12192000" cy="484370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823"/>
              <a:ext cx="1998617" cy="360476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458" y="155255"/>
              <a:ext cx="1921544" cy="278189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364" y="34074"/>
              <a:ext cx="1998617" cy="445253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7914" y="107379"/>
              <a:ext cx="1998617" cy="344928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3383" y="148866"/>
              <a:ext cx="1998617" cy="267923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4114" y="-4493"/>
              <a:ext cx="1955698" cy="484370"/>
            </a:xfrm>
            <a:prstGeom prst="rect">
              <a:avLst/>
            </a:prstGeom>
          </p:spPr>
        </p:pic>
      </p:grpSp>
      <p:sp>
        <p:nvSpPr>
          <p:cNvPr id="19" name="CuadroTexto 18"/>
          <p:cNvSpPr txBox="1"/>
          <p:nvPr/>
        </p:nvSpPr>
        <p:spPr>
          <a:xfrm>
            <a:off x="1513228" y="4108158"/>
            <a:ext cx="5684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err="1" smtClean="0">
                <a:solidFill>
                  <a:schemeClr val="bg1">
                    <a:lumMod val="95000"/>
                  </a:schemeClr>
                </a:solidFill>
                <a:latin typeface="DK Cover Up" pitchFamily="50" charset="0"/>
              </a:rPr>
              <a:t>It’s</a:t>
            </a:r>
            <a:r>
              <a:rPr lang="es-ES" sz="4800" dirty="0" smtClean="0">
                <a:solidFill>
                  <a:schemeClr val="bg1">
                    <a:lumMod val="95000"/>
                  </a:schemeClr>
                </a:solidFill>
                <a:latin typeface="DK Cover Up" pitchFamily="50" charset="0"/>
              </a:rPr>
              <a:t> </a:t>
            </a:r>
            <a:r>
              <a:rPr lang="es-ES" sz="4800" dirty="0" err="1" smtClean="0">
                <a:solidFill>
                  <a:schemeClr val="bg1">
                    <a:lumMod val="95000"/>
                  </a:schemeClr>
                </a:solidFill>
                <a:latin typeface="DK Cover Up" pitchFamily="50" charset="0"/>
              </a:rPr>
              <a:t>half</a:t>
            </a:r>
            <a:r>
              <a:rPr lang="es-ES" sz="4800" dirty="0" smtClean="0">
                <a:solidFill>
                  <a:schemeClr val="bg1">
                    <a:lumMod val="95000"/>
                  </a:schemeClr>
                </a:solidFill>
                <a:latin typeface="DK Cover Up" pitchFamily="50" charset="0"/>
              </a:rPr>
              <a:t> </a:t>
            </a:r>
            <a:r>
              <a:rPr lang="es-ES" sz="4800" dirty="0" err="1" smtClean="0">
                <a:solidFill>
                  <a:schemeClr val="bg1">
                    <a:lumMod val="95000"/>
                  </a:schemeClr>
                </a:solidFill>
                <a:latin typeface="DK Cover Up" pitchFamily="50" charset="0"/>
              </a:rPr>
              <a:t>past</a:t>
            </a:r>
            <a:r>
              <a:rPr lang="es-ES" sz="4800" dirty="0" smtClean="0">
                <a:solidFill>
                  <a:schemeClr val="bg1">
                    <a:lumMod val="95000"/>
                  </a:schemeClr>
                </a:solidFill>
                <a:latin typeface="DK Cover Up" pitchFamily="50" charset="0"/>
              </a:rPr>
              <a:t> </a:t>
            </a:r>
            <a:r>
              <a:rPr lang="es-ES" sz="4800" dirty="0" err="1" smtClean="0">
                <a:solidFill>
                  <a:schemeClr val="bg1">
                    <a:lumMod val="95000"/>
                  </a:schemeClr>
                </a:solidFill>
                <a:latin typeface="DK Cover Up" pitchFamily="50" charset="0"/>
              </a:rPr>
              <a:t>two</a:t>
            </a:r>
            <a:r>
              <a:rPr lang="es-ES" sz="4800" dirty="0" smtClean="0">
                <a:solidFill>
                  <a:schemeClr val="bg1">
                    <a:lumMod val="95000"/>
                  </a:schemeClr>
                </a:solidFill>
                <a:latin typeface="DK Cover Up" pitchFamily="50" charset="0"/>
              </a:rPr>
              <a:t> (2:30)</a:t>
            </a:r>
            <a:endParaRPr lang="es-ES" sz="4800" dirty="0">
              <a:solidFill>
                <a:schemeClr val="bg1">
                  <a:lumMod val="95000"/>
                </a:schemeClr>
              </a:solidFill>
              <a:latin typeface="DK Cover Up" pitchFamily="50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513228" y="2638895"/>
            <a:ext cx="4599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err="1" smtClean="0">
                <a:solidFill>
                  <a:schemeClr val="bg1">
                    <a:lumMod val="95000"/>
                  </a:schemeClr>
                </a:solidFill>
                <a:latin typeface="DK Cover Up" pitchFamily="50" charset="0"/>
              </a:rPr>
              <a:t>It’s</a:t>
            </a:r>
            <a:r>
              <a:rPr lang="es-ES" sz="4800" dirty="0">
                <a:solidFill>
                  <a:schemeClr val="bg1">
                    <a:lumMod val="95000"/>
                  </a:schemeClr>
                </a:solidFill>
                <a:latin typeface="DK Cover Up" pitchFamily="50" charset="0"/>
              </a:rPr>
              <a:t> </a:t>
            </a:r>
            <a:r>
              <a:rPr lang="es-ES" sz="4800" dirty="0" err="1" smtClean="0">
                <a:solidFill>
                  <a:schemeClr val="bg1">
                    <a:lumMod val="95000"/>
                  </a:schemeClr>
                </a:solidFill>
                <a:latin typeface="DK Cover Up" pitchFamily="50" charset="0"/>
              </a:rPr>
              <a:t>half</a:t>
            </a:r>
            <a:r>
              <a:rPr lang="es-ES" sz="4800" dirty="0" smtClean="0">
                <a:solidFill>
                  <a:schemeClr val="bg1">
                    <a:lumMod val="95000"/>
                  </a:schemeClr>
                </a:solidFill>
                <a:latin typeface="DK Cover Up" pitchFamily="50" charset="0"/>
              </a:rPr>
              <a:t> </a:t>
            </a:r>
            <a:r>
              <a:rPr lang="es-ES" sz="4800" dirty="0" err="1" smtClean="0">
                <a:solidFill>
                  <a:schemeClr val="bg1">
                    <a:lumMod val="95000"/>
                  </a:schemeClr>
                </a:solidFill>
                <a:latin typeface="DK Cover Up" pitchFamily="50" charset="0"/>
              </a:rPr>
              <a:t>past</a:t>
            </a:r>
            <a:r>
              <a:rPr lang="es-ES" sz="4800" dirty="0" smtClean="0">
                <a:solidFill>
                  <a:schemeClr val="bg1">
                    <a:lumMod val="95000"/>
                  </a:schemeClr>
                </a:solidFill>
                <a:latin typeface="DK Cover Up" pitchFamily="50" charset="0"/>
              </a:rPr>
              <a:t> </a:t>
            </a:r>
            <a:r>
              <a:rPr lang="es-ES" sz="4800" b="1" u="sng" dirty="0" smtClean="0">
                <a:solidFill>
                  <a:schemeClr val="bg1">
                    <a:lumMod val="95000"/>
                  </a:schemeClr>
                </a:solidFill>
                <a:latin typeface="DK Cover Up" pitchFamily="50" charset="0"/>
              </a:rPr>
              <a:t>     </a:t>
            </a:r>
            <a:r>
              <a:rPr lang="es-ES" sz="4800" dirty="0" smtClean="0">
                <a:solidFill>
                  <a:schemeClr val="bg1">
                    <a:lumMod val="95000"/>
                  </a:schemeClr>
                </a:solidFill>
                <a:latin typeface="DK Cover Up" pitchFamily="50" charset="0"/>
              </a:rPr>
              <a:t>.</a:t>
            </a:r>
            <a:r>
              <a:rPr lang="es-ES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    </a:t>
            </a:r>
            <a:r>
              <a:rPr lang="es-ES" sz="4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     </a:t>
            </a:r>
            <a:r>
              <a:rPr lang="es-ES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  </a:t>
            </a:r>
            <a:endParaRPr lang="es-ES" sz="4800" dirty="0">
              <a:solidFill>
                <a:schemeClr val="accent2">
                  <a:lumMod val="60000"/>
                  <a:lumOff val="40000"/>
                </a:schemeClr>
              </a:solidFill>
              <a:latin typeface="DK Cover Up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06" b="98489" l="2239" r="98259">
                        <a14:foregroundMark x1="56716" y1="92145" x2="61194" y2="89426"/>
                        <a14:foregroundMark x1="80100" y1="77039" x2="81592" y2="80363"/>
                        <a14:foregroundMark x1="62189" y1="82175" x2="62935" y2="86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643" y="2010650"/>
            <a:ext cx="38290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62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1"/>
          <p:cNvSpPr/>
          <p:nvPr/>
        </p:nvSpPr>
        <p:spPr>
          <a:xfrm>
            <a:off x="532528" y="3830692"/>
            <a:ext cx="5580453" cy="1336923"/>
          </a:xfrm>
          <a:prstGeom prst="roundRect">
            <a:avLst/>
          </a:prstGeom>
          <a:solidFill>
            <a:schemeClr val="bg1">
              <a:lumMod val="6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0981" y="416789"/>
            <a:ext cx="9144000" cy="1542460"/>
          </a:xfrm>
        </p:spPr>
        <p:txBody>
          <a:bodyPr>
            <a:normAutofit/>
          </a:bodyPr>
          <a:lstStyle/>
          <a:p>
            <a:r>
              <a:rPr lang="es-ES" sz="9600" dirty="0" smtClean="0">
                <a:solidFill>
                  <a:schemeClr val="bg1">
                    <a:lumMod val="95000"/>
                  </a:schemeClr>
                </a:solidFill>
                <a:latin typeface="Pigment DEMO" panose="02000506000000020004" pitchFamily="50" charset="0"/>
              </a:rPr>
              <a:t>WHAT TIME IS IT?</a:t>
            </a:r>
            <a:endParaRPr lang="es-ES" sz="9600" dirty="0">
              <a:solidFill>
                <a:schemeClr val="bg1">
                  <a:lumMod val="95000"/>
                </a:schemeClr>
              </a:solidFill>
              <a:latin typeface="Pigment DEMO" panose="02000506000000020004" pitchFamily="50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0" y="-4493"/>
            <a:ext cx="12192000" cy="484370"/>
            <a:chOff x="0" y="-4493"/>
            <a:chExt cx="12192000" cy="48437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823"/>
              <a:ext cx="1998617" cy="360476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458" y="155255"/>
              <a:ext cx="1921544" cy="278189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364" y="34074"/>
              <a:ext cx="1998617" cy="445253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7914" y="107379"/>
              <a:ext cx="1998617" cy="344928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3383" y="148866"/>
              <a:ext cx="1998617" cy="26792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4114" y="-4493"/>
              <a:ext cx="1955698" cy="484370"/>
            </a:xfrm>
            <a:prstGeom prst="rect">
              <a:avLst/>
            </a:prstGeom>
          </p:spPr>
        </p:pic>
      </p:grpSp>
      <p:grpSp>
        <p:nvGrpSpPr>
          <p:cNvPr id="12" name="Grupo 11"/>
          <p:cNvGrpSpPr/>
          <p:nvPr/>
        </p:nvGrpSpPr>
        <p:grpSpPr>
          <a:xfrm>
            <a:off x="16981" y="6235198"/>
            <a:ext cx="12192000" cy="484370"/>
            <a:chOff x="0" y="-4493"/>
            <a:chExt cx="12192000" cy="484370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823"/>
              <a:ext cx="1998617" cy="360476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458" y="155255"/>
              <a:ext cx="1921544" cy="278189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364" y="34074"/>
              <a:ext cx="1998617" cy="445253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7914" y="107379"/>
              <a:ext cx="1998617" cy="344928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3383" y="148866"/>
              <a:ext cx="1998617" cy="267923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4114" y="-4493"/>
              <a:ext cx="1955698" cy="484370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870">
                        <a14:foregroundMark x1="64714" y1="8621" x2="78516" y2="74425"/>
                        <a14:foregroundMark x1="63281" y1="73276" x2="62370" y2="81034"/>
                        <a14:foregroundMark x1="40104" y1="82759" x2="41276" y2="79023"/>
                        <a14:foregroundMark x1="30208" y1="91379" x2="31641" y2="84195"/>
                        <a14:foregroundMark x1="38672" y1="78448" x2="38672" y2="784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05" y="1798980"/>
            <a:ext cx="4462263" cy="2021962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561710" y="5329384"/>
            <a:ext cx="5667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It’s</a:t>
            </a:r>
            <a:r>
              <a:rPr lang="es-E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 </a:t>
            </a:r>
            <a:r>
              <a:rPr lang="es-E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quarter</a:t>
            </a:r>
            <a:r>
              <a:rPr lang="es-E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 </a:t>
            </a:r>
            <a:r>
              <a:rPr lang="es-E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past</a:t>
            </a:r>
            <a:r>
              <a:rPr lang="es-E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 eleven </a:t>
            </a:r>
            <a:r>
              <a:rPr lang="es-E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igness" panose="02000603000000000000" pitchFamily="2" charset="0"/>
                <a:ea typeface="Bigness" panose="02000603000000000000" pitchFamily="2" charset="0"/>
              </a:rPr>
              <a:t>(11.1</a:t>
            </a:r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igness" panose="02000603000000000000" pitchFamily="2" charset="0"/>
                <a:ea typeface="Bigness" panose="02000603000000000000" pitchFamily="2" charset="0"/>
              </a:rPr>
              <a:t>5)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  <a:latin typeface="Bigness" panose="02000603000000000000" pitchFamily="2" charset="0"/>
              <a:ea typeface="Bigness" panose="02000603000000000000" pitchFamily="2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17982" y="4011058"/>
            <a:ext cx="5332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It’s</a:t>
            </a:r>
            <a:r>
              <a:rPr lang="es-ES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 </a:t>
            </a:r>
            <a:r>
              <a:rPr lang="es-ES" sz="4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quarter</a:t>
            </a:r>
            <a:r>
              <a:rPr lang="es-E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 </a:t>
            </a:r>
            <a:r>
              <a:rPr lang="es-ES" sz="4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past</a:t>
            </a:r>
            <a:r>
              <a:rPr lang="es-E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 </a:t>
            </a:r>
            <a:r>
              <a:rPr lang="es-E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     </a:t>
            </a:r>
            <a:r>
              <a:rPr lang="es-E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.</a:t>
            </a:r>
            <a:endParaRPr lang="es-ES" sz="4400" dirty="0">
              <a:solidFill>
                <a:schemeClr val="accent2">
                  <a:lumMod val="60000"/>
                  <a:lumOff val="40000"/>
                </a:schemeClr>
              </a:solidFill>
              <a:latin typeface="DK Cover Up" pitchFamily="50" charset="0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6246439" y="3849555"/>
            <a:ext cx="5580453" cy="1336923"/>
          </a:xfrm>
          <a:prstGeom prst="roundRect">
            <a:avLst/>
          </a:prstGeom>
          <a:solidFill>
            <a:schemeClr val="bg1">
              <a:lumMod val="6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/>
          <p:cNvSpPr txBox="1"/>
          <p:nvPr/>
        </p:nvSpPr>
        <p:spPr>
          <a:xfrm>
            <a:off x="6275621" y="5348247"/>
            <a:ext cx="5667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It’s</a:t>
            </a:r>
            <a:r>
              <a:rPr lang="es-E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 </a:t>
            </a:r>
            <a:r>
              <a:rPr lang="es-E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quarter</a:t>
            </a:r>
            <a:r>
              <a:rPr lang="es-E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 to </a:t>
            </a:r>
            <a:r>
              <a:rPr lang="es-E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five</a:t>
            </a:r>
            <a:r>
              <a:rPr lang="es-E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 </a:t>
            </a:r>
            <a:r>
              <a:rPr lang="es-E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igness" panose="02000603000000000000" pitchFamily="2" charset="0"/>
                <a:ea typeface="Bigness" panose="02000603000000000000" pitchFamily="2" charset="0"/>
              </a:rPr>
              <a:t>(</a:t>
            </a:r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igness" panose="02000603000000000000" pitchFamily="2" charset="0"/>
                <a:ea typeface="Bigness" panose="02000603000000000000" pitchFamily="2" charset="0"/>
              </a:rPr>
              <a:t>4.45)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  <a:latin typeface="Bigness" panose="02000603000000000000" pitchFamily="2" charset="0"/>
              <a:ea typeface="Bigness" panose="02000603000000000000" pitchFamily="2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331893" y="4029921"/>
            <a:ext cx="5667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It’s</a:t>
            </a:r>
            <a:r>
              <a:rPr lang="es-ES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 </a:t>
            </a:r>
            <a:r>
              <a:rPr lang="es-ES" sz="4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quarter</a:t>
            </a:r>
            <a:r>
              <a:rPr lang="es-E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 to </a:t>
            </a:r>
            <a:r>
              <a:rPr lang="es-ES" sz="4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       </a:t>
            </a:r>
            <a:r>
              <a:rPr lang="es-E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JB Chalk It Up" panose="02000500000000000000" pitchFamily="2" charset="0"/>
              </a:rPr>
              <a:t>(+1)</a:t>
            </a:r>
            <a:r>
              <a:rPr lang="es-E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.</a:t>
            </a:r>
            <a:endParaRPr lang="es-ES" sz="4400" dirty="0">
              <a:solidFill>
                <a:schemeClr val="accent2">
                  <a:lumMod val="60000"/>
                  <a:lumOff val="40000"/>
                </a:schemeClr>
              </a:solidFill>
              <a:latin typeface="DK Cover Up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03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861106"/>
            <a:ext cx="9144000" cy="1542460"/>
          </a:xfrm>
        </p:spPr>
        <p:txBody>
          <a:bodyPr>
            <a:normAutofit/>
          </a:bodyPr>
          <a:lstStyle/>
          <a:p>
            <a:r>
              <a:rPr lang="es-ES" sz="9600" dirty="0" smtClean="0">
                <a:solidFill>
                  <a:schemeClr val="bg1">
                    <a:lumMod val="95000"/>
                  </a:schemeClr>
                </a:solidFill>
                <a:latin typeface="Pigment DEMO" panose="02000506000000020004" pitchFamily="50" charset="0"/>
              </a:rPr>
              <a:t>WHAT TIME IS IT?</a:t>
            </a:r>
            <a:endParaRPr lang="es-ES" sz="9600" dirty="0">
              <a:solidFill>
                <a:schemeClr val="bg1">
                  <a:lumMod val="95000"/>
                </a:schemeClr>
              </a:solidFill>
              <a:latin typeface="Pigment DEMO" panose="02000506000000020004" pitchFamily="50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0" y="-4493"/>
            <a:ext cx="12192000" cy="484370"/>
            <a:chOff x="0" y="-4493"/>
            <a:chExt cx="12192000" cy="48437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823"/>
              <a:ext cx="1998617" cy="360476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458" y="155255"/>
              <a:ext cx="1921544" cy="278189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364" y="34074"/>
              <a:ext cx="1998617" cy="445253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7914" y="107379"/>
              <a:ext cx="1998617" cy="344928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3383" y="148866"/>
              <a:ext cx="1998617" cy="26792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4114" y="-4493"/>
              <a:ext cx="1955698" cy="484370"/>
            </a:xfrm>
            <a:prstGeom prst="rect">
              <a:avLst/>
            </a:prstGeom>
          </p:spPr>
        </p:pic>
      </p:grpSp>
      <p:grpSp>
        <p:nvGrpSpPr>
          <p:cNvPr id="12" name="Grupo 11"/>
          <p:cNvGrpSpPr/>
          <p:nvPr/>
        </p:nvGrpSpPr>
        <p:grpSpPr>
          <a:xfrm>
            <a:off x="16981" y="6235198"/>
            <a:ext cx="12192000" cy="484370"/>
            <a:chOff x="0" y="-4493"/>
            <a:chExt cx="12192000" cy="484370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823"/>
              <a:ext cx="1998617" cy="360476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458" y="155255"/>
              <a:ext cx="1921544" cy="278189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364" y="34074"/>
              <a:ext cx="1998617" cy="445253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7914" y="107379"/>
              <a:ext cx="1998617" cy="344928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3383" y="148866"/>
              <a:ext cx="1998617" cy="267923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4114" y="-4493"/>
              <a:ext cx="1955698" cy="484370"/>
            </a:xfrm>
            <a:prstGeom prst="rect">
              <a:avLst/>
            </a:prstGeom>
          </p:spPr>
        </p:pic>
      </p:grpSp>
      <p:sp>
        <p:nvSpPr>
          <p:cNvPr id="21" name="CuadroTexto 20"/>
          <p:cNvSpPr txBox="1"/>
          <p:nvPr/>
        </p:nvSpPr>
        <p:spPr>
          <a:xfrm>
            <a:off x="1287556" y="3669930"/>
            <a:ext cx="549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It’s</a:t>
            </a:r>
            <a:r>
              <a:rPr lang="es-ES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 </a:t>
            </a:r>
            <a:r>
              <a:rPr lang="es-ES" sz="4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two</a:t>
            </a:r>
            <a:r>
              <a:rPr lang="es-ES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 </a:t>
            </a:r>
            <a:r>
              <a:rPr lang="es-ES" sz="4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o’clock</a:t>
            </a:r>
            <a:r>
              <a:rPr lang="es-ES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ver Up" pitchFamily="50" charset="0"/>
              </a:rPr>
              <a:t> </a:t>
            </a:r>
            <a:r>
              <a:rPr lang="es-ES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igness" panose="02000603000000000000" pitchFamily="2" charset="0"/>
                <a:ea typeface="Bigness" panose="02000603000000000000" pitchFamily="2" charset="0"/>
              </a:rPr>
              <a:t>(2:00)</a:t>
            </a:r>
            <a:endParaRPr lang="es-ES" sz="4800" dirty="0">
              <a:solidFill>
                <a:schemeClr val="accent2">
                  <a:lumMod val="60000"/>
                  <a:lumOff val="40000"/>
                </a:schemeClr>
              </a:solidFill>
              <a:latin typeface="DK Cover Up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048" y="2279384"/>
            <a:ext cx="3487908" cy="348790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1860">
            <a:off x="772109" y="2139292"/>
            <a:ext cx="1608376" cy="129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7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861106"/>
            <a:ext cx="9144000" cy="1542460"/>
          </a:xfrm>
        </p:spPr>
        <p:txBody>
          <a:bodyPr>
            <a:normAutofit/>
          </a:bodyPr>
          <a:lstStyle/>
          <a:p>
            <a:r>
              <a:rPr lang="es-ES" sz="9600" dirty="0" smtClean="0">
                <a:solidFill>
                  <a:schemeClr val="bg1">
                    <a:lumMod val="95000"/>
                  </a:schemeClr>
                </a:solidFill>
                <a:latin typeface="Pigment DEMO" panose="02000506000000020004" pitchFamily="50" charset="0"/>
              </a:rPr>
              <a:t>WHAT TIME IS IT?</a:t>
            </a:r>
            <a:endParaRPr lang="es-ES" sz="9600" dirty="0">
              <a:solidFill>
                <a:schemeClr val="bg1">
                  <a:lumMod val="95000"/>
                </a:schemeClr>
              </a:solidFill>
              <a:latin typeface="Pigment DEMO" panose="02000506000000020004" pitchFamily="50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0" y="-4493"/>
            <a:ext cx="12192000" cy="484370"/>
            <a:chOff x="0" y="-4493"/>
            <a:chExt cx="12192000" cy="48437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823"/>
              <a:ext cx="1998617" cy="360476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458" y="155255"/>
              <a:ext cx="1921544" cy="278189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364" y="34074"/>
              <a:ext cx="1998617" cy="445253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7914" y="107379"/>
              <a:ext cx="1998617" cy="344928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3383" y="148866"/>
              <a:ext cx="1998617" cy="26792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4114" y="-4493"/>
              <a:ext cx="1955698" cy="484370"/>
            </a:xfrm>
            <a:prstGeom prst="rect">
              <a:avLst/>
            </a:prstGeom>
          </p:spPr>
        </p:pic>
      </p:grpSp>
      <p:grpSp>
        <p:nvGrpSpPr>
          <p:cNvPr id="12" name="Grupo 11"/>
          <p:cNvGrpSpPr/>
          <p:nvPr/>
        </p:nvGrpSpPr>
        <p:grpSpPr>
          <a:xfrm>
            <a:off x="16981" y="6235198"/>
            <a:ext cx="12192000" cy="484370"/>
            <a:chOff x="0" y="-4493"/>
            <a:chExt cx="12192000" cy="484370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823"/>
              <a:ext cx="1998617" cy="360476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458" y="155255"/>
              <a:ext cx="1921544" cy="278189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364" y="34074"/>
              <a:ext cx="1998617" cy="445253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7914" y="107379"/>
              <a:ext cx="1998617" cy="344928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3383" y="148866"/>
              <a:ext cx="1998617" cy="267923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4114" y="-4493"/>
              <a:ext cx="1955698" cy="484370"/>
            </a:xfrm>
            <a:prstGeom prst="rect">
              <a:avLst/>
            </a:prstGeom>
          </p:spPr>
        </p:pic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62" y="2403566"/>
            <a:ext cx="3375366" cy="3375366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5976535" y="3306419"/>
            <a:ext cx="4146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DK Cover Up" pitchFamily="50" charset="0"/>
              </a:rPr>
              <a:t>It’s</a:t>
            </a:r>
            <a:r>
              <a:rPr lang="es-E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DK Cover Up" pitchFamily="50" charset="0"/>
              </a:rPr>
              <a:t> </a:t>
            </a:r>
            <a:r>
              <a:rPr lang="es-ES" sz="4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DK Cover Up" pitchFamily="50" charset="0"/>
              </a:rPr>
              <a:t>five</a:t>
            </a:r>
            <a:r>
              <a:rPr lang="es-E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DK Cover Up" pitchFamily="50" charset="0"/>
              </a:rPr>
              <a:t> </a:t>
            </a:r>
            <a:r>
              <a:rPr lang="es-ES" sz="4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DK Cover Up" pitchFamily="50" charset="0"/>
              </a:rPr>
              <a:t>past</a:t>
            </a:r>
            <a:r>
              <a:rPr lang="es-E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DK Cover Up" pitchFamily="50" charset="0"/>
              </a:rPr>
              <a:t> </a:t>
            </a:r>
            <a:r>
              <a:rPr lang="es-ES" sz="4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DK Cover Up" pitchFamily="50" charset="0"/>
              </a:rPr>
              <a:t>six</a:t>
            </a:r>
            <a:r>
              <a:rPr lang="es-E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DK Cover Up" pitchFamily="50" charset="0"/>
              </a:rPr>
              <a:t> </a:t>
            </a:r>
          </a:p>
          <a:p>
            <a:pPr algn="ctr"/>
            <a:r>
              <a:rPr lang="es-E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DK Cover Up" pitchFamily="50" charset="0"/>
              </a:rPr>
              <a:t>(</a:t>
            </a:r>
            <a:r>
              <a:rPr lang="es-E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igness" panose="02000603000000000000" pitchFamily="2" charset="0"/>
                <a:ea typeface="Bigness" panose="02000603000000000000" pitchFamily="2" charset="0"/>
              </a:rPr>
              <a:t>6:0</a:t>
            </a:r>
            <a:r>
              <a:rPr lang="es-E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igness" panose="02000603000000000000" pitchFamily="2" charset="0"/>
                <a:ea typeface="Bigness" panose="02000603000000000000" pitchFamily="2" charset="0"/>
              </a:rPr>
              <a:t>5</a:t>
            </a:r>
            <a:r>
              <a:rPr lang="es-ES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DK Cover Up" pitchFamily="50" charset="0"/>
              </a:rPr>
              <a:t>)</a:t>
            </a:r>
            <a:endParaRPr lang="es-ES" sz="4800" b="1" dirty="0">
              <a:solidFill>
                <a:schemeClr val="accent1">
                  <a:lumMod val="60000"/>
                  <a:lumOff val="40000"/>
                </a:schemeClr>
              </a:solidFill>
              <a:latin typeface="DK Cover Up" pitchFamily="50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8293">
            <a:off x="10363271" y="1524577"/>
            <a:ext cx="1141334" cy="110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74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861106"/>
            <a:ext cx="9144000" cy="1542460"/>
          </a:xfrm>
        </p:spPr>
        <p:txBody>
          <a:bodyPr>
            <a:normAutofit/>
          </a:bodyPr>
          <a:lstStyle/>
          <a:p>
            <a:r>
              <a:rPr lang="es-ES" sz="9600" dirty="0" smtClean="0">
                <a:solidFill>
                  <a:schemeClr val="bg1">
                    <a:lumMod val="95000"/>
                  </a:schemeClr>
                </a:solidFill>
                <a:latin typeface="Pigment DEMO" panose="02000506000000020004" pitchFamily="50" charset="0"/>
              </a:rPr>
              <a:t>WHAT TIME IS IT?</a:t>
            </a:r>
            <a:endParaRPr lang="es-ES" sz="9600" dirty="0">
              <a:solidFill>
                <a:schemeClr val="bg1">
                  <a:lumMod val="95000"/>
                </a:schemeClr>
              </a:solidFill>
              <a:latin typeface="Pigment DEMO" panose="02000506000000020004" pitchFamily="50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0" y="-4493"/>
            <a:ext cx="12192000" cy="484370"/>
            <a:chOff x="0" y="-4493"/>
            <a:chExt cx="12192000" cy="48437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823"/>
              <a:ext cx="1998617" cy="360476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458" y="155255"/>
              <a:ext cx="1921544" cy="278189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364" y="34074"/>
              <a:ext cx="1998617" cy="445253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7914" y="107379"/>
              <a:ext cx="1998617" cy="344928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3383" y="148866"/>
              <a:ext cx="1998617" cy="26792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4114" y="-4493"/>
              <a:ext cx="1955698" cy="484370"/>
            </a:xfrm>
            <a:prstGeom prst="rect">
              <a:avLst/>
            </a:prstGeom>
          </p:spPr>
        </p:pic>
      </p:grpSp>
      <p:grpSp>
        <p:nvGrpSpPr>
          <p:cNvPr id="12" name="Grupo 11"/>
          <p:cNvGrpSpPr/>
          <p:nvPr/>
        </p:nvGrpSpPr>
        <p:grpSpPr>
          <a:xfrm>
            <a:off x="16981" y="6235198"/>
            <a:ext cx="12192000" cy="484370"/>
            <a:chOff x="0" y="-4493"/>
            <a:chExt cx="12192000" cy="484370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823"/>
              <a:ext cx="1998617" cy="360476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458" y="155255"/>
              <a:ext cx="1921544" cy="278189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364" y="34074"/>
              <a:ext cx="1998617" cy="445253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7914" y="107379"/>
              <a:ext cx="1998617" cy="344928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3383" y="148866"/>
              <a:ext cx="1998617" cy="267923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4114" y="-4493"/>
              <a:ext cx="1955698" cy="484370"/>
            </a:xfrm>
            <a:prstGeom prst="rect">
              <a:avLst/>
            </a:prstGeom>
          </p:spPr>
        </p:pic>
      </p:grpSp>
      <p:sp>
        <p:nvSpPr>
          <p:cNvPr id="21" name="CuadroTexto 20"/>
          <p:cNvSpPr txBox="1"/>
          <p:nvPr/>
        </p:nvSpPr>
        <p:spPr>
          <a:xfrm>
            <a:off x="1457533" y="3639710"/>
            <a:ext cx="5347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err="1" smtClean="0">
                <a:solidFill>
                  <a:srgbClr val="D99FE5"/>
                </a:solidFill>
                <a:latin typeface="DK Cover Up" pitchFamily="50" charset="0"/>
              </a:rPr>
              <a:t>It’s</a:t>
            </a:r>
            <a:r>
              <a:rPr lang="es-ES" sz="4800" dirty="0" smtClean="0">
                <a:solidFill>
                  <a:srgbClr val="D99FE5"/>
                </a:solidFill>
                <a:latin typeface="DK Cover Up" pitchFamily="50" charset="0"/>
              </a:rPr>
              <a:t> </a:t>
            </a:r>
            <a:r>
              <a:rPr lang="es-ES" sz="4800" dirty="0" err="1" smtClean="0">
                <a:solidFill>
                  <a:srgbClr val="D99FE5"/>
                </a:solidFill>
                <a:latin typeface="DK Cover Up" pitchFamily="50" charset="0"/>
              </a:rPr>
              <a:t>quarter</a:t>
            </a:r>
            <a:r>
              <a:rPr lang="es-ES" sz="4800" dirty="0" smtClean="0">
                <a:solidFill>
                  <a:srgbClr val="D99FE5"/>
                </a:solidFill>
                <a:latin typeface="DK Cover Up" pitchFamily="50" charset="0"/>
              </a:rPr>
              <a:t> </a:t>
            </a:r>
            <a:r>
              <a:rPr lang="es-ES" sz="4800" dirty="0" err="1" smtClean="0">
                <a:solidFill>
                  <a:srgbClr val="D99FE5"/>
                </a:solidFill>
                <a:latin typeface="DK Cover Up" pitchFamily="50" charset="0"/>
              </a:rPr>
              <a:t>past</a:t>
            </a:r>
            <a:r>
              <a:rPr lang="es-ES" sz="4800" dirty="0" smtClean="0">
                <a:solidFill>
                  <a:srgbClr val="D99FE5"/>
                </a:solidFill>
                <a:latin typeface="DK Cover Up" pitchFamily="50" charset="0"/>
              </a:rPr>
              <a:t> </a:t>
            </a:r>
            <a:r>
              <a:rPr lang="es-ES" sz="4800" dirty="0" err="1" smtClean="0">
                <a:solidFill>
                  <a:srgbClr val="D99FE5"/>
                </a:solidFill>
                <a:latin typeface="DK Cover Up" pitchFamily="50" charset="0"/>
              </a:rPr>
              <a:t>one</a:t>
            </a:r>
            <a:endParaRPr lang="es-ES" sz="4800" dirty="0" smtClean="0">
              <a:solidFill>
                <a:srgbClr val="D99FE5"/>
              </a:solidFill>
              <a:latin typeface="DK Cover Up" pitchFamily="50" charset="0"/>
            </a:endParaRPr>
          </a:p>
          <a:p>
            <a:pPr algn="ctr"/>
            <a:r>
              <a:rPr lang="es-ES" sz="4800" dirty="0" smtClean="0">
                <a:solidFill>
                  <a:srgbClr val="D99FE5"/>
                </a:solidFill>
                <a:latin typeface="Bigness" panose="02000603000000000000" pitchFamily="2" charset="0"/>
                <a:ea typeface="Bigness" panose="02000603000000000000" pitchFamily="2" charset="0"/>
              </a:rPr>
              <a:t>(1:15)</a:t>
            </a:r>
            <a:endParaRPr lang="es-ES" sz="4800" dirty="0">
              <a:solidFill>
                <a:srgbClr val="D99FE5"/>
              </a:solidFill>
              <a:latin typeface="Bigness" panose="02000603000000000000" pitchFamily="2" charset="0"/>
              <a:ea typeface="Bigness" panose="020006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758">
            <a:off x="10149812" y="1563348"/>
            <a:ext cx="965877" cy="13609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213" y="2356612"/>
            <a:ext cx="3519689" cy="351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91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861106"/>
            <a:ext cx="9144000" cy="1542460"/>
          </a:xfrm>
        </p:spPr>
        <p:txBody>
          <a:bodyPr>
            <a:normAutofit/>
          </a:bodyPr>
          <a:lstStyle/>
          <a:p>
            <a:r>
              <a:rPr lang="es-ES" sz="9600" dirty="0" smtClean="0">
                <a:solidFill>
                  <a:schemeClr val="bg1">
                    <a:lumMod val="95000"/>
                  </a:schemeClr>
                </a:solidFill>
                <a:latin typeface="Pigment DEMO" panose="02000506000000020004" pitchFamily="50" charset="0"/>
              </a:rPr>
              <a:t>WHAT TIME IS IT?</a:t>
            </a:r>
            <a:endParaRPr lang="es-ES" sz="9600" dirty="0">
              <a:solidFill>
                <a:schemeClr val="bg1">
                  <a:lumMod val="95000"/>
                </a:schemeClr>
              </a:solidFill>
              <a:latin typeface="Pigment DEMO" panose="02000506000000020004" pitchFamily="50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0" y="6814"/>
            <a:ext cx="12192000" cy="484370"/>
            <a:chOff x="0" y="-4493"/>
            <a:chExt cx="12192000" cy="48437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823"/>
              <a:ext cx="1998617" cy="360476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458" y="155255"/>
              <a:ext cx="1921544" cy="278189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364" y="34074"/>
              <a:ext cx="1998617" cy="445253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7914" y="107379"/>
              <a:ext cx="1998617" cy="344928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3383" y="148866"/>
              <a:ext cx="1998617" cy="26792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4114" y="-4493"/>
              <a:ext cx="1955698" cy="484370"/>
            </a:xfrm>
            <a:prstGeom prst="rect">
              <a:avLst/>
            </a:prstGeom>
          </p:spPr>
        </p:pic>
      </p:grpSp>
      <p:grpSp>
        <p:nvGrpSpPr>
          <p:cNvPr id="12" name="Grupo 11"/>
          <p:cNvGrpSpPr/>
          <p:nvPr/>
        </p:nvGrpSpPr>
        <p:grpSpPr>
          <a:xfrm>
            <a:off x="16981" y="6235198"/>
            <a:ext cx="12192000" cy="484370"/>
            <a:chOff x="0" y="-4493"/>
            <a:chExt cx="12192000" cy="484370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823"/>
              <a:ext cx="1998617" cy="360476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458" y="155255"/>
              <a:ext cx="1921544" cy="278189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364" y="34074"/>
              <a:ext cx="1998617" cy="445253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7914" y="107379"/>
              <a:ext cx="1998617" cy="344928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3383" y="148866"/>
              <a:ext cx="1998617" cy="267923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4114" y="-4493"/>
              <a:ext cx="1955698" cy="484370"/>
            </a:xfrm>
            <a:prstGeom prst="rect">
              <a:avLst/>
            </a:prstGeom>
          </p:spPr>
        </p:pic>
      </p:grpSp>
      <p:sp>
        <p:nvSpPr>
          <p:cNvPr id="21" name="CuadroTexto 20"/>
          <p:cNvSpPr txBox="1"/>
          <p:nvPr/>
        </p:nvSpPr>
        <p:spPr>
          <a:xfrm>
            <a:off x="5392421" y="3570258"/>
            <a:ext cx="5637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DK Cover Up" pitchFamily="50" charset="0"/>
              </a:rPr>
              <a:t>It’s</a:t>
            </a:r>
            <a:r>
              <a:rPr lang="es-ES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DK Cover Up" pitchFamily="50" charset="0"/>
              </a:rPr>
              <a:t> </a:t>
            </a:r>
            <a:r>
              <a:rPr lang="es-ES" sz="4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DK Cover Up" pitchFamily="50" charset="0"/>
              </a:rPr>
              <a:t>twenty</a:t>
            </a:r>
            <a:r>
              <a:rPr lang="es-ES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DK Cover Up" pitchFamily="50" charset="0"/>
              </a:rPr>
              <a:t> </a:t>
            </a:r>
            <a:r>
              <a:rPr lang="es-ES" sz="4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DK Cover Up" pitchFamily="50" charset="0"/>
              </a:rPr>
              <a:t>past</a:t>
            </a:r>
            <a:r>
              <a:rPr lang="es-ES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DK Cover Up" pitchFamily="50" charset="0"/>
              </a:rPr>
              <a:t> </a:t>
            </a:r>
            <a:r>
              <a:rPr lang="es-ES" sz="4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DK Cover Up" pitchFamily="50" charset="0"/>
              </a:rPr>
              <a:t>seven</a:t>
            </a:r>
            <a:endParaRPr lang="es-ES" sz="4800" dirty="0" smtClean="0">
              <a:solidFill>
                <a:schemeClr val="accent6">
                  <a:lumMod val="60000"/>
                  <a:lumOff val="40000"/>
                </a:schemeClr>
              </a:solidFill>
              <a:latin typeface="DK Cover Up" pitchFamily="50" charset="0"/>
            </a:endParaRPr>
          </a:p>
          <a:p>
            <a:pPr algn="ctr"/>
            <a:r>
              <a:rPr lang="es-ES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DK Cover Up" pitchFamily="50" charset="0"/>
              </a:rPr>
              <a:t>(7:20)</a:t>
            </a:r>
            <a:endParaRPr lang="es-ES" sz="4800" dirty="0">
              <a:solidFill>
                <a:schemeClr val="accent6">
                  <a:lumMod val="60000"/>
                  <a:lumOff val="40000"/>
                </a:schemeClr>
              </a:solidFill>
              <a:latin typeface="DK Cover Up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3" y="2375108"/>
            <a:ext cx="3361299" cy="336129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6541">
            <a:off x="10035082" y="1797634"/>
            <a:ext cx="1265834" cy="168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527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181</Words>
  <Application>Microsoft Office PowerPoint</Application>
  <PresentationFormat>Panorámica</PresentationFormat>
  <Paragraphs>38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Bigness</vt:lpstr>
      <vt:lpstr>Calibri</vt:lpstr>
      <vt:lpstr>Calibri Light</vt:lpstr>
      <vt:lpstr>DJB Chalk It Up</vt:lpstr>
      <vt:lpstr>DK Cover Up</vt:lpstr>
      <vt:lpstr>Pigment DEMO</vt:lpstr>
      <vt:lpstr>Tema de Office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TIME IS IT?</dc:title>
  <dc:creator>Marta Fernandez</dc:creator>
  <cp:lastModifiedBy>Marta Fernandez</cp:lastModifiedBy>
  <cp:revision>23</cp:revision>
  <dcterms:created xsi:type="dcterms:W3CDTF">2020-04-29T07:33:38Z</dcterms:created>
  <dcterms:modified xsi:type="dcterms:W3CDTF">2020-05-02T07:05:20Z</dcterms:modified>
</cp:coreProperties>
</file>