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56" r:id="rId2"/>
    <p:sldId id="1371" r:id="rId3"/>
    <p:sldId id="1605" r:id="rId4"/>
    <p:sldId id="1623" r:id="rId5"/>
    <p:sldId id="1624" r:id="rId6"/>
    <p:sldId id="1626" r:id="rId7"/>
    <p:sldId id="1625" r:id="rId8"/>
    <p:sldId id="1606" r:id="rId9"/>
    <p:sldId id="1627" r:id="rId10"/>
    <p:sldId id="1628" r:id="rId11"/>
    <p:sldId id="1629" r:id="rId12"/>
    <p:sldId id="1630" r:id="rId13"/>
    <p:sldId id="1607" r:id="rId14"/>
    <p:sldId id="1631" r:id="rId15"/>
    <p:sldId id="1647" r:id="rId16"/>
    <p:sldId id="1648" r:id="rId17"/>
    <p:sldId id="1649" r:id="rId18"/>
    <p:sldId id="1608" r:id="rId19"/>
    <p:sldId id="1632" r:id="rId20"/>
    <p:sldId id="1650" r:id="rId21"/>
    <p:sldId id="1651" r:id="rId22"/>
    <p:sldId id="1652" r:id="rId23"/>
    <p:sldId id="1609" r:id="rId24"/>
    <p:sldId id="1633" r:id="rId25"/>
    <p:sldId id="1653" r:id="rId26"/>
    <p:sldId id="1654" r:id="rId27"/>
    <p:sldId id="1655" r:id="rId28"/>
    <p:sldId id="1610" r:id="rId29"/>
    <p:sldId id="1634" r:id="rId30"/>
    <p:sldId id="1656" r:id="rId31"/>
    <p:sldId id="1657" r:id="rId32"/>
    <p:sldId id="1658" r:id="rId33"/>
    <p:sldId id="1611" r:id="rId34"/>
    <p:sldId id="1635" r:id="rId35"/>
    <p:sldId id="1659" r:id="rId36"/>
    <p:sldId id="1660" r:id="rId37"/>
    <p:sldId id="1661" r:id="rId38"/>
    <p:sldId id="1612" r:id="rId39"/>
    <p:sldId id="1636" r:id="rId40"/>
    <p:sldId id="1662" r:id="rId41"/>
    <p:sldId id="1663" r:id="rId42"/>
    <p:sldId id="1664" r:id="rId43"/>
    <p:sldId id="1613" r:id="rId44"/>
    <p:sldId id="1637" r:id="rId45"/>
    <p:sldId id="1665" r:id="rId46"/>
    <p:sldId id="1666" r:id="rId47"/>
    <p:sldId id="1667" r:id="rId48"/>
    <p:sldId id="1614" r:id="rId49"/>
    <p:sldId id="1638" r:id="rId50"/>
    <p:sldId id="1668" r:id="rId51"/>
    <p:sldId id="1669" r:id="rId52"/>
    <p:sldId id="1670" r:id="rId53"/>
    <p:sldId id="1615" r:id="rId54"/>
    <p:sldId id="1639" r:id="rId55"/>
    <p:sldId id="1671" r:id="rId56"/>
    <p:sldId id="1672" r:id="rId57"/>
    <p:sldId id="1673" r:id="rId58"/>
    <p:sldId id="1616" r:id="rId59"/>
    <p:sldId id="1640" r:id="rId60"/>
    <p:sldId id="1674" r:id="rId61"/>
    <p:sldId id="1675" r:id="rId62"/>
    <p:sldId id="1676" r:id="rId63"/>
    <p:sldId id="1617" r:id="rId64"/>
    <p:sldId id="1641" r:id="rId65"/>
    <p:sldId id="1677" r:id="rId66"/>
    <p:sldId id="1678" r:id="rId67"/>
    <p:sldId id="1679" r:id="rId68"/>
    <p:sldId id="1618" r:id="rId69"/>
    <p:sldId id="1642" r:id="rId70"/>
    <p:sldId id="1680" r:id="rId71"/>
    <p:sldId id="1681" r:id="rId72"/>
    <p:sldId id="1682" r:id="rId73"/>
    <p:sldId id="1619" r:id="rId74"/>
    <p:sldId id="1643" r:id="rId75"/>
    <p:sldId id="1683" r:id="rId76"/>
    <p:sldId id="1684" r:id="rId77"/>
    <p:sldId id="1685" r:id="rId78"/>
    <p:sldId id="1620" r:id="rId79"/>
    <p:sldId id="1644" r:id="rId80"/>
    <p:sldId id="1686" r:id="rId81"/>
    <p:sldId id="1687" r:id="rId82"/>
    <p:sldId id="1688" r:id="rId83"/>
    <p:sldId id="1621" r:id="rId84"/>
    <p:sldId id="1645" r:id="rId85"/>
    <p:sldId id="1689" r:id="rId86"/>
    <p:sldId id="1690" r:id="rId87"/>
    <p:sldId id="1691" r:id="rId88"/>
    <p:sldId id="1622" r:id="rId89"/>
    <p:sldId id="1646" r:id="rId90"/>
    <p:sldId id="1692" r:id="rId91"/>
    <p:sldId id="1693" r:id="rId92"/>
    <p:sldId id="1694" r:id="rId93"/>
    <p:sldId id="1370" r:id="rId94"/>
    <p:sldId id="1508" r:id="rId95"/>
    <p:sldId id="1695" r:id="rId96"/>
    <p:sldId id="1713" r:id="rId97"/>
    <p:sldId id="1714" r:id="rId98"/>
    <p:sldId id="1715" r:id="rId99"/>
    <p:sldId id="1509" r:id="rId100"/>
    <p:sldId id="1696" r:id="rId101"/>
    <p:sldId id="1716" r:id="rId102"/>
    <p:sldId id="1717" r:id="rId103"/>
    <p:sldId id="1718" r:id="rId104"/>
    <p:sldId id="1510" r:id="rId105"/>
    <p:sldId id="1697" r:id="rId106"/>
    <p:sldId id="1719" r:id="rId107"/>
    <p:sldId id="1720" r:id="rId108"/>
    <p:sldId id="1721" r:id="rId109"/>
    <p:sldId id="1511" r:id="rId110"/>
    <p:sldId id="1698" r:id="rId111"/>
    <p:sldId id="1722" r:id="rId112"/>
    <p:sldId id="1723" r:id="rId113"/>
    <p:sldId id="1724" r:id="rId114"/>
    <p:sldId id="1512" r:id="rId115"/>
    <p:sldId id="1699" r:id="rId116"/>
    <p:sldId id="1725" r:id="rId117"/>
    <p:sldId id="1726" r:id="rId118"/>
    <p:sldId id="1727" r:id="rId119"/>
    <p:sldId id="1513" r:id="rId120"/>
    <p:sldId id="1700" r:id="rId121"/>
    <p:sldId id="1728" r:id="rId122"/>
    <p:sldId id="1729" r:id="rId123"/>
    <p:sldId id="1730" r:id="rId124"/>
    <p:sldId id="1514" r:id="rId125"/>
    <p:sldId id="1701" r:id="rId126"/>
    <p:sldId id="1731" r:id="rId127"/>
    <p:sldId id="1732" r:id="rId128"/>
    <p:sldId id="1733" r:id="rId129"/>
    <p:sldId id="1515" r:id="rId130"/>
    <p:sldId id="1702" r:id="rId131"/>
    <p:sldId id="1734" r:id="rId132"/>
    <p:sldId id="1735" r:id="rId133"/>
    <p:sldId id="1736" r:id="rId134"/>
    <p:sldId id="1516" r:id="rId135"/>
    <p:sldId id="1703" r:id="rId136"/>
    <p:sldId id="1737" r:id="rId137"/>
    <p:sldId id="1738" r:id="rId138"/>
    <p:sldId id="1739" r:id="rId139"/>
    <p:sldId id="1517" r:id="rId140"/>
    <p:sldId id="1704" r:id="rId141"/>
    <p:sldId id="1740" r:id="rId142"/>
    <p:sldId id="1741" r:id="rId143"/>
    <p:sldId id="1742" r:id="rId144"/>
    <p:sldId id="1518" r:id="rId145"/>
    <p:sldId id="1705" r:id="rId146"/>
    <p:sldId id="1743" r:id="rId147"/>
    <p:sldId id="1744" r:id="rId148"/>
    <p:sldId id="1745" r:id="rId149"/>
    <p:sldId id="1519" r:id="rId150"/>
    <p:sldId id="1706" r:id="rId151"/>
    <p:sldId id="1746" r:id="rId152"/>
    <p:sldId id="1747" r:id="rId153"/>
    <p:sldId id="1748" r:id="rId154"/>
    <p:sldId id="1520" r:id="rId155"/>
    <p:sldId id="1707" r:id="rId156"/>
    <p:sldId id="1749" r:id="rId157"/>
    <p:sldId id="1750" r:id="rId158"/>
    <p:sldId id="1751" r:id="rId159"/>
    <p:sldId id="1521" r:id="rId160"/>
    <p:sldId id="1708" r:id="rId161"/>
    <p:sldId id="1752" r:id="rId162"/>
    <p:sldId id="1753" r:id="rId163"/>
    <p:sldId id="1754" r:id="rId164"/>
    <p:sldId id="1522" r:id="rId165"/>
    <p:sldId id="1709" r:id="rId166"/>
    <p:sldId id="1755" r:id="rId167"/>
    <p:sldId id="1756" r:id="rId168"/>
    <p:sldId id="1757" r:id="rId169"/>
    <p:sldId id="1523" r:id="rId170"/>
    <p:sldId id="1710" r:id="rId171"/>
    <p:sldId id="1758" r:id="rId172"/>
    <p:sldId id="1759" r:id="rId173"/>
    <p:sldId id="1760" r:id="rId174"/>
    <p:sldId id="1524" r:id="rId175"/>
    <p:sldId id="1711" r:id="rId176"/>
    <p:sldId id="1761" r:id="rId177"/>
    <p:sldId id="1762" r:id="rId178"/>
    <p:sldId id="1763" r:id="rId179"/>
    <p:sldId id="1525" r:id="rId180"/>
    <p:sldId id="1712" r:id="rId181"/>
    <p:sldId id="1764" r:id="rId182"/>
    <p:sldId id="1765" r:id="rId183"/>
    <p:sldId id="1766" r:id="rId184"/>
    <p:sldId id="1372" r:id="rId185"/>
    <p:sldId id="1526" r:id="rId186"/>
    <p:sldId id="1767" r:id="rId187"/>
    <p:sldId id="1785" r:id="rId188"/>
    <p:sldId id="1786" r:id="rId189"/>
    <p:sldId id="1787" r:id="rId190"/>
    <p:sldId id="1788" r:id="rId191"/>
    <p:sldId id="1527" r:id="rId192"/>
    <p:sldId id="1784" r:id="rId193"/>
    <p:sldId id="1789" r:id="rId194"/>
    <p:sldId id="1790" r:id="rId195"/>
    <p:sldId id="1791" r:id="rId196"/>
    <p:sldId id="1792" r:id="rId197"/>
    <p:sldId id="1528" r:id="rId198"/>
    <p:sldId id="1768" r:id="rId199"/>
    <p:sldId id="1793" r:id="rId200"/>
    <p:sldId id="1794" r:id="rId201"/>
    <p:sldId id="1795" r:id="rId202"/>
    <p:sldId id="1796" r:id="rId203"/>
    <p:sldId id="1529" r:id="rId204"/>
    <p:sldId id="1769" r:id="rId205"/>
    <p:sldId id="1797" r:id="rId206"/>
    <p:sldId id="1798" r:id="rId207"/>
    <p:sldId id="1799" r:id="rId208"/>
    <p:sldId id="1800" r:id="rId209"/>
    <p:sldId id="1530" r:id="rId210"/>
    <p:sldId id="1770" r:id="rId211"/>
    <p:sldId id="1801" r:id="rId212"/>
    <p:sldId id="1802" r:id="rId213"/>
    <p:sldId id="1803" r:id="rId214"/>
    <p:sldId id="1804" r:id="rId215"/>
    <p:sldId id="1531" r:id="rId216"/>
    <p:sldId id="1771" r:id="rId217"/>
    <p:sldId id="1805" r:id="rId218"/>
    <p:sldId id="1806" r:id="rId219"/>
    <p:sldId id="1807" r:id="rId220"/>
    <p:sldId id="1808" r:id="rId221"/>
    <p:sldId id="1532" r:id="rId222"/>
    <p:sldId id="1772" r:id="rId223"/>
    <p:sldId id="1809" r:id="rId224"/>
    <p:sldId id="1810" r:id="rId225"/>
    <p:sldId id="1811" r:id="rId226"/>
    <p:sldId id="1812" r:id="rId227"/>
    <p:sldId id="1533" r:id="rId228"/>
    <p:sldId id="1773" r:id="rId229"/>
    <p:sldId id="1813" r:id="rId230"/>
    <p:sldId id="1814" r:id="rId231"/>
    <p:sldId id="1815" r:id="rId232"/>
    <p:sldId id="1816" r:id="rId233"/>
    <p:sldId id="1534" r:id="rId234"/>
    <p:sldId id="1774" r:id="rId235"/>
    <p:sldId id="1817" r:id="rId236"/>
    <p:sldId id="1818" r:id="rId237"/>
    <p:sldId id="1819" r:id="rId238"/>
    <p:sldId id="1820" r:id="rId239"/>
    <p:sldId id="1535" r:id="rId240"/>
    <p:sldId id="1775" r:id="rId241"/>
    <p:sldId id="1821" r:id="rId242"/>
    <p:sldId id="1822" r:id="rId243"/>
    <p:sldId id="1823" r:id="rId244"/>
    <p:sldId id="1824" r:id="rId245"/>
    <p:sldId id="1536" r:id="rId246"/>
    <p:sldId id="1776" r:id="rId247"/>
    <p:sldId id="1825" r:id="rId248"/>
    <p:sldId id="1826" r:id="rId249"/>
    <p:sldId id="1827" r:id="rId250"/>
    <p:sldId id="1828" r:id="rId251"/>
    <p:sldId id="1537" r:id="rId252"/>
    <p:sldId id="1777" r:id="rId253"/>
    <p:sldId id="1829" r:id="rId254"/>
    <p:sldId id="1830" r:id="rId255"/>
    <p:sldId id="1831" r:id="rId256"/>
    <p:sldId id="1832" r:id="rId257"/>
    <p:sldId id="1538" r:id="rId258"/>
    <p:sldId id="1778" r:id="rId259"/>
    <p:sldId id="1833" r:id="rId260"/>
    <p:sldId id="1834" r:id="rId261"/>
    <p:sldId id="1835" r:id="rId262"/>
    <p:sldId id="1836" r:id="rId263"/>
    <p:sldId id="1539" r:id="rId264"/>
    <p:sldId id="1779" r:id="rId265"/>
    <p:sldId id="1837" r:id="rId266"/>
    <p:sldId id="1838" r:id="rId267"/>
    <p:sldId id="1839" r:id="rId268"/>
    <p:sldId id="1840" r:id="rId269"/>
    <p:sldId id="1540" r:id="rId270"/>
    <p:sldId id="1780" r:id="rId271"/>
    <p:sldId id="1841" r:id="rId272"/>
    <p:sldId id="1842" r:id="rId273"/>
    <p:sldId id="1843" r:id="rId274"/>
    <p:sldId id="1844" r:id="rId275"/>
    <p:sldId id="1541" r:id="rId276"/>
    <p:sldId id="1781" r:id="rId277"/>
    <p:sldId id="1845" r:id="rId278"/>
    <p:sldId id="1846" r:id="rId279"/>
    <p:sldId id="1847" r:id="rId280"/>
    <p:sldId id="1848" r:id="rId281"/>
    <p:sldId id="1542" r:id="rId282"/>
    <p:sldId id="1782" r:id="rId283"/>
    <p:sldId id="1849" r:id="rId284"/>
    <p:sldId id="1850" r:id="rId285"/>
    <p:sldId id="1851" r:id="rId286"/>
    <p:sldId id="1852" r:id="rId287"/>
    <p:sldId id="1543" r:id="rId288"/>
    <p:sldId id="1783" r:id="rId289"/>
    <p:sldId id="1853" r:id="rId290"/>
    <p:sldId id="1854" r:id="rId291"/>
    <p:sldId id="1855" r:id="rId292"/>
    <p:sldId id="1856" r:id="rId293"/>
    <p:sldId id="1373" r:id="rId294"/>
    <p:sldId id="1544" r:id="rId295"/>
    <p:sldId id="1857" r:id="rId296"/>
    <p:sldId id="1875" r:id="rId297"/>
    <p:sldId id="1876" r:id="rId298"/>
    <p:sldId id="1877" r:id="rId299"/>
    <p:sldId id="1878" r:id="rId300"/>
    <p:sldId id="1545" r:id="rId301"/>
    <p:sldId id="1858" r:id="rId302"/>
    <p:sldId id="1879" r:id="rId303"/>
    <p:sldId id="1880" r:id="rId304"/>
    <p:sldId id="1881" r:id="rId305"/>
    <p:sldId id="1882" r:id="rId306"/>
    <p:sldId id="1546" r:id="rId307"/>
    <p:sldId id="1859" r:id="rId308"/>
    <p:sldId id="1883" r:id="rId309"/>
    <p:sldId id="1884" r:id="rId310"/>
    <p:sldId id="1885" r:id="rId311"/>
    <p:sldId id="1886" r:id="rId312"/>
    <p:sldId id="1547" r:id="rId313"/>
    <p:sldId id="1860" r:id="rId314"/>
    <p:sldId id="1887" r:id="rId315"/>
    <p:sldId id="1888" r:id="rId316"/>
    <p:sldId id="1889" r:id="rId317"/>
    <p:sldId id="1890" r:id="rId318"/>
    <p:sldId id="1548" r:id="rId319"/>
    <p:sldId id="1861" r:id="rId320"/>
    <p:sldId id="1891" r:id="rId321"/>
    <p:sldId id="1892" r:id="rId322"/>
    <p:sldId id="1893" r:id="rId323"/>
    <p:sldId id="1894" r:id="rId324"/>
    <p:sldId id="1549" r:id="rId325"/>
    <p:sldId id="1862" r:id="rId326"/>
    <p:sldId id="1895" r:id="rId327"/>
    <p:sldId id="1896" r:id="rId328"/>
    <p:sldId id="1897" r:id="rId329"/>
    <p:sldId id="1898" r:id="rId330"/>
    <p:sldId id="1550" r:id="rId331"/>
    <p:sldId id="1863" r:id="rId332"/>
    <p:sldId id="1899" r:id="rId333"/>
    <p:sldId id="1900" r:id="rId334"/>
    <p:sldId id="1901" r:id="rId335"/>
    <p:sldId id="1902" r:id="rId336"/>
    <p:sldId id="1551" r:id="rId337"/>
    <p:sldId id="1864" r:id="rId338"/>
    <p:sldId id="1903" r:id="rId339"/>
    <p:sldId id="1904" r:id="rId340"/>
    <p:sldId id="1905" r:id="rId341"/>
    <p:sldId id="1906" r:id="rId342"/>
    <p:sldId id="1552" r:id="rId343"/>
    <p:sldId id="1865" r:id="rId344"/>
    <p:sldId id="1907" r:id="rId345"/>
    <p:sldId id="1908" r:id="rId346"/>
    <p:sldId id="1909" r:id="rId347"/>
    <p:sldId id="1910" r:id="rId348"/>
    <p:sldId id="1553" r:id="rId349"/>
    <p:sldId id="1866" r:id="rId350"/>
    <p:sldId id="1911" r:id="rId351"/>
    <p:sldId id="1912" r:id="rId352"/>
    <p:sldId id="1913" r:id="rId353"/>
    <p:sldId id="1914" r:id="rId354"/>
    <p:sldId id="1554" r:id="rId355"/>
    <p:sldId id="1867" r:id="rId356"/>
    <p:sldId id="1915" r:id="rId357"/>
    <p:sldId id="1916" r:id="rId358"/>
    <p:sldId id="1917" r:id="rId359"/>
    <p:sldId id="1918" r:id="rId360"/>
    <p:sldId id="1555" r:id="rId361"/>
    <p:sldId id="1868" r:id="rId362"/>
    <p:sldId id="1919" r:id="rId363"/>
    <p:sldId id="1920" r:id="rId364"/>
    <p:sldId id="1921" r:id="rId365"/>
    <p:sldId id="1922" r:id="rId366"/>
    <p:sldId id="1556" r:id="rId367"/>
    <p:sldId id="1869" r:id="rId368"/>
    <p:sldId id="1923" r:id="rId369"/>
    <p:sldId id="1924" r:id="rId370"/>
    <p:sldId id="1925" r:id="rId371"/>
    <p:sldId id="1926" r:id="rId372"/>
    <p:sldId id="1557" r:id="rId373"/>
    <p:sldId id="1870" r:id="rId374"/>
    <p:sldId id="1927" r:id="rId375"/>
    <p:sldId id="1928" r:id="rId376"/>
    <p:sldId id="1929" r:id="rId377"/>
    <p:sldId id="1930" r:id="rId378"/>
    <p:sldId id="1558" r:id="rId379"/>
    <p:sldId id="1871" r:id="rId380"/>
    <p:sldId id="1931" r:id="rId381"/>
    <p:sldId id="1932" r:id="rId382"/>
    <p:sldId id="1933" r:id="rId383"/>
    <p:sldId id="1934" r:id="rId384"/>
    <p:sldId id="1559" r:id="rId385"/>
    <p:sldId id="1872" r:id="rId386"/>
    <p:sldId id="1935" r:id="rId387"/>
    <p:sldId id="1936" r:id="rId388"/>
    <p:sldId id="1937" r:id="rId389"/>
    <p:sldId id="1938" r:id="rId390"/>
    <p:sldId id="1560" r:id="rId391"/>
    <p:sldId id="1873" r:id="rId392"/>
    <p:sldId id="1939" r:id="rId393"/>
    <p:sldId id="1940" r:id="rId394"/>
    <p:sldId id="1941" r:id="rId395"/>
    <p:sldId id="1942" r:id="rId396"/>
    <p:sldId id="1561" r:id="rId397"/>
    <p:sldId id="1874" r:id="rId398"/>
    <p:sldId id="1943" r:id="rId399"/>
    <p:sldId id="1944" r:id="rId400"/>
    <p:sldId id="1945" r:id="rId401"/>
    <p:sldId id="1946" r:id="rId402"/>
    <p:sldId id="1374" r:id="rId403"/>
    <p:sldId id="1562" r:id="rId404"/>
    <p:sldId id="1947" r:id="rId405"/>
    <p:sldId id="1965" r:id="rId406"/>
    <p:sldId id="1966" r:id="rId407"/>
    <p:sldId id="1967" r:id="rId408"/>
    <p:sldId id="1968" r:id="rId409"/>
    <p:sldId id="1969" r:id="rId410"/>
    <p:sldId id="1563" r:id="rId411"/>
    <p:sldId id="1948" r:id="rId412"/>
    <p:sldId id="1970" r:id="rId413"/>
    <p:sldId id="1971" r:id="rId414"/>
    <p:sldId id="1972" r:id="rId415"/>
    <p:sldId id="1973" r:id="rId416"/>
    <p:sldId id="1974" r:id="rId417"/>
    <p:sldId id="1564" r:id="rId418"/>
    <p:sldId id="1949" r:id="rId419"/>
    <p:sldId id="1975" r:id="rId420"/>
    <p:sldId id="1976" r:id="rId421"/>
    <p:sldId id="1977" r:id="rId422"/>
    <p:sldId id="1978" r:id="rId423"/>
    <p:sldId id="1979" r:id="rId424"/>
    <p:sldId id="1565" r:id="rId425"/>
    <p:sldId id="1950" r:id="rId426"/>
    <p:sldId id="1980" r:id="rId427"/>
    <p:sldId id="1981" r:id="rId428"/>
    <p:sldId id="1982" r:id="rId429"/>
    <p:sldId id="1983" r:id="rId430"/>
    <p:sldId id="1984" r:id="rId431"/>
    <p:sldId id="1566" r:id="rId432"/>
    <p:sldId id="1951" r:id="rId433"/>
    <p:sldId id="1985" r:id="rId434"/>
    <p:sldId id="1986" r:id="rId435"/>
    <p:sldId id="1987" r:id="rId436"/>
    <p:sldId id="1988" r:id="rId437"/>
    <p:sldId id="1989" r:id="rId438"/>
    <p:sldId id="1567" r:id="rId439"/>
    <p:sldId id="1952" r:id="rId440"/>
    <p:sldId id="1990" r:id="rId441"/>
    <p:sldId id="1991" r:id="rId442"/>
    <p:sldId id="1992" r:id="rId443"/>
    <p:sldId id="1993" r:id="rId444"/>
    <p:sldId id="1994" r:id="rId445"/>
    <p:sldId id="1568" r:id="rId446"/>
    <p:sldId id="1953" r:id="rId447"/>
    <p:sldId id="1995" r:id="rId448"/>
    <p:sldId id="1996" r:id="rId449"/>
    <p:sldId id="1997" r:id="rId450"/>
    <p:sldId id="1998" r:id="rId451"/>
    <p:sldId id="1999" r:id="rId452"/>
    <p:sldId id="1569" r:id="rId453"/>
    <p:sldId id="1954" r:id="rId454"/>
    <p:sldId id="2000" r:id="rId455"/>
    <p:sldId id="2001" r:id="rId456"/>
    <p:sldId id="2002" r:id="rId457"/>
    <p:sldId id="2003" r:id="rId458"/>
    <p:sldId id="2004" r:id="rId459"/>
    <p:sldId id="1570" r:id="rId460"/>
    <p:sldId id="1955" r:id="rId461"/>
    <p:sldId id="2005" r:id="rId462"/>
    <p:sldId id="2006" r:id="rId463"/>
    <p:sldId id="2007" r:id="rId464"/>
    <p:sldId id="2008" r:id="rId465"/>
    <p:sldId id="2009" r:id="rId466"/>
    <p:sldId id="1571" r:id="rId467"/>
    <p:sldId id="1956" r:id="rId468"/>
    <p:sldId id="2010" r:id="rId469"/>
    <p:sldId id="2011" r:id="rId470"/>
    <p:sldId id="2012" r:id="rId471"/>
    <p:sldId id="2013" r:id="rId472"/>
    <p:sldId id="2014" r:id="rId473"/>
    <p:sldId id="1572" r:id="rId474"/>
    <p:sldId id="1957" r:id="rId475"/>
    <p:sldId id="2015" r:id="rId476"/>
    <p:sldId id="2016" r:id="rId477"/>
    <p:sldId id="2017" r:id="rId478"/>
    <p:sldId id="2018" r:id="rId479"/>
    <p:sldId id="2019" r:id="rId480"/>
    <p:sldId id="1573" r:id="rId481"/>
    <p:sldId id="1958" r:id="rId482"/>
    <p:sldId id="2020" r:id="rId483"/>
    <p:sldId id="2021" r:id="rId484"/>
    <p:sldId id="2022" r:id="rId485"/>
    <p:sldId id="2023" r:id="rId486"/>
    <p:sldId id="2024" r:id="rId487"/>
    <p:sldId id="1574" r:id="rId488"/>
    <p:sldId id="1959" r:id="rId489"/>
    <p:sldId id="2025" r:id="rId490"/>
    <p:sldId id="2026" r:id="rId491"/>
    <p:sldId id="2027" r:id="rId492"/>
    <p:sldId id="2028" r:id="rId493"/>
    <p:sldId id="2029" r:id="rId494"/>
    <p:sldId id="1575" r:id="rId495"/>
    <p:sldId id="1960" r:id="rId496"/>
    <p:sldId id="2030" r:id="rId497"/>
    <p:sldId id="2031" r:id="rId498"/>
    <p:sldId id="2032" r:id="rId499"/>
    <p:sldId id="2033" r:id="rId500"/>
    <p:sldId id="2034" r:id="rId501"/>
    <p:sldId id="1576" r:id="rId502"/>
    <p:sldId id="1961" r:id="rId503"/>
    <p:sldId id="2035" r:id="rId504"/>
    <p:sldId id="2036" r:id="rId505"/>
    <p:sldId id="2037" r:id="rId506"/>
    <p:sldId id="2038" r:id="rId507"/>
    <p:sldId id="2039" r:id="rId508"/>
    <p:sldId id="1577" r:id="rId509"/>
    <p:sldId id="1962" r:id="rId510"/>
    <p:sldId id="2040" r:id="rId511"/>
    <p:sldId id="2041" r:id="rId512"/>
    <p:sldId id="2042" r:id="rId513"/>
    <p:sldId id="2043" r:id="rId514"/>
    <p:sldId id="2044" r:id="rId515"/>
    <p:sldId id="1578" r:id="rId516"/>
    <p:sldId id="1963" r:id="rId517"/>
    <p:sldId id="2045" r:id="rId518"/>
    <p:sldId id="2046" r:id="rId519"/>
    <p:sldId id="2047" r:id="rId520"/>
    <p:sldId id="2048" r:id="rId521"/>
    <p:sldId id="2049" r:id="rId522"/>
    <p:sldId id="1579" r:id="rId523"/>
    <p:sldId id="1964" r:id="rId524"/>
    <p:sldId id="2050" r:id="rId525"/>
    <p:sldId id="2051" r:id="rId526"/>
    <p:sldId id="2052" r:id="rId527"/>
    <p:sldId id="2053" r:id="rId528"/>
    <p:sldId id="2054" r:id="rId529"/>
    <p:sldId id="1100" r:id="rId530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0F5"/>
    <a:srgbClr val="CC3300"/>
    <a:srgbClr val="A50021"/>
    <a:srgbClr val="FFFDB7"/>
    <a:srgbClr val="DAFF71"/>
    <a:srgbClr val="D7D200"/>
    <a:srgbClr val="0099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2" autoAdjust="0"/>
    <p:restoredTop sz="99549" autoAdjust="0"/>
  </p:normalViewPr>
  <p:slideViewPr>
    <p:cSldViewPr>
      <p:cViewPr varScale="1">
        <p:scale>
          <a:sx n="72" d="100"/>
          <a:sy n="72" d="100"/>
        </p:scale>
        <p:origin x="12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531" Type="http://schemas.openxmlformats.org/officeDocument/2006/relationships/presProps" Target="presProps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533" Type="http://schemas.openxmlformats.org/officeDocument/2006/relationships/theme" Target="theme/theme1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468" Type="http://schemas.openxmlformats.org/officeDocument/2006/relationships/slide" Target="slides/slide467.xml"/><Relationship Id="rId489" Type="http://schemas.openxmlformats.org/officeDocument/2006/relationships/slide" Target="slides/slide488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58" Type="http://schemas.openxmlformats.org/officeDocument/2006/relationships/slide" Target="slides/slide457.xml"/><Relationship Id="rId479" Type="http://schemas.openxmlformats.org/officeDocument/2006/relationships/slide" Target="slides/slide4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25" Type="http://schemas.openxmlformats.org/officeDocument/2006/relationships/slide" Target="slides/slide524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slide" Target="slides/slide447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526" Type="http://schemas.openxmlformats.org/officeDocument/2006/relationships/slide" Target="slides/slide52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1" Type="http://schemas.openxmlformats.org/officeDocument/2006/relationships/slide" Target="slides/slide480.xml"/><Relationship Id="rId516" Type="http://schemas.openxmlformats.org/officeDocument/2006/relationships/slide" Target="slides/slide51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471" Type="http://schemas.openxmlformats.org/officeDocument/2006/relationships/slide" Target="slides/slide470.xml"/><Relationship Id="rId506" Type="http://schemas.openxmlformats.org/officeDocument/2006/relationships/slide" Target="slides/slide50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27" Type="http://schemas.openxmlformats.org/officeDocument/2006/relationships/slide" Target="slides/slide526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482" Type="http://schemas.openxmlformats.org/officeDocument/2006/relationships/slide" Target="slides/slide481.xml"/><Relationship Id="rId517" Type="http://schemas.openxmlformats.org/officeDocument/2006/relationships/slide" Target="slides/slide516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28" Type="http://schemas.openxmlformats.org/officeDocument/2006/relationships/slide" Target="slides/slide527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slide" Target="slides/slide482.xml"/><Relationship Id="rId518" Type="http://schemas.openxmlformats.org/officeDocument/2006/relationships/slide" Target="slides/slide517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viewProps" Target="viewProps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tableStyles" Target="tableStyles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967FE-CBB7-4539-B089-0251A254E9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7E52-51A6-41A1-9054-CA9040C93F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76B5-2B0A-4EF1-BCBA-517F9554A4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71FD-E405-493D-83EC-5F27ED1C36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6597D-789C-4BF1-9FD7-B9C7317974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FDF6-B91F-4E61-8CBC-A7AE918AAE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FC531-F566-4DAC-ACA4-36178BD68D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4A93-4C12-4A11-A7E0-6A2EE4CF22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B85B9-7804-4374-94AE-13E3227056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58D3-0C48-4479-916A-D662F137D1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33134-A35B-4E75-AF0B-AB0637F50A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9145DC-06DD-47AD-982E-2092921C75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4.xml"/><Relationship Id="rId3" Type="http://schemas.openxmlformats.org/officeDocument/2006/relationships/image" Target="../media/image2.png"/><Relationship Id="rId7" Type="http://schemas.openxmlformats.org/officeDocument/2006/relationships/slide" Target="slide9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10" Type="http://schemas.openxmlformats.org/officeDocument/2006/relationships/slide" Target="slide402.xml"/><Relationship Id="rId4" Type="http://schemas.openxmlformats.org/officeDocument/2006/relationships/image" Target="../media/image3.png"/><Relationship Id="rId9" Type="http://schemas.openxmlformats.org/officeDocument/2006/relationships/slide" Target="slide29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audio" Target="../media/audio1.wav"/><Relationship Id="rId5" Type="http://schemas.openxmlformats.org/officeDocument/2006/relationships/image" Target="../media/image109.png"/><Relationship Id="rId10" Type="http://schemas.openxmlformats.org/officeDocument/2006/relationships/audio" Target="../media/audio2.wav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audio" Target="../media/audio1.wav"/><Relationship Id="rId5" Type="http://schemas.openxmlformats.org/officeDocument/2006/relationships/image" Target="../media/image109.png"/><Relationship Id="rId10" Type="http://schemas.openxmlformats.org/officeDocument/2006/relationships/audio" Target="../media/audio2.wav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audio" Target="../media/audio1.wav"/><Relationship Id="rId5" Type="http://schemas.openxmlformats.org/officeDocument/2006/relationships/image" Target="../media/image109.png"/><Relationship Id="rId10" Type="http://schemas.openxmlformats.org/officeDocument/2006/relationships/audio" Target="../media/audio2.wav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audio" Target="../media/audio1.wav"/><Relationship Id="rId5" Type="http://schemas.openxmlformats.org/officeDocument/2006/relationships/image" Target="../media/image116.png"/><Relationship Id="rId10" Type="http://schemas.openxmlformats.org/officeDocument/2006/relationships/audio" Target="../media/audio2.wav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audio" Target="../media/audio1.wav"/><Relationship Id="rId5" Type="http://schemas.openxmlformats.org/officeDocument/2006/relationships/image" Target="../media/image116.png"/><Relationship Id="rId10" Type="http://schemas.openxmlformats.org/officeDocument/2006/relationships/audio" Target="../media/audio2.wav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audio" Target="../media/audio1.wav"/><Relationship Id="rId5" Type="http://schemas.openxmlformats.org/officeDocument/2006/relationships/image" Target="../media/image116.png"/><Relationship Id="rId10" Type="http://schemas.openxmlformats.org/officeDocument/2006/relationships/audio" Target="../media/audio2.wav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audio" Target="../media/audio1.wav"/><Relationship Id="rId5" Type="http://schemas.openxmlformats.org/officeDocument/2006/relationships/image" Target="../media/image120.png"/><Relationship Id="rId10" Type="http://schemas.openxmlformats.org/officeDocument/2006/relationships/audio" Target="../media/audio2.wav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audio" Target="../media/audio1.wav"/><Relationship Id="rId5" Type="http://schemas.openxmlformats.org/officeDocument/2006/relationships/image" Target="../media/image120.png"/><Relationship Id="rId10" Type="http://schemas.openxmlformats.org/officeDocument/2006/relationships/audio" Target="../media/audio2.wav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audio" Target="../media/audio1.wav"/><Relationship Id="rId5" Type="http://schemas.openxmlformats.org/officeDocument/2006/relationships/image" Target="../media/image120.png"/><Relationship Id="rId10" Type="http://schemas.openxmlformats.org/officeDocument/2006/relationships/audio" Target="../media/audio2.wav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9.png"/><Relationship Id="rId7" Type="http://schemas.openxmlformats.org/officeDocument/2006/relationships/image" Target="../media/image11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audio" Target="../media/audio1.wav"/><Relationship Id="rId5" Type="http://schemas.openxmlformats.org/officeDocument/2006/relationships/image" Target="../media/image111.png"/><Relationship Id="rId10" Type="http://schemas.openxmlformats.org/officeDocument/2006/relationships/audio" Target="../media/audio2.wav"/><Relationship Id="rId4" Type="http://schemas.openxmlformats.org/officeDocument/2006/relationships/image" Target="../media/image130.png"/><Relationship Id="rId9" Type="http://schemas.openxmlformats.org/officeDocument/2006/relationships/image" Target="../media/image132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9.png"/><Relationship Id="rId7" Type="http://schemas.openxmlformats.org/officeDocument/2006/relationships/image" Target="../media/image11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audio" Target="../media/audio1.wav"/><Relationship Id="rId5" Type="http://schemas.openxmlformats.org/officeDocument/2006/relationships/image" Target="../media/image111.png"/><Relationship Id="rId10" Type="http://schemas.openxmlformats.org/officeDocument/2006/relationships/audio" Target="../media/audio2.wav"/><Relationship Id="rId4" Type="http://schemas.openxmlformats.org/officeDocument/2006/relationships/image" Target="../media/image130.png"/><Relationship Id="rId9" Type="http://schemas.openxmlformats.org/officeDocument/2006/relationships/image" Target="../media/image132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9.png"/><Relationship Id="rId7" Type="http://schemas.openxmlformats.org/officeDocument/2006/relationships/image" Target="../media/image11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audio" Target="../media/audio1.wav"/><Relationship Id="rId5" Type="http://schemas.openxmlformats.org/officeDocument/2006/relationships/image" Target="../media/image111.png"/><Relationship Id="rId10" Type="http://schemas.openxmlformats.org/officeDocument/2006/relationships/audio" Target="../media/audio2.wav"/><Relationship Id="rId4" Type="http://schemas.openxmlformats.org/officeDocument/2006/relationships/image" Target="../media/image130.png"/><Relationship Id="rId9" Type="http://schemas.openxmlformats.org/officeDocument/2006/relationships/image" Target="../media/image13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4.png"/><Relationship Id="rId7" Type="http://schemas.openxmlformats.org/officeDocument/2006/relationships/image" Target="../media/image139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audio" Target="../media/audio1.wav"/><Relationship Id="rId5" Type="http://schemas.openxmlformats.org/officeDocument/2006/relationships/image" Target="../media/image137.png"/><Relationship Id="rId10" Type="http://schemas.openxmlformats.org/officeDocument/2006/relationships/audio" Target="../media/audio2.wav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4.png"/><Relationship Id="rId7" Type="http://schemas.openxmlformats.org/officeDocument/2006/relationships/image" Target="../media/image139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audio" Target="../media/audio1.wav"/><Relationship Id="rId5" Type="http://schemas.openxmlformats.org/officeDocument/2006/relationships/image" Target="../media/image137.png"/><Relationship Id="rId10" Type="http://schemas.openxmlformats.org/officeDocument/2006/relationships/audio" Target="../media/audio2.wav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4.png"/><Relationship Id="rId7" Type="http://schemas.openxmlformats.org/officeDocument/2006/relationships/image" Target="../media/image139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audio" Target="../media/audio1.wav"/><Relationship Id="rId5" Type="http://schemas.openxmlformats.org/officeDocument/2006/relationships/image" Target="../media/image137.png"/><Relationship Id="rId10" Type="http://schemas.openxmlformats.org/officeDocument/2006/relationships/audio" Target="../media/audio2.wav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audio" Target="../media/audio1.wav"/><Relationship Id="rId5" Type="http://schemas.openxmlformats.org/officeDocument/2006/relationships/image" Target="../media/image145.png"/><Relationship Id="rId10" Type="http://schemas.openxmlformats.org/officeDocument/2006/relationships/audio" Target="../media/audio2.wav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audio" Target="../media/audio1.wav"/><Relationship Id="rId5" Type="http://schemas.openxmlformats.org/officeDocument/2006/relationships/image" Target="../media/image145.png"/><Relationship Id="rId10" Type="http://schemas.openxmlformats.org/officeDocument/2006/relationships/audio" Target="../media/audio2.wav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audio" Target="../media/audio1.wav"/><Relationship Id="rId5" Type="http://schemas.openxmlformats.org/officeDocument/2006/relationships/image" Target="../media/image145.png"/><Relationship Id="rId10" Type="http://schemas.openxmlformats.org/officeDocument/2006/relationships/audio" Target="../media/audio2.wav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1.png"/><Relationship Id="rId7" Type="http://schemas.openxmlformats.org/officeDocument/2006/relationships/audio" Target="../media/audio2.wav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1.png"/><Relationship Id="rId7" Type="http://schemas.openxmlformats.org/officeDocument/2006/relationships/audio" Target="../media/audio2.wav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1.png"/><Relationship Id="rId7" Type="http://schemas.openxmlformats.org/officeDocument/2006/relationships/audio" Target="../media/audio2.wav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7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audio" Target="../media/audio1.wav"/><Relationship Id="rId5" Type="http://schemas.openxmlformats.org/officeDocument/2006/relationships/image" Target="../media/image158.png"/><Relationship Id="rId10" Type="http://schemas.openxmlformats.org/officeDocument/2006/relationships/audio" Target="../media/audio2.wav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audio" Target="../media/audio1.wav"/><Relationship Id="rId5" Type="http://schemas.openxmlformats.org/officeDocument/2006/relationships/image" Target="../media/image158.png"/><Relationship Id="rId10" Type="http://schemas.openxmlformats.org/officeDocument/2006/relationships/audio" Target="../media/audio2.wav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audio" Target="../media/audio1.wav"/><Relationship Id="rId5" Type="http://schemas.openxmlformats.org/officeDocument/2006/relationships/image" Target="../media/image158.png"/><Relationship Id="rId10" Type="http://schemas.openxmlformats.org/officeDocument/2006/relationships/audio" Target="../media/audio2.wav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7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audio" Target="../media/audio1.wav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audio" Target="../media/audio1.wav"/><Relationship Id="rId5" Type="http://schemas.openxmlformats.org/officeDocument/2006/relationships/image" Target="../media/image166.png"/><Relationship Id="rId10" Type="http://schemas.openxmlformats.org/officeDocument/2006/relationships/audio" Target="../media/audio2.wav"/><Relationship Id="rId4" Type="http://schemas.openxmlformats.org/officeDocument/2006/relationships/image" Target="../media/image165.png"/><Relationship Id="rId9" Type="http://schemas.openxmlformats.org/officeDocument/2006/relationships/image" Target="../media/image169.pn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audio" Target="../media/audio1.wav"/><Relationship Id="rId5" Type="http://schemas.openxmlformats.org/officeDocument/2006/relationships/image" Target="../media/image166.png"/><Relationship Id="rId10" Type="http://schemas.openxmlformats.org/officeDocument/2006/relationships/audio" Target="../media/audio2.wav"/><Relationship Id="rId4" Type="http://schemas.openxmlformats.org/officeDocument/2006/relationships/image" Target="../media/image165.png"/><Relationship Id="rId9" Type="http://schemas.openxmlformats.org/officeDocument/2006/relationships/image" Target="../media/image169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audio" Target="../media/audio1.wav"/><Relationship Id="rId5" Type="http://schemas.openxmlformats.org/officeDocument/2006/relationships/image" Target="../media/image166.png"/><Relationship Id="rId10" Type="http://schemas.openxmlformats.org/officeDocument/2006/relationships/audio" Target="../media/audio2.wav"/><Relationship Id="rId4" Type="http://schemas.openxmlformats.org/officeDocument/2006/relationships/image" Target="../media/image165.png"/><Relationship Id="rId9" Type="http://schemas.openxmlformats.org/officeDocument/2006/relationships/image" Target="../media/image169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5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2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16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audio" Target="../media/audio1.wav"/><Relationship Id="rId5" Type="http://schemas.openxmlformats.org/officeDocument/2006/relationships/image" Target="../media/image173.png"/><Relationship Id="rId10" Type="http://schemas.openxmlformats.org/officeDocument/2006/relationships/audio" Target="../media/audio2.wav"/><Relationship Id="rId4" Type="http://schemas.openxmlformats.org/officeDocument/2006/relationships/image" Target="../media/image172.png"/><Relationship Id="rId9" Type="http://schemas.openxmlformats.org/officeDocument/2006/relationships/image" Target="../media/image167.pn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16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audio" Target="../media/audio1.wav"/><Relationship Id="rId5" Type="http://schemas.openxmlformats.org/officeDocument/2006/relationships/image" Target="../media/image173.png"/><Relationship Id="rId10" Type="http://schemas.openxmlformats.org/officeDocument/2006/relationships/audio" Target="../media/audio2.wav"/><Relationship Id="rId4" Type="http://schemas.openxmlformats.org/officeDocument/2006/relationships/image" Target="../media/image172.png"/><Relationship Id="rId9" Type="http://schemas.openxmlformats.org/officeDocument/2006/relationships/image" Target="../media/image167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16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audio" Target="../media/audio1.wav"/><Relationship Id="rId5" Type="http://schemas.openxmlformats.org/officeDocument/2006/relationships/image" Target="../media/image173.png"/><Relationship Id="rId10" Type="http://schemas.openxmlformats.org/officeDocument/2006/relationships/audio" Target="../media/audio2.wav"/><Relationship Id="rId4" Type="http://schemas.openxmlformats.org/officeDocument/2006/relationships/image" Target="../media/image172.png"/><Relationship Id="rId9" Type="http://schemas.openxmlformats.org/officeDocument/2006/relationships/image" Target="../media/image167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2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audio" Target="../media/audio1.wav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77.png"/><Relationship Id="rId7" Type="http://schemas.openxmlformats.org/officeDocument/2006/relationships/image" Target="../media/image179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audio" Target="../media/audio1.wav"/><Relationship Id="rId5" Type="http://schemas.openxmlformats.org/officeDocument/2006/relationships/image" Target="../media/image173.png"/><Relationship Id="rId10" Type="http://schemas.openxmlformats.org/officeDocument/2006/relationships/audio" Target="../media/audio2.wav"/><Relationship Id="rId4" Type="http://schemas.openxmlformats.org/officeDocument/2006/relationships/image" Target="../media/image178.png"/><Relationship Id="rId9" Type="http://schemas.openxmlformats.org/officeDocument/2006/relationships/image" Target="../media/image167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77.png"/><Relationship Id="rId7" Type="http://schemas.openxmlformats.org/officeDocument/2006/relationships/image" Target="../media/image179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audio" Target="../media/audio1.wav"/><Relationship Id="rId5" Type="http://schemas.openxmlformats.org/officeDocument/2006/relationships/image" Target="../media/image173.png"/><Relationship Id="rId10" Type="http://schemas.openxmlformats.org/officeDocument/2006/relationships/audio" Target="../media/audio2.wav"/><Relationship Id="rId4" Type="http://schemas.openxmlformats.org/officeDocument/2006/relationships/image" Target="../media/image178.png"/><Relationship Id="rId9" Type="http://schemas.openxmlformats.org/officeDocument/2006/relationships/image" Target="../media/image167.pn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77.png"/><Relationship Id="rId7" Type="http://schemas.openxmlformats.org/officeDocument/2006/relationships/image" Target="../media/image179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audio" Target="../media/audio1.wav"/><Relationship Id="rId5" Type="http://schemas.openxmlformats.org/officeDocument/2006/relationships/image" Target="../media/image173.png"/><Relationship Id="rId10" Type="http://schemas.openxmlformats.org/officeDocument/2006/relationships/audio" Target="../media/audio2.wav"/><Relationship Id="rId4" Type="http://schemas.openxmlformats.org/officeDocument/2006/relationships/image" Target="../media/image178.png"/><Relationship Id="rId9" Type="http://schemas.openxmlformats.org/officeDocument/2006/relationships/image" Target="../media/image167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8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2.pn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audio" Target="../media/audio1.wav"/><Relationship Id="rId5" Type="http://schemas.openxmlformats.org/officeDocument/2006/relationships/image" Target="../media/image183.png"/><Relationship Id="rId10" Type="http://schemas.openxmlformats.org/officeDocument/2006/relationships/audio" Target="../media/audio2.wav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audio" Target="../media/audio1.wav"/><Relationship Id="rId5" Type="http://schemas.openxmlformats.org/officeDocument/2006/relationships/image" Target="../media/image183.png"/><Relationship Id="rId10" Type="http://schemas.openxmlformats.org/officeDocument/2006/relationships/audio" Target="../media/audio2.wav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audio" Target="../media/audio1.wav"/><Relationship Id="rId5" Type="http://schemas.openxmlformats.org/officeDocument/2006/relationships/image" Target="../media/image183.png"/><Relationship Id="rId10" Type="http://schemas.openxmlformats.org/officeDocument/2006/relationships/audio" Target="../media/audio2.wav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2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audio" Target="../media/audio1.wav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Relationship Id="rId9" Type="http://schemas.openxmlformats.org/officeDocument/2006/relationships/audio" Target="../media/audio1.wav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Relationship Id="rId9" Type="http://schemas.openxmlformats.org/officeDocument/2006/relationships/audio" Target="../media/audio1.wav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Relationship Id="rId9" Type="http://schemas.openxmlformats.org/officeDocument/2006/relationships/audio" Target="../media/audio1.wav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6.png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5.png"/><Relationship Id="rId7" Type="http://schemas.openxmlformats.org/officeDocument/2006/relationships/audio" Target="../media/audio2.wav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5.png"/><Relationship Id="rId7" Type="http://schemas.openxmlformats.org/officeDocument/2006/relationships/audio" Target="../media/audio2.wav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5.png"/><Relationship Id="rId7" Type="http://schemas.openxmlformats.org/officeDocument/2006/relationships/audio" Target="../media/audio2.wav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6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00.png"/><Relationship Id="rId7" Type="http://schemas.openxmlformats.org/officeDocument/2006/relationships/audio" Target="../media/audio2.wav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00.png"/><Relationship Id="rId7" Type="http://schemas.openxmlformats.org/officeDocument/2006/relationships/audio" Target="../media/audio2.wav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00.png"/><Relationship Id="rId7" Type="http://schemas.openxmlformats.org/officeDocument/2006/relationships/audio" Target="../media/audio2.wav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6.png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11" Type="http://schemas.openxmlformats.org/officeDocument/2006/relationships/audio" Target="../media/audio1.wav"/><Relationship Id="rId5" Type="http://schemas.openxmlformats.org/officeDocument/2006/relationships/image" Target="../media/image207.png"/><Relationship Id="rId10" Type="http://schemas.openxmlformats.org/officeDocument/2006/relationships/audio" Target="../media/audio2.wav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11" Type="http://schemas.openxmlformats.org/officeDocument/2006/relationships/audio" Target="../media/audio1.wav"/><Relationship Id="rId5" Type="http://schemas.openxmlformats.org/officeDocument/2006/relationships/image" Target="../media/image207.png"/><Relationship Id="rId10" Type="http://schemas.openxmlformats.org/officeDocument/2006/relationships/audio" Target="../media/audio2.wav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11" Type="http://schemas.openxmlformats.org/officeDocument/2006/relationships/audio" Target="../media/audio1.wav"/><Relationship Id="rId5" Type="http://schemas.openxmlformats.org/officeDocument/2006/relationships/image" Target="../media/image207.png"/><Relationship Id="rId10" Type="http://schemas.openxmlformats.org/officeDocument/2006/relationships/audio" Target="../media/audio2.wav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6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Relationship Id="rId9" Type="http://schemas.openxmlformats.org/officeDocument/2006/relationships/audio" Target="../media/audio1.wav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Relationship Id="rId9" Type="http://schemas.openxmlformats.org/officeDocument/2006/relationships/audio" Target="../media/audio1.wav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Relationship Id="rId9" Type="http://schemas.openxmlformats.org/officeDocument/2006/relationships/audio" Target="../media/audio3.wav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3.png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8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8.png"/><Relationship Id="rId7" Type="http://schemas.openxmlformats.org/officeDocument/2006/relationships/audio" Target="../media/audio2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8.png"/><Relationship Id="rId7" Type="http://schemas.openxmlformats.org/officeDocument/2006/relationships/audio" Target="../media/audio2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8.png"/><Relationship Id="rId7" Type="http://schemas.openxmlformats.org/officeDocument/2006/relationships/audio" Target="../media/audio2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8.png"/><Relationship Id="rId7" Type="http://schemas.openxmlformats.org/officeDocument/2006/relationships/audio" Target="../media/audio2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8.png"/><Relationship Id="rId7" Type="http://schemas.openxmlformats.org/officeDocument/2006/relationships/audio" Target="../media/audio2.wav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8.png"/><Relationship Id="rId7" Type="http://schemas.openxmlformats.org/officeDocument/2006/relationships/audio" Target="../media/audio2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8.png"/><Relationship Id="rId7" Type="http://schemas.openxmlformats.org/officeDocument/2006/relationships/audio" Target="../media/audio2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8.png"/><Relationship Id="rId7" Type="http://schemas.openxmlformats.org/officeDocument/2006/relationships/audio" Target="../media/audio2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8.png"/><Relationship Id="rId7" Type="http://schemas.openxmlformats.org/officeDocument/2006/relationships/audio" Target="../media/audio2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219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audio" Target="../media/audio1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audio" Target="../media/audio1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8.png"/><Relationship Id="rId7" Type="http://schemas.openxmlformats.org/officeDocument/2006/relationships/audio" Target="../media/audio2.wav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audio" Target="../media/audio1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audio" Target="../media/audio1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audio" Target="../media/audio1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audio" Target="../media/audio1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audio" Target="../media/audio1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audio" Target="../media/audio1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2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8.png"/><Relationship Id="rId7" Type="http://schemas.openxmlformats.org/officeDocument/2006/relationships/audio" Target="../media/audio2.wav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1.png"/><Relationship Id="rId7" Type="http://schemas.openxmlformats.org/officeDocument/2006/relationships/audio" Target="../media/audio2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5" Type="http://schemas.openxmlformats.org/officeDocument/2006/relationships/image" Target="../media/image151.png"/><Relationship Id="rId4" Type="http://schemas.openxmlformats.org/officeDocument/2006/relationships/image" Target="../media/image218.png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1.png"/><Relationship Id="rId7" Type="http://schemas.openxmlformats.org/officeDocument/2006/relationships/audio" Target="../media/audio2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5" Type="http://schemas.openxmlformats.org/officeDocument/2006/relationships/image" Target="../media/image151.png"/><Relationship Id="rId4" Type="http://schemas.openxmlformats.org/officeDocument/2006/relationships/image" Target="../media/image218.png"/></Relationships>
</file>

<file path=ppt/slides/_rels/slide2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1.png"/><Relationship Id="rId7" Type="http://schemas.openxmlformats.org/officeDocument/2006/relationships/audio" Target="../media/audio2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5" Type="http://schemas.openxmlformats.org/officeDocument/2006/relationships/image" Target="../media/image151.png"/><Relationship Id="rId4" Type="http://schemas.openxmlformats.org/officeDocument/2006/relationships/image" Target="../media/image218.png"/></Relationships>
</file>

<file path=ppt/slides/_rels/slide2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1.png"/><Relationship Id="rId7" Type="http://schemas.openxmlformats.org/officeDocument/2006/relationships/audio" Target="../media/audio2.wav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5" Type="http://schemas.openxmlformats.org/officeDocument/2006/relationships/image" Target="../media/image151.png"/><Relationship Id="rId4" Type="http://schemas.openxmlformats.org/officeDocument/2006/relationships/image" Target="../media/image218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218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audio" Target="../media/audio1.wav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audio" Target="../media/audio1.wav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audio" Target="../media/audio1.wav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audio" Target="../media/audio1.wav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audio" Target="../media/audio1.wav"/><Relationship Id="rId4" Type="http://schemas.openxmlformats.org/officeDocument/2006/relationships/image" Target="../media/image22.png"/><Relationship Id="rId9" Type="http://schemas.openxmlformats.org/officeDocument/2006/relationships/audio" Target="../media/audio2.wav"/></Relationships>
</file>

<file path=ppt/slides/_rels/slide2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2.png"/><Relationship Id="rId7" Type="http://schemas.openxmlformats.org/officeDocument/2006/relationships/audio" Target="../media/audio2.wav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2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2.png"/><Relationship Id="rId7" Type="http://schemas.openxmlformats.org/officeDocument/2006/relationships/audio" Target="../media/audio2.wav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2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2.png"/><Relationship Id="rId7" Type="http://schemas.openxmlformats.org/officeDocument/2006/relationships/audio" Target="../media/audio2.wav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2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2.png"/><Relationship Id="rId7" Type="http://schemas.openxmlformats.org/officeDocument/2006/relationships/audio" Target="../media/audio2.wav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audio" Target="../media/audio1.wav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audio" Target="../media/audio1.wav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audio" Target="../media/audio1.wav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audio" Target="../media/audio1.wav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audio" Target="../media/audio1.wav"/><Relationship Id="rId4" Type="http://schemas.openxmlformats.org/officeDocument/2006/relationships/image" Target="../media/image22.png"/><Relationship Id="rId9" Type="http://schemas.openxmlformats.org/officeDocument/2006/relationships/audio" Target="../media/audio2.wav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9.png"/><Relationship Id="rId4" Type="http://schemas.openxmlformats.org/officeDocument/2006/relationships/image" Target="../media/image217.pn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audio" Target="../media/audio1.wav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audio" Target="../media/audio1.wav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audio" Target="../media/audio1.wav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audio" Target="../media/audio1.wav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audio" Target="../media/audio1.wav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audio" Target="../media/audio1.wav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audio" Target="../media/audio1.wav"/><Relationship Id="rId4" Type="http://schemas.openxmlformats.org/officeDocument/2006/relationships/image" Target="../media/image22.png"/><Relationship Id="rId9" Type="http://schemas.openxmlformats.org/officeDocument/2006/relationships/audio" Target="../media/audio2.wav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audio" Target="../media/audio1.wav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audio" Target="../media/audio1.wav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8.png"/><Relationship Id="rId4" Type="http://schemas.openxmlformats.org/officeDocument/2006/relationships/image" Target="../media/image236.png"/></Relationships>
</file>

<file path=ppt/slides/_rels/slide26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2.png"/><Relationship Id="rId7" Type="http://schemas.openxmlformats.org/officeDocument/2006/relationships/audio" Target="../media/audio2.wav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6.png"/></Relationships>
</file>

<file path=ppt/slides/_rels/slide26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2.png"/><Relationship Id="rId7" Type="http://schemas.openxmlformats.org/officeDocument/2006/relationships/audio" Target="../media/audio2.wav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6.png"/></Relationships>
</file>

<file path=ppt/slides/_rels/slide26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2.png"/><Relationship Id="rId7" Type="http://schemas.openxmlformats.org/officeDocument/2006/relationships/audio" Target="../media/audio2.wav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6.png"/></Relationships>
</file>

<file path=ppt/slides/_rels/slide26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2.png"/><Relationship Id="rId7" Type="http://schemas.openxmlformats.org/officeDocument/2006/relationships/audio" Target="../media/audio2.wav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6.png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8.png"/><Relationship Id="rId4" Type="http://schemas.openxmlformats.org/officeDocument/2006/relationships/image" Target="../media/image236.png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7" Type="http://schemas.openxmlformats.org/officeDocument/2006/relationships/audio" Target="../media/audio1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7" Type="http://schemas.openxmlformats.org/officeDocument/2006/relationships/audio" Target="../media/audio1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7" Type="http://schemas.openxmlformats.org/officeDocument/2006/relationships/audio" Target="../media/audio1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7" Type="http://schemas.openxmlformats.org/officeDocument/2006/relationships/audio" Target="../media/audio1.wav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audio" Target="../media/audio1.wav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audio" Target="../media/audio1.wav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audio" Target="../media/audio1.wav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audio" Target="../media/audio1.wav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audio" Target="../media/audio1.wav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audio" Target="../media/audio1.wav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audio" Target="../media/audio1.wav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audio" Target="../media/audio1.wav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7" Type="http://schemas.openxmlformats.org/officeDocument/2006/relationships/audio" Target="../media/audio1.wav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7" Type="http://schemas.openxmlformats.org/officeDocument/2006/relationships/audio" Target="../media/audio1.wav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audio" Target="../media/audio1.wav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7" Type="http://schemas.openxmlformats.org/officeDocument/2006/relationships/audio" Target="../media/audio1.wav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7" Type="http://schemas.openxmlformats.org/officeDocument/2006/relationships/audio" Target="../media/audio3.wav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29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51.png"/><Relationship Id="rId7" Type="http://schemas.openxmlformats.org/officeDocument/2006/relationships/audio" Target="../media/audio2.wav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94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29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51.png"/><Relationship Id="rId7" Type="http://schemas.openxmlformats.org/officeDocument/2006/relationships/audio" Target="../media/audio2.wav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94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29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51.png"/><Relationship Id="rId7" Type="http://schemas.openxmlformats.org/officeDocument/2006/relationships/audio" Target="../media/audio2.wav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94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29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51.png"/><Relationship Id="rId7" Type="http://schemas.openxmlformats.org/officeDocument/2006/relationships/audio" Target="../media/audio2.wav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94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audio" Target="../media/audio1.wav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30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55.png"/><Relationship Id="rId7" Type="http://schemas.openxmlformats.org/officeDocument/2006/relationships/slide" Target="slide294.xml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audio" Target="../media/audio1.wav"/></Relationships>
</file>

<file path=ppt/slides/_rels/slide30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55.png"/><Relationship Id="rId7" Type="http://schemas.openxmlformats.org/officeDocument/2006/relationships/slide" Target="slide294.xml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audio" Target="../media/audio1.wav"/></Relationships>
</file>

<file path=ppt/slides/_rels/slide30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55.png"/><Relationship Id="rId7" Type="http://schemas.openxmlformats.org/officeDocument/2006/relationships/slide" Target="slide294.xml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audio" Target="../media/audio1.wav"/></Relationships>
</file>

<file path=ppt/slides/_rels/slide30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55.png"/><Relationship Id="rId7" Type="http://schemas.openxmlformats.org/officeDocument/2006/relationships/slide" Target="slide294.xml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audio" Target="../media/audio1.wav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261.png"/></Relationships>
</file>

<file path=ppt/slides/_rels/slide30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0.png"/><Relationship Id="rId7" Type="http://schemas.openxmlformats.org/officeDocument/2006/relationships/slide" Target="slide294.xml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58.png"/><Relationship Id="rId4" Type="http://schemas.openxmlformats.org/officeDocument/2006/relationships/image" Target="../media/image261.png"/><Relationship Id="rId9" Type="http://schemas.openxmlformats.org/officeDocument/2006/relationships/audio" Target="../media/audio1.wav"/></Relationships>
</file>

<file path=ppt/slides/_rels/slide30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0.png"/><Relationship Id="rId7" Type="http://schemas.openxmlformats.org/officeDocument/2006/relationships/slide" Target="slide294.xml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58.png"/><Relationship Id="rId4" Type="http://schemas.openxmlformats.org/officeDocument/2006/relationships/image" Target="../media/image261.png"/><Relationship Id="rId9" Type="http://schemas.openxmlformats.org/officeDocument/2006/relationships/audio" Target="../media/audio1.wav"/></Relationships>
</file>

<file path=ppt/slides/_rels/slide30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0.png"/><Relationship Id="rId7" Type="http://schemas.openxmlformats.org/officeDocument/2006/relationships/slide" Target="slide294.xml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58.png"/><Relationship Id="rId4" Type="http://schemas.openxmlformats.org/officeDocument/2006/relationships/image" Target="../media/image261.png"/><Relationship Id="rId9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audio" Target="../media/audio1.wav"/></Relationships>
</file>

<file path=ppt/slides/_rels/slide3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0.png"/><Relationship Id="rId7" Type="http://schemas.openxmlformats.org/officeDocument/2006/relationships/slide" Target="slide294.xml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58.png"/><Relationship Id="rId4" Type="http://schemas.openxmlformats.org/officeDocument/2006/relationships/image" Target="../media/image261.png"/><Relationship Id="rId9" Type="http://schemas.openxmlformats.org/officeDocument/2006/relationships/audio" Target="../media/audio1.wav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261.png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6.png"/><Relationship Id="rId4" Type="http://schemas.openxmlformats.org/officeDocument/2006/relationships/image" Target="../media/image264.png"/></Relationships>
</file>

<file path=ppt/slides/_rels/slide3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3.png"/><Relationship Id="rId7" Type="http://schemas.openxmlformats.org/officeDocument/2006/relationships/slide" Target="slide312.xml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5" Type="http://schemas.openxmlformats.org/officeDocument/2006/relationships/image" Target="../media/image226.png"/><Relationship Id="rId4" Type="http://schemas.openxmlformats.org/officeDocument/2006/relationships/image" Target="../media/image264.png"/><Relationship Id="rId9" Type="http://schemas.openxmlformats.org/officeDocument/2006/relationships/audio" Target="../media/audio1.wav"/></Relationships>
</file>

<file path=ppt/slides/_rels/slide3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3.png"/><Relationship Id="rId7" Type="http://schemas.openxmlformats.org/officeDocument/2006/relationships/slide" Target="slide312.xml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5" Type="http://schemas.openxmlformats.org/officeDocument/2006/relationships/image" Target="../media/image226.png"/><Relationship Id="rId4" Type="http://schemas.openxmlformats.org/officeDocument/2006/relationships/image" Target="../media/image264.png"/><Relationship Id="rId9" Type="http://schemas.openxmlformats.org/officeDocument/2006/relationships/audio" Target="../media/audio1.wav"/></Relationships>
</file>

<file path=ppt/slides/_rels/slide3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3.png"/><Relationship Id="rId7" Type="http://schemas.openxmlformats.org/officeDocument/2006/relationships/slide" Target="slide312.xml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5" Type="http://schemas.openxmlformats.org/officeDocument/2006/relationships/image" Target="../media/image226.png"/><Relationship Id="rId4" Type="http://schemas.openxmlformats.org/officeDocument/2006/relationships/image" Target="../media/image264.png"/><Relationship Id="rId9" Type="http://schemas.openxmlformats.org/officeDocument/2006/relationships/audio" Target="../media/audio1.wav"/></Relationships>
</file>

<file path=ppt/slides/_rels/slide3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3.png"/><Relationship Id="rId7" Type="http://schemas.openxmlformats.org/officeDocument/2006/relationships/slide" Target="slide312.xml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5" Type="http://schemas.openxmlformats.org/officeDocument/2006/relationships/image" Target="../media/image226.png"/><Relationship Id="rId4" Type="http://schemas.openxmlformats.org/officeDocument/2006/relationships/image" Target="../media/image264.png"/><Relationship Id="rId9" Type="http://schemas.openxmlformats.org/officeDocument/2006/relationships/audio" Target="../media/audio1.wav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6.png"/><Relationship Id="rId4" Type="http://schemas.openxmlformats.org/officeDocument/2006/relationships/image" Target="../media/image26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3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7.png"/><Relationship Id="rId7" Type="http://schemas.openxmlformats.org/officeDocument/2006/relationships/slide" Target="slide312.xml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7.png"/><Relationship Id="rId7" Type="http://schemas.openxmlformats.org/officeDocument/2006/relationships/slide" Target="slide312.xml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7.png"/><Relationship Id="rId7" Type="http://schemas.openxmlformats.org/officeDocument/2006/relationships/slide" Target="slide312.xml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7.png"/><Relationship Id="rId7" Type="http://schemas.openxmlformats.org/officeDocument/2006/relationships/slide" Target="slide312.xml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3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2.png"/><Relationship Id="rId7" Type="http://schemas.openxmlformats.org/officeDocument/2006/relationships/slide" Target="slide312.xml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Relationship Id="rId9" Type="http://schemas.openxmlformats.org/officeDocument/2006/relationships/audio" Target="../media/audio1.wav"/></Relationships>
</file>

<file path=ppt/slides/_rels/slide3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2.png"/><Relationship Id="rId7" Type="http://schemas.openxmlformats.org/officeDocument/2006/relationships/slide" Target="slide312.xml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Relationship Id="rId9" Type="http://schemas.openxmlformats.org/officeDocument/2006/relationships/audio" Target="../media/audio1.wav"/></Relationships>
</file>

<file path=ppt/slides/_rels/slide3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2.png"/><Relationship Id="rId7" Type="http://schemas.openxmlformats.org/officeDocument/2006/relationships/slide" Target="slide312.xml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Relationship Id="rId9" Type="http://schemas.openxmlformats.org/officeDocument/2006/relationships/audio" Target="../media/audio1.wav"/></Relationships>
</file>

<file path=ppt/slides/_rels/slide3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2.png"/><Relationship Id="rId7" Type="http://schemas.openxmlformats.org/officeDocument/2006/relationships/slide" Target="slide312.xml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Relationship Id="rId9" Type="http://schemas.openxmlformats.org/officeDocument/2006/relationships/audio" Target="../media/audio1.wav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3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7.png"/><Relationship Id="rId7" Type="http://schemas.openxmlformats.org/officeDocument/2006/relationships/audio" Target="../media/audio2.wav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12.xml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3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7.png"/><Relationship Id="rId7" Type="http://schemas.openxmlformats.org/officeDocument/2006/relationships/audio" Target="../media/audio2.wav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12.xml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3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7.png"/><Relationship Id="rId7" Type="http://schemas.openxmlformats.org/officeDocument/2006/relationships/audio" Target="../media/audio2.wav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12.xml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3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7.png"/><Relationship Id="rId7" Type="http://schemas.openxmlformats.org/officeDocument/2006/relationships/audio" Target="../media/audio2.wav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12.xml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3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1.png"/><Relationship Id="rId7" Type="http://schemas.openxmlformats.org/officeDocument/2006/relationships/audio" Target="../media/audio2.wav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3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1.png"/><Relationship Id="rId7" Type="http://schemas.openxmlformats.org/officeDocument/2006/relationships/audio" Target="../media/audio2.wav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3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1.png"/><Relationship Id="rId7" Type="http://schemas.openxmlformats.org/officeDocument/2006/relationships/audio" Target="../media/audio2.wav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3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1.png"/><Relationship Id="rId7" Type="http://schemas.openxmlformats.org/officeDocument/2006/relationships/audio" Target="../media/audio2.wav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85.png"/><Relationship Id="rId7" Type="http://schemas.openxmlformats.org/officeDocument/2006/relationships/slide" Target="slide336.xml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4" Type="http://schemas.openxmlformats.org/officeDocument/2006/relationships/image" Target="../media/image286.png"/><Relationship Id="rId9" Type="http://schemas.openxmlformats.org/officeDocument/2006/relationships/audio" Target="../media/audio1.wav"/></Relationships>
</file>

<file path=ppt/slides/_rels/slide3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85.png"/><Relationship Id="rId7" Type="http://schemas.openxmlformats.org/officeDocument/2006/relationships/slide" Target="slide336.xml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4" Type="http://schemas.openxmlformats.org/officeDocument/2006/relationships/image" Target="../media/image286.png"/><Relationship Id="rId9" Type="http://schemas.openxmlformats.org/officeDocument/2006/relationships/audio" Target="../media/audio1.wav"/></Relationships>
</file>

<file path=ppt/slides/_rels/slide3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85.png"/><Relationship Id="rId7" Type="http://schemas.openxmlformats.org/officeDocument/2006/relationships/slide" Target="slide336.xml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4" Type="http://schemas.openxmlformats.org/officeDocument/2006/relationships/image" Target="../media/image286.png"/><Relationship Id="rId9" Type="http://schemas.openxmlformats.org/officeDocument/2006/relationships/audio" Target="../media/audio1.wav"/></Relationships>
</file>

<file path=ppt/slides/_rels/slide3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85.png"/><Relationship Id="rId7" Type="http://schemas.openxmlformats.org/officeDocument/2006/relationships/slide" Target="slide336.xml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4" Type="http://schemas.openxmlformats.org/officeDocument/2006/relationships/image" Target="../media/image286.png"/><Relationship Id="rId9" Type="http://schemas.openxmlformats.org/officeDocument/2006/relationships/audio" Target="../media/audio1.wav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3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0.png"/><Relationship Id="rId7" Type="http://schemas.openxmlformats.org/officeDocument/2006/relationships/audio" Target="../media/audio2.wav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3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0.png"/><Relationship Id="rId7" Type="http://schemas.openxmlformats.org/officeDocument/2006/relationships/audio" Target="../media/audio2.wav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3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0.png"/><Relationship Id="rId7" Type="http://schemas.openxmlformats.org/officeDocument/2006/relationships/audio" Target="../media/audio2.wav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3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0.png"/><Relationship Id="rId7" Type="http://schemas.openxmlformats.org/officeDocument/2006/relationships/audio" Target="../media/audio2.wav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35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4.png"/><Relationship Id="rId7" Type="http://schemas.openxmlformats.org/officeDocument/2006/relationships/audio" Target="../media/audio2.wav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35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4.png"/><Relationship Id="rId7" Type="http://schemas.openxmlformats.org/officeDocument/2006/relationships/audio" Target="../media/audio2.wav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35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4.png"/><Relationship Id="rId7" Type="http://schemas.openxmlformats.org/officeDocument/2006/relationships/audio" Target="../media/audio2.wav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35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4.png"/><Relationship Id="rId7" Type="http://schemas.openxmlformats.org/officeDocument/2006/relationships/audio" Target="../media/audio2.wav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6.xml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36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7.png"/><Relationship Id="rId7" Type="http://schemas.openxmlformats.org/officeDocument/2006/relationships/slide" Target="slide360.xml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6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7.png"/><Relationship Id="rId7" Type="http://schemas.openxmlformats.org/officeDocument/2006/relationships/slide" Target="slide360.xml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6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7.png"/><Relationship Id="rId7" Type="http://schemas.openxmlformats.org/officeDocument/2006/relationships/slide" Target="slide360.xml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6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67.png"/><Relationship Id="rId7" Type="http://schemas.openxmlformats.org/officeDocument/2006/relationships/slide" Target="slide360.xml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6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5.png"/><Relationship Id="rId7" Type="http://schemas.openxmlformats.org/officeDocument/2006/relationships/audio" Target="../media/audio2.wav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0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6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5.png"/><Relationship Id="rId7" Type="http://schemas.openxmlformats.org/officeDocument/2006/relationships/audio" Target="../media/audio2.wav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0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6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5.png"/><Relationship Id="rId7" Type="http://schemas.openxmlformats.org/officeDocument/2006/relationships/audio" Target="../media/audio2.wav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0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7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5.png"/><Relationship Id="rId7" Type="http://schemas.openxmlformats.org/officeDocument/2006/relationships/audio" Target="../media/audio2.wav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0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png"/><Relationship Id="rId4" Type="http://schemas.openxmlformats.org/officeDocument/2006/relationships/image" Target="../media/image201.png"/></Relationships>
</file>

<file path=ppt/slides/_rels/slide37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00.png"/><Relationship Id="rId7" Type="http://schemas.openxmlformats.org/officeDocument/2006/relationships/slide" Target="slide360.xml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194.png"/><Relationship Id="rId4" Type="http://schemas.openxmlformats.org/officeDocument/2006/relationships/image" Target="../media/image201.png"/><Relationship Id="rId9" Type="http://schemas.openxmlformats.org/officeDocument/2006/relationships/audio" Target="../media/audio1.wav"/></Relationships>
</file>

<file path=ppt/slides/_rels/slide37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00.png"/><Relationship Id="rId7" Type="http://schemas.openxmlformats.org/officeDocument/2006/relationships/slide" Target="slide360.xml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194.png"/><Relationship Id="rId4" Type="http://schemas.openxmlformats.org/officeDocument/2006/relationships/image" Target="../media/image201.png"/><Relationship Id="rId9" Type="http://schemas.openxmlformats.org/officeDocument/2006/relationships/audio" Target="../media/audio1.wav"/></Relationships>
</file>

<file path=ppt/slides/_rels/slide37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00.png"/><Relationship Id="rId7" Type="http://schemas.openxmlformats.org/officeDocument/2006/relationships/slide" Target="slide360.xml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194.png"/><Relationship Id="rId4" Type="http://schemas.openxmlformats.org/officeDocument/2006/relationships/image" Target="../media/image201.png"/><Relationship Id="rId9" Type="http://schemas.openxmlformats.org/officeDocument/2006/relationships/audio" Target="../media/audio1.wav"/></Relationships>
</file>

<file path=ppt/slides/_rels/slide37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00.png"/><Relationship Id="rId7" Type="http://schemas.openxmlformats.org/officeDocument/2006/relationships/slide" Target="slide360.xml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194.png"/><Relationship Id="rId4" Type="http://schemas.openxmlformats.org/officeDocument/2006/relationships/image" Target="../media/image201.png"/><Relationship Id="rId9" Type="http://schemas.openxmlformats.org/officeDocument/2006/relationships/audio" Target="../media/audio1.wav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png"/><Relationship Id="rId4" Type="http://schemas.openxmlformats.org/officeDocument/2006/relationships/image" Target="../media/image201.png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37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9.png"/><Relationship Id="rId7" Type="http://schemas.openxmlformats.org/officeDocument/2006/relationships/slide" Target="slide360.xml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9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8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9.png"/><Relationship Id="rId7" Type="http://schemas.openxmlformats.org/officeDocument/2006/relationships/slide" Target="slide360.xml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9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8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9.png"/><Relationship Id="rId7" Type="http://schemas.openxmlformats.org/officeDocument/2006/relationships/slide" Target="slide360.xml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9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8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9.png"/><Relationship Id="rId7" Type="http://schemas.openxmlformats.org/officeDocument/2006/relationships/slide" Target="slide360.xml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9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audio" Target="../media/audio1.wav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0.png"/><Relationship Id="rId4" Type="http://schemas.openxmlformats.org/officeDocument/2006/relationships/image" Target="../media/image302.png"/></Relationships>
</file>

<file path=ppt/slides/_rels/slide38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01.png"/><Relationship Id="rId7" Type="http://schemas.openxmlformats.org/officeDocument/2006/relationships/slide" Target="slide384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png"/><Relationship Id="rId5" Type="http://schemas.openxmlformats.org/officeDocument/2006/relationships/image" Target="../media/image270.png"/><Relationship Id="rId4" Type="http://schemas.openxmlformats.org/officeDocument/2006/relationships/image" Target="../media/image302.png"/><Relationship Id="rId9" Type="http://schemas.openxmlformats.org/officeDocument/2006/relationships/audio" Target="../media/audio1.wav"/></Relationships>
</file>

<file path=ppt/slides/_rels/slide38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01.png"/><Relationship Id="rId7" Type="http://schemas.openxmlformats.org/officeDocument/2006/relationships/slide" Target="slide384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png"/><Relationship Id="rId5" Type="http://schemas.openxmlformats.org/officeDocument/2006/relationships/image" Target="../media/image270.png"/><Relationship Id="rId4" Type="http://schemas.openxmlformats.org/officeDocument/2006/relationships/image" Target="../media/image302.png"/><Relationship Id="rId9" Type="http://schemas.openxmlformats.org/officeDocument/2006/relationships/audio" Target="../media/audio1.wav"/></Relationships>
</file>

<file path=ppt/slides/_rels/slide38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01.png"/><Relationship Id="rId7" Type="http://schemas.openxmlformats.org/officeDocument/2006/relationships/slide" Target="slide384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png"/><Relationship Id="rId5" Type="http://schemas.openxmlformats.org/officeDocument/2006/relationships/image" Target="../media/image270.png"/><Relationship Id="rId4" Type="http://schemas.openxmlformats.org/officeDocument/2006/relationships/image" Target="../media/image302.png"/><Relationship Id="rId9" Type="http://schemas.openxmlformats.org/officeDocument/2006/relationships/audio" Target="../media/audio1.wav"/></Relationships>
</file>

<file path=ppt/slides/_rels/slide38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01.png"/><Relationship Id="rId7" Type="http://schemas.openxmlformats.org/officeDocument/2006/relationships/slide" Target="slide384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png"/><Relationship Id="rId5" Type="http://schemas.openxmlformats.org/officeDocument/2006/relationships/image" Target="../media/image270.png"/><Relationship Id="rId4" Type="http://schemas.openxmlformats.org/officeDocument/2006/relationships/image" Target="../media/image302.png"/><Relationship Id="rId9" Type="http://schemas.openxmlformats.org/officeDocument/2006/relationships/audio" Target="../media/audio1.wav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0.png"/><Relationship Id="rId4" Type="http://schemas.openxmlformats.org/officeDocument/2006/relationships/image" Target="../media/image30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3.png"/><Relationship Id="rId4" Type="http://schemas.openxmlformats.org/officeDocument/2006/relationships/image" Target="../media/image201.png"/></Relationships>
</file>

<file path=ppt/slides/_rels/slide39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02.png"/><Relationship Id="rId7" Type="http://schemas.openxmlformats.org/officeDocument/2006/relationships/slide" Target="slide384.xml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201.png"/><Relationship Id="rId9" Type="http://schemas.openxmlformats.org/officeDocument/2006/relationships/audio" Target="../media/audio1.wav"/></Relationships>
</file>

<file path=ppt/slides/_rels/slide39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02.png"/><Relationship Id="rId7" Type="http://schemas.openxmlformats.org/officeDocument/2006/relationships/slide" Target="slide384.xml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201.png"/><Relationship Id="rId9" Type="http://schemas.openxmlformats.org/officeDocument/2006/relationships/audio" Target="../media/audio1.wav"/></Relationships>
</file>

<file path=ppt/slides/_rels/slide39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02.png"/><Relationship Id="rId7" Type="http://schemas.openxmlformats.org/officeDocument/2006/relationships/slide" Target="slide384.xml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201.png"/><Relationship Id="rId9" Type="http://schemas.openxmlformats.org/officeDocument/2006/relationships/audio" Target="../media/audio1.wav"/></Relationships>
</file>

<file path=ppt/slides/_rels/slide39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02.png"/><Relationship Id="rId7" Type="http://schemas.openxmlformats.org/officeDocument/2006/relationships/slide" Target="slide384.xml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201.png"/><Relationship Id="rId9" Type="http://schemas.openxmlformats.org/officeDocument/2006/relationships/audio" Target="../media/audio1.wav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3.png"/><Relationship Id="rId4" Type="http://schemas.openxmlformats.org/officeDocument/2006/relationships/image" Target="../media/image201.png"/></Relationships>
</file>

<file path=ppt/slides/_rels/slide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6.png"/><Relationship Id="rId4" Type="http://schemas.openxmlformats.org/officeDocument/2006/relationships/image" Target="../media/image264.png"/></Relationships>
</file>

<file path=ppt/slides/_rels/slide39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3.png"/><Relationship Id="rId7" Type="http://schemas.openxmlformats.org/officeDocument/2006/relationships/audio" Target="../media/audio2.wav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84.xml"/><Relationship Id="rId5" Type="http://schemas.openxmlformats.org/officeDocument/2006/relationships/image" Target="../media/image226.png"/><Relationship Id="rId4" Type="http://schemas.openxmlformats.org/officeDocument/2006/relationships/image" Target="../media/image264.png"/></Relationships>
</file>

<file path=ppt/slides/_rels/slide39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3.png"/><Relationship Id="rId7" Type="http://schemas.openxmlformats.org/officeDocument/2006/relationships/audio" Target="../media/audio2.wav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84.xml"/><Relationship Id="rId5" Type="http://schemas.openxmlformats.org/officeDocument/2006/relationships/image" Target="../media/image226.png"/><Relationship Id="rId4" Type="http://schemas.openxmlformats.org/officeDocument/2006/relationships/image" Target="../media/image264.png"/></Relationships>
</file>

<file path=ppt/slides/_rels/slide39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3.png"/><Relationship Id="rId7" Type="http://schemas.openxmlformats.org/officeDocument/2006/relationships/audio" Target="../media/audio2.wav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84.xml"/><Relationship Id="rId5" Type="http://schemas.openxmlformats.org/officeDocument/2006/relationships/image" Target="../media/image226.png"/><Relationship Id="rId4" Type="http://schemas.openxmlformats.org/officeDocument/2006/relationships/image" Target="../media/image2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_rels/slide40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63.png"/><Relationship Id="rId7" Type="http://schemas.openxmlformats.org/officeDocument/2006/relationships/audio" Target="../media/audio2.wav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84.xml"/><Relationship Id="rId5" Type="http://schemas.openxmlformats.org/officeDocument/2006/relationships/image" Target="../media/image226.png"/><Relationship Id="rId4" Type="http://schemas.openxmlformats.org/officeDocument/2006/relationships/image" Target="../media/image264.png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6.png"/><Relationship Id="rId4" Type="http://schemas.openxmlformats.org/officeDocument/2006/relationships/image" Target="../media/image264.png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40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55.png"/><Relationship Id="rId7" Type="http://schemas.openxmlformats.org/officeDocument/2006/relationships/slide" Target="slide403.xml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audio" Target="../media/audio1.wav"/></Relationships>
</file>

<file path=ppt/slides/_rels/slide40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55.png"/><Relationship Id="rId7" Type="http://schemas.openxmlformats.org/officeDocument/2006/relationships/slide" Target="slide403.xml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audio" Target="../media/audio1.wav"/></Relationships>
</file>

<file path=ppt/slides/_rels/slide40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55.png"/><Relationship Id="rId7" Type="http://schemas.openxmlformats.org/officeDocument/2006/relationships/slide" Target="slide403.xml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audio" Target="../media/audio1.wav"/></Relationships>
</file>

<file path=ppt/slides/_rels/slide40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55.png"/><Relationship Id="rId7" Type="http://schemas.openxmlformats.org/officeDocument/2006/relationships/slide" Target="slide403.xml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audio" Target="../media/audio1.wav"/></Relationships>
</file>

<file path=ppt/slides/_rels/slide40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55.png"/><Relationship Id="rId7" Type="http://schemas.openxmlformats.org/officeDocument/2006/relationships/slide" Target="slide403.xml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audio" Target="../media/audio1.wav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/Relationships>
</file>

<file path=ppt/slides/_rels/slide4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58.png"/><Relationship Id="rId7" Type="http://schemas.openxmlformats.org/officeDocument/2006/relationships/slide" Target="slide403.xml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Relationship Id="rId9" Type="http://schemas.openxmlformats.org/officeDocument/2006/relationships/audio" Target="../media/audio1.wav"/></Relationships>
</file>

<file path=ppt/slides/_rels/slide4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58.png"/><Relationship Id="rId7" Type="http://schemas.openxmlformats.org/officeDocument/2006/relationships/slide" Target="slide403.xml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Relationship Id="rId9" Type="http://schemas.openxmlformats.org/officeDocument/2006/relationships/audio" Target="../media/audio1.wav"/></Relationships>
</file>

<file path=ppt/slides/_rels/slide4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58.png"/><Relationship Id="rId7" Type="http://schemas.openxmlformats.org/officeDocument/2006/relationships/slide" Target="slide403.xml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Relationship Id="rId9" Type="http://schemas.openxmlformats.org/officeDocument/2006/relationships/audio" Target="../media/audio1.wav"/></Relationships>
</file>

<file path=ppt/slides/_rels/slide4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58.png"/><Relationship Id="rId7" Type="http://schemas.openxmlformats.org/officeDocument/2006/relationships/slide" Target="slide403.xml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Relationship Id="rId9" Type="http://schemas.openxmlformats.org/officeDocument/2006/relationships/audio" Target="../media/audio1.wav"/></Relationships>
</file>

<file path=ppt/slides/_rels/slide4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58.png"/><Relationship Id="rId7" Type="http://schemas.openxmlformats.org/officeDocument/2006/relationships/slide" Target="slide403.xml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Relationship Id="rId9" Type="http://schemas.openxmlformats.org/officeDocument/2006/relationships/audio" Target="../media/audio1.wav"/></Relationships>
</file>

<file path=ppt/slides/_rels/slide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286.png"/></Relationships>
</file>

<file path=ppt/slides/_rels/slide4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09.png"/><Relationship Id="rId7" Type="http://schemas.openxmlformats.org/officeDocument/2006/relationships/slide" Target="slide403.xml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286.png"/><Relationship Id="rId9" Type="http://schemas.openxmlformats.org/officeDocument/2006/relationships/audio" Target="../media/audio1.wav"/></Relationships>
</file>

<file path=ppt/slides/_rels/slide4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09.png"/><Relationship Id="rId7" Type="http://schemas.openxmlformats.org/officeDocument/2006/relationships/slide" Target="slide403.xml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286.png"/><Relationship Id="rId9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09.png"/><Relationship Id="rId7" Type="http://schemas.openxmlformats.org/officeDocument/2006/relationships/slide" Target="slide403.xml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286.png"/><Relationship Id="rId9" Type="http://schemas.openxmlformats.org/officeDocument/2006/relationships/audio" Target="../media/audio1.wav"/></Relationships>
</file>

<file path=ppt/slides/_rels/slide4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09.png"/><Relationship Id="rId7" Type="http://schemas.openxmlformats.org/officeDocument/2006/relationships/slide" Target="slide403.xml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286.png"/><Relationship Id="rId9" Type="http://schemas.openxmlformats.org/officeDocument/2006/relationships/audio" Target="../media/audio1.wav"/></Relationships>
</file>

<file path=ppt/slides/_rels/slide4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09.png"/><Relationship Id="rId7" Type="http://schemas.openxmlformats.org/officeDocument/2006/relationships/slide" Target="slide403.xml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286.png"/><Relationship Id="rId9" Type="http://schemas.openxmlformats.org/officeDocument/2006/relationships/audio" Target="../media/audio1.wav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286.png"/></Relationships>
</file>

<file path=ppt/slides/_rels/slide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_rels/slide4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9.png"/><Relationship Id="rId7" Type="http://schemas.openxmlformats.org/officeDocument/2006/relationships/slide" Target="slide403.xml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Relationship Id="rId9" Type="http://schemas.openxmlformats.org/officeDocument/2006/relationships/audio" Target="../media/audio1.wav"/></Relationships>
</file>

<file path=ppt/slides/_rels/slide4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9.png"/><Relationship Id="rId7" Type="http://schemas.openxmlformats.org/officeDocument/2006/relationships/slide" Target="slide403.xml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Relationship Id="rId9" Type="http://schemas.openxmlformats.org/officeDocument/2006/relationships/audio" Target="../media/audio1.wav"/></Relationships>
</file>

<file path=ppt/slides/_rels/slide4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9.png"/><Relationship Id="rId7" Type="http://schemas.openxmlformats.org/officeDocument/2006/relationships/slide" Target="slide403.xml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Relationship Id="rId9" Type="http://schemas.openxmlformats.org/officeDocument/2006/relationships/audio" Target="../media/audio1.wav"/></Relationships>
</file>

<file path=ppt/slides/_rels/slide4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9.png"/><Relationship Id="rId7" Type="http://schemas.openxmlformats.org/officeDocument/2006/relationships/slide" Target="slide403.xml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Relationship Id="rId9" Type="http://schemas.openxmlformats.org/officeDocument/2006/relationships/audio" Target="../media/audio1.wav"/></Relationships>
</file>

<file path=ppt/slides/_rels/slide4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9.png"/><Relationship Id="rId7" Type="http://schemas.openxmlformats.org/officeDocument/2006/relationships/slide" Target="slide403.xml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Relationship Id="rId9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4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13.png"/><Relationship Id="rId7" Type="http://schemas.openxmlformats.org/officeDocument/2006/relationships/slide" Target="slide403.xml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Relationship Id="rId9" Type="http://schemas.openxmlformats.org/officeDocument/2006/relationships/audio" Target="../media/audio1.wav"/></Relationships>
</file>

<file path=ppt/slides/_rels/slide4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13.png"/><Relationship Id="rId7" Type="http://schemas.openxmlformats.org/officeDocument/2006/relationships/slide" Target="slide403.xml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Relationship Id="rId9" Type="http://schemas.openxmlformats.org/officeDocument/2006/relationships/audio" Target="../media/audio1.wav"/></Relationships>
</file>

<file path=ppt/slides/_rels/slide4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13.png"/><Relationship Id="rId7" Type="http://schemas.openxmlformats.org/officeDocument/2006/relationships/slide" Target="slide403.xml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Relationship Id="rId9" Type="http://schemas.openxmlformats.org/officeDocument/2006/relationships/audio" Target="../media/audio1.wav"/></Relationships>
</file>

<file path=ppt/slides/_rels/slide4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13.png"/><Relationship Id="rId7" Type="http://schemas.openxmlformats.org/officeDocument/2006/relationships/slide" Target="slide403.xml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Relationship Id="rId9" Type="http://schemas.openxmlformats.org/officeDocument/2006/relationships/audio" Target="../media/audio1.wav"/></Relationships>
</file>

<file path=ppt/slides/_rels/slide4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13.png"/><Relationship Id="rId7" Type="http://schemas.openxmlformats.org/officeDocument/2006/relationships/slide" Target="slide403.xml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Relationship Id="rId9" Type="http://schemas.openxmlformats.org/officeDocument/2006/relationships/audio" Target="../media/audio1.wav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4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18.png"/><Relationship Id="rId7" Type="http://schemas.openxmlformats.org/officeDocument/2006/relationships/slide" Target="slide438.xml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Relationship Id="rId9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audio" Target="../media/audio1.wav"/></Relationships>
</file>

<file path=ppt/slides/_rels/slide4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18.png"/><Relationship Id="rId7" Type="http://schemas.openxmlformats.org/officeDocument/2006/relationships/slide" Target="slide438.xml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Relationship Id="rId9" Type="http://schemas.openxmlformats.org/officeDocument/2006/relationships/audio" Target="../media/audio1.wav"/></Relationships>
</file>

<file path=ppt/slides/_rels/slide4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18.png"/><Relationship Id="rId7" Type="http://schemas.openxmlformats.org/officeDocument/2006/relationships/slide" Target="slide438.xml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Relationship Id="rId9" Type="http://schemas.openxmlformats.org/officeDocument/2006/relationships/audio" Target="../media/audio1.wav"/></Relationships>
</file>

<file path=ppt/slides/_rels/slide4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18.png"/><Relationship Id="rId7" Type="http://schemas.openxmlformats.org/officeDocument/2006/relationships/slide" Target="slide438.xml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Relationship Id="rId9" Type="http://schemas.openxmlformats.org/officeDocument/2006/relationships/audio" Target="../media/audio1.wav"/></Relationships>
</file>

<file path=ppt/slides/_rels/slide4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18.png"/><Relationship Id="rId7" Type="http://schemas.openxmlformats.org/officeDocument/2006/relationships/slide" Target="slide438.xml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Relationship Id="rId9" Type="http://schemas.openxmlformats.org/officeDocument/2006/relationships/audio" Target="../media/audio1.wav"/></Relationships>
</file>

<file path=ppt/slides/_rels/slide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4" Type="http://schemas.openxmlformats.org/officeDocument/2006/relationships/image" Target="../media/image323.png"/></Relationships>
</file>

<file path=ppt/slides/_rels/slide446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246.png"/><Relationship Id="rId7" Type="http://schemas.openxmlformats.org/officeDocument/2006/relationships/image" Target="../media/image326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audio" Target="../media/audio1.wav"/><Relationship Id="rId4" Type="http://schemas.openxmlformats.org/officeDocument/2006/relationships/image" Target="../media/image323.png"/><Relationship Id="rId9" Type="http://schemas.openxmlformats.org/officeDocument/2006/relationships/audio" Target="../media/audio2.wav"/></Relationships>
</file>

<file path=ppt/slides/_rels/slide447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246.png"/><Relationship Id="rId7" Type="http://schemas.openxmlformats.org/officeDocument/2006/relationships/image" Target="../media/image326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audio" Target="../media/audio1.wav"/><Relationship Id="rId4" Type="http://schemas.openxmlformats.org/officeDocument/2006/relationships/image" Target="../media/image323.png"/><Relationship Id="rId9" Type="http://schemas.openxmlformats.org/officeDocument/2006/relationships/audio" Target="../media/audio2.wav"/></Relationships>
</file>

<file path=ppt/slides/_rels/slide448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246.png"/><Relationship Id="rId7" Type="http://schemas.openxmlformats.org/officeDocument/2006/relationships/image" Target="../media/image326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audio" Target="../media/audio1.wav"/><Relationship Id="rId4" Type="http://schemas.openxmlformats.org/officeDocument/2006/relationships/image" Target="../media/image323.png"/><Relationship Id="rId9" Type="http://schemas.openxmlformats.org/officeDocument/2006/relationships/audio" Target="../media/audio2.wav"/></Relationships>
</file>

<file path=ppt/slides/_rels/slide449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246.png"/><Relationship Id="rId7" Type="http://schemas.openxmlformats.org/officeDocument/2006/relationships/image" Target="../media/image326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audio" Target="../media/audio1.wav"/><Relationship Id="rId4" Type="http://schemas.openxmlformats.org/officeDocument/2006/relationships/image" Target="../media/image323.png"/><Relationship Id="rId9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audio" Target="../media/audio1.wav"/></Relationships>
</file>

<file path=ppt/slides/_rels/slide450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246.png"/><Relationship Id="rId7" Type="http://schemas.openxmlformats.org/officeDocument/2006/relationships/image" Target="../media/image326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audio" Target="../media/audio1.wav"/><Relationship Id="rId4" Type="http://schemas.openxmlformats.org/officeDocument/2006/relationships/image" Target="../media/image323.png"/><Relationship Id="rId9" Type="http://schemas.openxmlformats.org/officeDocument/2006/relationships/audio" Target="../media/audio2.wav"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4" Type="http://schemas.openxmlformats.org/officeDocument/2006/relationships/image" Target="../media/image323.png"/></Relationships>
</file>

<file path=ppt/slides/_rels/slide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4" Type="http://schemas.openxmlformats.org/officeDocument/2006/relationships/image" Target="../media/image326.png"/></Relationships>
</file>

<file path=ppt/slides/_rels/slide453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246.png"/><Relationship Id="rId7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54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246.png"/><Relationship Id="rId7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55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246.png"/><Relationship Id="rId7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56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246.png"/><Relationship Id="rId7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57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246.png"/><Relationship Id="rId7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4" Type="http://schemas.openxmlformats.org/officeDocument/2006/relationships/image" Target="../media/image326.png"/></Relationships>
</file>

<file path=ppt/slides/_rels/slide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4" Type="http://schemas.openxmlformats.org/officeDocument/2006/relationships/image" Target="../media/image32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audio" Target="../media/audio1.wav"/></Relationships>
</file>

<file path=ppt/slides/_rels/slide460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327.png"/><Relationship Id="rId7" Type="http://schemas.openxmlformats.org/officeDocument/2006/relationships/image" Target="../media/image328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61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327.png"/><Relationship Id="rId7" Type="http://schemas.openxmlformats.org/officeDocument/2006/relationships/image" Target="../media/image328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62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327.png"/><Relationship Id="rId7" Type="http://schemas.openxmlformats.org/officeDocument/2006/relationships/image" Target="../media/image328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63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327.png"/><Relationship Id="rId7" Type="http://schemas.openxmlformats.org/officeDocument/2006/relationships/image" Target="../media/image328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64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327.png"/><Relationship Id="rId7" Type="http://schemas.openxmlformats.org/officeDocument/2006/relationships/image" Target="../media/image328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4" Type="http://schemas.openxmlformats.org/officeDocument/2006/relationships/image" Target="../media/image326.png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4" Type="http://schemas.openxmlformats.org/officeDocument/2006/relationships/image" Target="../media/image326.png"/></Relationships>
</file>

<file path=ppt/slides/_rels/slide467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327.png"/><Relationship Id="rId7" Type="http://schemas.openxmlformats.org/officeDocument/2006/relationships/image" Target="../media/image329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68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327.png"/><Relationship Id="rId7" Type="http://schemas.openxmlformats.org/officeDocument/2006/relationships/image" Target="../media/image329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69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327.png"/><Relationship Id="rId7" Type="http://schemas.openxmlformats.org/officeDocument/2006/relationships/image" Target="../media/image329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70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327.png"/><Relationship Id="rId7" Type="http://schemas.openxmlformats.org/officeDocument/2006/relationships/image" Target="../media/image329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71.xml.rels><?xml version="1.0" encoding="UTF-8" standalone="yes"?>
<Relationships xmlns="http://schemas.openxmlformats.org/package/2006/relationships"><Relationship Id="rId8" Type="http://schemas.openxmlformats.org/officeDocument/2006/relationships/slide" Target="slide438.xml"/><Relationship Id="rId3" Type="http://schemas.openxmlformats.org/officeDocument/2006/relationships/image" Target="../media/image327.png"/><Relationship Id="rId7" Type="http://schemas.openxmlformats.org/officeDocument/2006/relationships/image" Target="../media/image329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10" Type="http://schemas.openxmlformats.org/officeDocument/2006/relationships/audio" Target="../media/audio1.wav"/><Relationship Id="rId4" Type="http://schemas.openxmlformats.org/officeDocument/2006/relationships/image" Target="../media/image326.png"/><Relationship Id="rId9" Type="http://schemas.openxmlformats.org/officeDocument/2006/relationships/audio" Target="../media/audio2.wav"/></Relationships>
</file>

<file path=ppt/slides/_rels/slide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325.png"/><Relationship Id="rId4" Type="http://schemas.openxmlformats.org/officeDocument/2006/relationships/image" Target="../media/image326.png"/></Relationships>
</file>

<file path=ppt/slides/_rels/slide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47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0.png"/><Relationship Id="rId7" Type="http://schemas.openxmlformats.org/officeDocument/2006/relationships/slide" Target="slide47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Relationship Id="rId9" Type="http://schemas.openxmlformats.org/officeDocument/2006/relationships/audio" Target="../media/audio1.wav"/></Relationships>
</file>

<file path=ppt/slides/_rels/slide47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0.png"/><Relationship Id="rId7" Type="http://schemas.openxmlformats.org/officeDocument/2006/relationships/slide" Target="slide47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Relationship Id="rId9" Type="http://schemas.openxmlformats.org/officeDocument/2006/relationships/audio" Target="../media/audio1.wav"/></Relationships>
</file>

<file path=ppt/slides/_rels/slide47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0.png"/><Relationship Id="rId7" Type="http://schemas.openxmlformats.org/officeDocument/2006/relationships/slide" Target="slide47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Relationship Id="rId9" Type="http://schemas.openxmlformats.org/officeDocument/2006/relationships/audio" Target="../media/audio1.wav"/></Relationships>
</file>

<file path=ppt/slides/_rels/slide47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0.png"/><Relationship Id="rId7" Type="http://schemas.openxmlformats.org/officeDocument/2006/relationships/slide" Target="slide47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Relationship Id="rId9" Type="http://schemas.openxmlformats.org/officeDocument/2006/relationships/audio" Target="../media/audio1.wav"/></Relationships>
</file>

<file path=ppt/slides/_rels/slide47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0.png"/><Relationship Id="rId7" Type="http://schemas.openxmlformats.org/officeDocument/2006/relationships/slide" Target="slide47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Relationship Id="rId9" Type="http://schemas.openxmlformats.org/officeDocument/2006/relationships/audio" Target="../media/audio1.wav"/></Relationships>
</file>

<file path=ppt/slides/_rels/slide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00.png"/><Relationship Id="rId4" Type="http://schemas.openxmlformats.org/officeDocument/2006/relationships/image" Target="../media/image333.png"/></Relationships>
</file>

<file path=ppt/slides/_rels/slide481.xml.rels><?xml version="1.0" encoding="UTF-8" standalone="yes"?>
<Relationships xmlns="http://schemas.openxmlformats.org/package/2006/relationships"><Relationship Id="rId8" Type="http://schemas.openxmlformats.org/officeDocument/2006/relationships/slide" Target="slide473.xml"/><Relationship Id="rId3" Type="http://schemas.openxmlformats.org/officeDocument/2006/relationships/image" Target="../media/image196.png"/><Relationship Id="rId7" Type="http://schemas.openxmlformats.org/officeDocument/2006/relationships/image" Target="../media/image3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00.png"/><Relationship Id="rId10" Type="http://schemas.openxmlformats.org/officeDocument/2006/relationships/audio" Target="../media/audio1.wav"/><Relationship Id="rId4" Type="http://schemas.openxmlformats.org/officeDocument/2006/relationships/image" Target="../media/image333.png"/><Relationship Id="rId9" Type="http://schemas.openxmlformats.org/officeDocument/2006/relationships/audio" Target="../media/audio2.wav"/></Relationships>
</file>

<file path=ppt/slides/_rels/slide482.xml.rels><?xml version="1.0" encoding="UTF-8" standalone="yes"?>
<Relationships xmlns="http://schemas.openxmlformats.org/package/2006/relationships"><Relationship Id="rId8" Type="http://schemas.openxmlformats.org/officeDocument/2006/relationships/slide" Target="slide473.xml"/><Relationship Id="rId3" Type="http://schemas.openxmlformats.org/officeDocument/2006/relationships/image" Target="../media/image196.png"/><Relationship Id="rId7" Type="http://schemas.openxmlformats.org/officeDocument/2006/relationships/image" Target="../media/image3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00.png"/><Relationship Id="rId10" Type="http://schemas.openxmlformats.org/officeDocument/2006/relationships/audio" Target="../media/audio1.wav"/><Relationship Id="rId4" Type="http://schemas.openxmlformats.org/officeDocument/2006/relationships/image" Target="../media/image333.png"/><Relationship Id="rId9" Type="http://schemas.openxmlformats.org/officeDocument/2006/relationships/audio" Target="../media/audio2.wav"/></Relationships>
</file>

<file path=ppt/slides/_rels/slide483.xml.rels><?xml version="1.0" encoding="UTF-8" standalone="yes"?>
<Relationships xmlns="http://schemas.openxmlformats.org/package/2006/relationships"><Relationship Id="rId8" Type="http://schemas.openxmlformats.org/officeDocument/2006/relationships/slide" Target="slide473.xml"/><Relationship Id="rId3" Type="http://schemas.openxmlformats.org/officeDocument/2006/relationships/image" Target="../media/image196.png"/><Relationship Id="rId7" Type="http://schemas.openxmlformats.org/officeDocument/2006/relationships/image" Target="../media/image3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00.png"/><Relationship Id="rId10" Type="http://schemas.openxmlformats.org/officeDocument/2006/relationships/audio" Target="../media/audio1.wav"/><Relationship Id="rId4" Type="http://schemas.openxmlformats.org/officeDocument/2006/relationships/image" Target="../media/image333.png"/><Relationship Id="rId9" Type="http://schemas.openxmlformats.org/officeDocument/2006/relationships/audio" Target="../media/audio2.wav"/></Relationships>
</file>

<file path=ppt/slides/_rels/slide484.xml.rels><?xml version="1.0" encoding="UTF-8" standalone="yes"?>
<Relationships xmlns="http://schemas.openxmlformats.org/package/2006/relationships"><Relationship Id="rId8" Type="http://schemas.openxmlformats.org/officeDocument/2006/relationships/slide" Target="slide473.xml"/><Relationship Id="rId3" Type="http://schemas.openxmlformats.org/officeDocument/2006/relationships/image" Target="../media/image196.png"/><Relationship Id="rId7" Type="http://schemas.openxmlformats.org/officeDocument/2006/relationships/image" Target="../media/image3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00.png"/><Relationship Id="rId10" Type="http://schemas.openxmlformats.org/officeDocument/2006/relationships/audio" Target="../media/audio1.wav"/><Relationship Id="rId4" Type="http://schemas.openxmlformats.org/officeDocument/2006/relationships/image" Target="../media/image333.png"/><Relationship Id="rId9" Type="http://schemas.openxmlformats.org/officeDocument/2006/relationships/audio" Target="../media/audio2.wav"/></Relationships>
</file>

<file path=ppt/slides/_rels/slide485.xml.rels><?xml version="1.0" encoding="UTF-8" standalone="yes"?>
<Relationships xmlns="http://schemas.openxmlformats.org/package/2006/relationships"><Relationship Id="rId8" Type="http://schemas.openxmlformats.org/officeDocument/2006/relationships/slide" Target="slide473.xml"/><Relationship Id="rId3" Type="http://schemas.openxmlformats.org/officeDocument/2006/relationships/image" Target="../media/image196.png"/><Relationship Id="rId7" Type="http://schemas.openxmlformats.org/officeDocument/2006/relationships/image" Target="../media/image3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00.png"/><Relationship Id="rId10" Type="http://schemas.openxmlformats.org/officeDocument/2006/relationships/audio" Target="../media/audio1.wav"/><Relationship Id="rId4" Type="http://schemas.openxmlformats.org/officeDocument/2006/relationships/image" Target="../media/image333.png"/><Relationship Id="rId9" Type="http://schemas.openxmlformats.org/officeDocument/2006/relationships/audio" Target="../media/audio2.wav"/></Relationships>
</file>

<file path=ppt/slides/_rels/slide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00.png"/><Relationship Id="rId4" Type="http://schemas.openxmlformats.org/officeDocument/2006/relationships/image" Target="../media/image333.png"/></Relationships>
</file>

<file path=ppt/slides/_rels/slide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/Relationships>
</file>

<file path=ppt/slides/_rels/slide48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0.png"/><Relationship Id="rId7" Type="http://schemas.openxmlformats.org/officeDocument/2006/relationships/slide" Target="slide473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Relationship Id="rId9" Type="http://schemas.openxmlformats.org/officeDocument/2006/relationships/audio" Target="../media/audio1.wav"/></Relationships>
</file>

<file path=ppt/slides/_rels/slide48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0.png"/><Relationship Id="rId7" Type="http://schemas.openxmlformats.org/officeDocument/2006/relationships/slide" Target="slide473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Relationship Id="rId9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audio" Target="../media/audio1.wav"/><Relationship Id="rId5" Type="http://schemas.openxmlformats.org/officeDocument/2006/relationships/image" Target="../media/image48.png"/><Relationship Id="rId10" Type="http://schemas.openxmlformats.org/officeDocument/2006/relationships/audio" Target="../media/audio2.wav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9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0.png"/><Relationship Id="rId7" Type="http://schemas.openxmlformats.org/officeDocument/2006/relationships/slide" Target="slide473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Relationship Id="rId9" Type="http://schemas.openxmlformats.org/officeDocument/2006/relationships/audio" Target="../media/audio1.wav"/></Relationships>
</file>

<file path=ppt/slides/_rels/slide49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0.png"/><Relationship Id="rId7" Type="http://schemas.openxmlformats.org/officeDocument/2006/relationships/slide" Target="slide473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Relationship Id="rId9" Type="http://schemas.openxmlformats.org/officeDocument/2006/relationships/audio" Target="../media/audio1.wav"/></Relationships>
</file>

<file path=ppt/slides/_rels/slide49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0.png"/><Relationship Id="rId7" Type="http://schemas.openxmlformats.org/officeDocument/2006/relationships/slide" Target="slide473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Relationship Id="rId9" Type="http://schemas.openxmlformats.org/officeDocument/2006/relationships/audio" Target="../media/audio1.wav"/></Relationships>
</file>

<file path=ppt/slides/_rels/slide4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/Relationships>
</file>

<file path=ppt/slides/_rels/slide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5.png"/><Relationship Id="rId5" Type="http://schemas.openxmlformats.org/officeDocument/2006/relationships/image" Target="../media/image270.png"/><Relationship Id="rId4" Type="http://schemas.openxmlformats.org/officeDocument/2006/relationships/image" Target="../media/image340.png"/></Relationships>
</file>

<file path=ppt/slides/_rels/slide49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9.png"/><Relationship Id="rId7" Type="http://schemas.openxmlformats.org/officeDocument/2006/relationships/slide" Target="slide473.xml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5.png"/><Relationship Id="rId5" Type="http://schemas.openxmlformats.org/officeDocument/2006/relationships/image" Target="../media/image270.png"/><Relationship Id="rId4" Type="http://schemas.openxmlformats.org/officeDocument/2006/relationships/image" Target="../media/image340.png"/><Relationship Id="rId9" Type="http://schemas.openxmlformats.org/officeDocument/2006/relationships/audio" Target="../media/audio1.wav"/></Relationships>
</file>

<file path=ppt/slides/_rels/slide49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9.png"/><Relationship Id="rId7" Type="http://schemas.openxmlformats.org/officeDocument/2006/relationships/slide" Target="slide473.xml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5.png"/><Relationship Id="rId5" Type="http://schemas.openxmlformats.org/officeDocument/2006/relationships/image" Target="../media/image270.png"/><Relationship Id="rId4" Type="http://schemas.openxmlformats.org/officeDocument/2006/relationships/image" Target="../media/image340.png"/><Relationship Id="rId9" Type="http://schemas.openxmlformats.org/officeDocument/2006/relationships/audio" Target="../media/audio1.wav"/></Relationships>
</file>

<file path=ppt/slides/_rels/slide49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9.png"/><Relationship Id="rId7" Type="http://schemas.openxmlformats.org/officeDocument/2006/relationships/slide" Target="slide473.xml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5.png"/><Relationship Id="rId5" Type="http://schemas.openxmlformats.org/officeDocument/2006/relationships/image" Target="../media/image270.png"/><Relationship Id="rId4" Type="http://schemas.openxmlformats.org/officeDocument/2006/relationships/image" Target="../media/image340.png"/><Relationship Id="rId9" Type="http://schemas.openxmlformats.org/officeDocument/2006/relationships/audio" Target="../media/audio1.wav"/></Relationships>
</file>

<file path=ppt/slides/_rels/slide49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9.png"/><Relationship Id="rId7" Type="http://schemas.openxmlformats.org/officeDocument/2006/relationships/slide" Target="slide473.xml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5.png"/><Relationship Id="rId5" Type="http://schemas.openxmlformats.org/officeDocument/2006/relationships/image" Target="../media/image270.png"/><Relationship Id="rId4" Type="http://schemas.openxmlformats.org/officeDocument/2006/relationships/image" Target="../media/image340.png"/><Relationship Id="rId9" Type="http://schemas.openxmlformats.org/officeDocument/2006/relationships/audio" Target="../media/audio1.wav"/></Relationships>
</file>

<file path=ppt/slides/_rels/slide49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9.png"/><Relationship Id="rId7" Type="http://schemas.openxmlformats.org/officeDocument/2006/relationships/slide" Target="slide473.xml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5.png"/><Relationship Id="rId5" Type="http://schemas.openxmlformats.org/officeDocument/2006/relationships/image" Target="../media/image270.png"/><Relationship Id="rId4" Type="http://schemas.openxmlformats.org/officeDocument/2006/relationships/image" Target="../media/image340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audio" Target="../media/audio1.wav"/><Relationship Id="rId5" Type="http://schemas.openxmlformats.org/officeDocument/2006/relationships/image" Target="../media/image48.png"/><Relationship Id="rId10" Type="http://schemas.openxmlformats.org/officeDocument/2006/relationships/audio" Target="../media/audio2.wav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5.png"/><Relationship Id="rId5" Type="http://schemas.openxmlformats.org/officeDocument/2006/relationships/image" Target="../media/image270.png"/><Relationship Id="rId4" Type="http://schemas.openxmlformats.org/officeDocument/2006/relationships/image" Target="../media/image340.png"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/Relationships>
</file>

<file path=ppt/slides/_rels/slide50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2.png"/><Relationship Id="rId7" Type="http://schemas.openxmlformats.org/officeDocument/2006/relationships/slide" Target="slide473.xml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Relationship Id="rId9" Type="http://schemas.openxmlformats.org/officeDocument/2006/relationships/audio" Target="../media/audio1.wav"/></Relationships>
</file>

<file path=ppt/slides/_rels/slide50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2.png"/><Relationship Id="rId7" Type="http://schemas.openxmlformats.org/officeDocument/2006/relationships/slide" Target="slide473.xml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Relationship Id="rId9" Type="http://schemas.openxmlformats.org/officeDocument/2006/relationships/audio" Target="../media/audio1.wav"/></Relationships>
</file>

<file path=ppt/slides/_rels/slide50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2.png"/><Relationship Id="rId7" Type="http://schemas.openxmlformats.org/officeDocument/2006/relationships/slide" Target="slide473.xml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Relationship Id="rId9" Type="http://schemas.openxmlformats.org/officeDocument/2006/relationships/audio" Target="../media/audio1.wav"/></Relationships>
</file>

<file path=ppt/slides/_rels/slide50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2.png"/><Relationship Id="rId7" Type="http://schemas.openxmlformats.org/officeDocument/2006/relationships/slide" Target="slide473.xml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Relationship Id="rId9" Type="http://schemas.openxmlformats.org/officeDocument/2006/relationships/audio" Target="../media/audio1.wav"/></Relationships>
</file>

<file path=ppt/slides/_rels/slide50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2.png"/><Relationship Id="rId7" Type="http://schemas.openxmlformats.org/officeDocument/2006/relationships/slide" Target="slide473.xml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Relationship Id="rId9" Type="http://schemas.openxmlformats.org/officeDocument/2006/relationships/audio" Target="../media/audio1.wav"/></Relationships>
</file>

<file path=ppt/slides/_rels/slide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/Relationships>
</file>

<file path=ppt/slides/_rels/slide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261.png"/><Relationship Id="rId4" Type="http://schemas.openxmlformats.org/officeDocument/2006/relationships/image" Target="../media/image332.png"/></Relationships>
</file>

<file path=ppt/slides/_rels/slide50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1.png"/><Relationship Id="rId7" Type="http://schemas.openxmlformats.org/officeDocument/2006/relationships/slide" Target="slide508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261.png"/><Relationship Id="rId4" Type="http://schemas.openxmlformats.org/officeDocument/2006/relationships/image" Target="../media/image332.png"/><Relationship Id="rId9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audio" Target="../media/audio1.wav"/><Relationship Id="rId5" Type="http://schemas.openxmlformats.org/officeDocument/2006/relationships/image" Target="../media/image48.png"/><Relationship Id="rId10" Type="http://schemas.openxmlformats.org/officeDocument/2006/relationships/audio" Target="../media/audio2.wav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1.png"/><Relationship Id="rId7" Type="http://schemas.openxmlformats.org/officeDocument/2006/relationships/slide" Target="slide508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261.png"/><Relationship Id="rId4" Type="http://schemas.openxmlformats.org/officeDocument/2006/relationships/image" Target="../media/image332.png"/><Relationship Id="rId9" Type="http://schemas.openxmlformats.org/officeDocument/2006/relationships/audio" Target="../media/audio1.wav"/></Relationships>
</file>

<file path=ppt/slides/_rels/slide5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1.png"/><Relationship Id="rId7" Type="http://schemas.openxmlformats.org/officeDocument/2006/relationships/slide" Target="slide508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261.png"/><Relationship Id="rId4" Type="http://schemas.openxmlformats.org/officeDocument/2006/relationships/image" Target="../media/image332.png"/><Relationship Id="rId9" Type="http://schemas.openxmlformats.org/officeDocument/2006/relationships/audio" Target="../media/audio1.wav"/></Relationships>
</file>

<file path=ppt/slides/_rels/slide5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1.png"/><Relationship Id="rId7" Type="http://schemas.openxmlformats.org/officeDocument/2006/relationships/slide" Target="slide508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261.png"/><Relationship Id="rId4" Type="http://schemas.openxmlformats.org/officeDocument/2006/relationships/image" Target="../media/image332.png"/><Relationship Id="rId9" Type="http://schemas.openxmlformats.org/officeDocument/2006/relationships/audio" Target="../media/audio1.wav"/></Relationships>
</file>

<file path=ppt/slides/_rels/slide5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1.png"/><Relationship Id="rId7" Type="http://schemas.openxmlformats.org/officeDocument/2006/relationships/slide" Target="slide508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261.png"/><Relationship Id="rId4" Type="http://schemas.openxmlformats.org/officeDocument/2006/relationships/image" Target="../media/image332.png"/><Relationship Id="rId9" Type="http://schemas.openxmlformats.org/officeDocument/2006/relationships/audio" Target="../media/audio1.wav"/></Relationships>
</file>

<file path=ppt/slides/_rels/slide5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261.png"/><Relationship Id="rId4" Type="http://schemas.openxmlformats.org/officeDocument/2006/relationships/image" Target="../media/image332.png"/></Relationships>
</file>

<file path=ppt/slides/_rels/slide5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5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/Relationships>
</file>

<file path=ppt/slides/_rels/slide5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23.png"/><Relationship Id="rId7" Type="http://schemas.openxmlformats.org/officeDocument/2006/relationships/slide" Target="slide508.xml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5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Relationship Id="rId9" Type="http://schemas.openxmlformats.org/officeDocument/2006/relationships/audio" Target="../media/audio1.wav"/></Relationships>
</file>

<file path=ppt/slides/_rels/slide5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23.png"/><Relationship Id="rId7" Type="http://schemas.openxmlformats.org/officeDocument/2006/relationships/slide" Target="slide508.xml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5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Relationship Id="rId9" Type="http://schemas.openxmlformats.org/officeDocument/2006/relationships/audio" Target="../media/audio1.wav"/></Relationships>
</file>

<file path=ppt/slides/_rels/slide5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23.png"/><Relationship Id="rId7" Type="http://schemas.openxmlformats.org/officeDocument/2006/relationships/slide" Target="slide508.xml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5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Relationship Id="rId9" Type="http://schemas.openxmlformats.org/officeDocument/2006/relationships/audio" Target="../media/audio1.wav"/></Relationships>
</file>

<file path=ppt/slides/_rels/slide5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23.png"/><Relationship Id="rId7" Type="http://schemas.openxmlformats.org/officeDocument/2006/relationships/slide" Target="slide508.xml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5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Relationship Id="rId9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23.png"/><Relationship Id="rId7" Type="http://schemas.openxmlformats.org/officeDocument/2006/relationships/slide" Target="slide508.xml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5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Relationship Id="rId9" Type="http://schemas.openxmlformats.org/officeDocument/2006/relationships/audio" Target="../media/audio1.wav"/></Relationships>
</file>

<file path=ppt/slides/_rels/slide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5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/Relationships>
</file>

<file path=ppt/slides/_rels/slide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523.xml.rels><?xml version="1.0" encoding="UTF-8" standalone="yes"?>
<Relationships xmlns="http://schemas.openxmlformats.org/package/2006/relationships"><Relationship Id="rId8" Type="http://schemas.openxmlformats.org/officeDocument/2006/relationships/slide" Target="slide508.xml"/><Relationship Id="rId3" Type="http://schemas.openxmlformats.org/officeDocument/2006/relationships/image" Target="../media/image255.png"/><Relationship Id="rId7" Type="http://schemas.openxmlformats.org/officeDocument/2006/relationships/image" Target="../media/image258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10" Type="http://schemas.openxmlformats.org/officeDocument/2006/relationships/audio" Target="../media/audio1.wav"/><Relationship Id="rId4" Type="http://schemas.openxmlformats.org/officeDocument/2006/relationships/image" Target="../media/image256.png"/><Relationship Id="rId9" Type="http://schemas.openxmlformats.org/officeDocument/2006/relationships/audio" Target="../media/audio2.wav"/></Relationships>
</file>

<file path=ppt/slides/_rels/slide524.xml.rels><?xml version="1.0" encoding="UTF-8" standalone="yes"?>
<Relationships xmlns="http://schemas.openxmlformats.org/package/2006/relationships"><Relationship Id="rId8" Type="http://schemas.openxmlformats.org/officeDocument/2006/relationships/slide" Target="slide508.xml"/><Relationship Id="rId3" Type="http://schemas.openxmlformats.org/officeDocument/2006/relationships/image" Target="../media/image255.png"/><Relationship Id="rId7" Type="http://schemas.openxmlformats.org/officeDocument/2006/relationships/image" Target="../media/image258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10" Type="http://schemas.openxmlformats.org/officeDocument/2006/relationships/audio" Target="../media/audio1.wav"/><Relationship Id="rId4" Type="http://schemas.openxmlformats.org/officeDocument/2006/relationships/image" Target="../media/image256.png"/><Relationship Id="rId9" Type="http://schemas.openxmlformats.org/officeDocument/2006/relationships/audio" Target="../media/audio2.wav"/></Relationships>
</file>

<file path=ppt/slides/_rels/slide525.xml.rels><?xml version="1.0" encoding="UTF-8" standalone="yes"?>
<Relationships xmlns="http://schemas.openxmlformats.org/package/2006/relationships"><Relationship Id="rId8" Type="http://schemas.openxmlformats.org/officeDocument/2006/relationships/slide" Target="slide508.xml"/><Relationship Id="rId3" Type="http://schemas.openxmlformats.org/officeDocument/2006/relationships/image" Target="../media/image255.png"/><Relationship Id="rId7" Type="http://schemas.openxmlformats.org/officeDocument/2006/relationships/image" Target="../media/image258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10" Type="http://schemas.openxmlformats.org/officeDocument/2006/relationships/audio" Target="../media/audio1.wav"/><Relationship Id="rId4" Type="http://schemas.openxmlformats.org/officeDocument/2006/relationships/image" Target="../media/image256.png"/><Relationship Id="rId9" Type="http://schemas.openxmlformats.org/officeDocument/2006/relationships/audio" Target="../media/audio2.wav"/></Relationships>
</file>

<file path=ppt/slides/_rels/slide526.xml.rels><?xml version="1.0" encoding="UTF-8" standalone="yes"?>
<Relationships xmlns="http://schemas.openxmlformats.org/package/2006/relationships"><Relationship Id="rId8" Type="http://schemas.openxmlformats.org/officeDocument/2006/relationships/slide" Target="slide508.xml"/><Relationship Id="rId3" Type="http://schemas.openxmlformats.org/officeDocument/2006/relationships/image" Target="../media/image255.png"/><Relationship Id="rId7" Type="http://schemas.openxmlformats.org/officeDocument/2006/relationships/image" Target="../media/image258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10" Type="http://schemas.openxmlformats.org/officeDocument/2006/relationships/audio" Target="../media/audio1.wav"/><Relationship Id="rId4" Type="http://schemas.openxmlformats.org/officeDocument/2006/relationships/image" Target="../media/image256.png"/><Relationship Id="rId9" Type="http://schemas.openxmlformats.org/officeDocument/2006/relationships/audio" Target="../media/audio2.wav"/></Relationships>
</file>

<file path=ppt/slides/_rels/slide527.xml.rels><?xml version="1.0" encoding="UTF-8" standalone="yes"?>
<Relationships xmlns="http://schemas.openxmlformats.org/package/2006/relationships"><Relationship Id="rId8" Type="http://schemas.openxmlformats.org/officeDocument/2006/relationships/slide" Target="slide508.xml"/><Relationship Id="rId3" Type="http://schemas.openxmlformats.org/officeDocument/2006/relationships/image" Target="../media/image255.png"/><Relationship Id="rId7" Type="http://schemas.openxmlformats.org/officeDocument/2006/relationships/image" Target="../media/image258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10" Type="http://schemas.openxmlformats.org/officeDocument/2006/relationships/audio" Target="../media/audio4.wav"/><Relationship Id="rId4" Type="http://schemas.openxmlformats.org/officeDocument/2006/relationships/image" Target="../media/image256.png"/><Relationship Id="rId9" Type="http://schemas.openxmlformats.org/officeDocument/2006/relationships/audio" Target="../media/audio2.wav"/></Relationships>
</file>

<file path=ppt/slides/_rels/slide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7" Type="http://schemas.openxmlformats.org/officeDocument/2006/relationships/image" Target="../media/image346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5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529.xml.rels><?xml version="1.0" encoding="UTF-8" standalone="yes"?>
<Relationships xmlns="http://schemas.openxmlformats.org/package/2006/relationships"><Relationship Id="rId3" Type="http://schemas.openxmlformats.org/officeDocument/2006/relationships/hyperlink" Target="http://9letras.wordpress.com/" TargetMode="External"/><Relationship Id="rId2" Type="http://schemas.openxmlformats.org/officeDocument/2006/relationships/hyperlink" Target="mailto:alberabarca@gmail.com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audio" Target="../media/audio1.wav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audio" Target="../media/audio2.wav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audio" Target="../media/audio1.wav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audio" Target="../media/audio2.wav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audio" Target="../media/audio1.wav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audio" Target="../media/audio2.wav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9.png"/><Relationship Id="rId7" Type="http://schemas.openxmlformats.org/officeDocument/2006/relationships/image" Target="../media/image6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audio" Target="../media/audio1.wav"/><Relationship Id="rId5" Type="http://schemas.openxmlformats.org/officeDocument/2006/relationships/image" Target="../media/image62.png"/><Relationship Id="rId10" Type="http://schemas.openxmlformats.org/officeDocument/2006/relationships/audio" Target="../media/audio2.wav"/><Relationship Id="rId4" Type="http://schemas.openxmlformats.org/officeDocument/2006/relationships/image" Target="../media/image11.png"/><Relationship Id="rId9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9.png"/><Relationship Id="rId7" Type="http://schemas.openxmlformats.org/officeDocument/2006/relationships/image" Target="../media/image6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audio" Target="../media/audio1.wav"/><Relationship Id="rId5" Type="http://schemas.openxmlformats.org/officeDocument/2006/relationships/image" Target="../media/image62.png"/><Relationship Id="rId10" Type="http://schemas.openxmlformats.org/officeDocument/2006/relationships/audio" Target="../media/audio2.wav"/><Relationship Id="rId4" Type="http://schemas.openxmlformats.org/officeDocument/2006/relationships/image" Target="../media/image11.png"/><Relationship Id="rId9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9.png"/><Relationship Id="rId7" Type="http://schemas.openxmlformats.org/officeDocument/2006/relationships/image" Target="../media/image6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audio" Target="../media/audio1.wav"/><Relationship Id="rId5" Type="http://schemas.openxmlformats.org/officeDocument/2006/relationships/image" Target="../media/image62.png"/><Relationship Id="rId10" Type="http://schemas.openxmlformats.org/officeDocument/2006/relationships/audio" Target="../media/audio2.wav"/><Relationship Id="rId4" Type="http://schemas.openxmlformats.org/officeDocument/2006/relationships/image" Target="../media/image11.png"/><Relationship Id="rId9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5.png"/><Relationship Id="rId7" Type="http://schemas.openxmlformats.org/officeDocument/2006/relationships/image" Target="../media/image6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audio" Target="../media/audio1.wav"/><Relationship Id="rId5" Type="http://schemas.openxmlformats.org/officeDocument/2006/relationships/image" Target="../media/image67.png"/><Relationship Id="rId10" Type="http://schemas.openxmlformats.org/officeDocument/2006/relationships/audio" Target="../media/audio2.wav"/><Relationship Id="rId4" Type="http://schemas.openxmlformats.org/officeDocument/2006/relationships/image" Target="../media/image26.png"/><Relationship Id="rId9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5.png"/><Relationship Id="rId7" Type="http://schemas.openxmlformats.org/officeDocument/2006/relationships/image" Target="../media/image6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audio" Target="../media/audio1.wav"/><Relationship Id="rId5" Type="http://schemas.openxmlformats.org/officeDocument/2006/relationships/image" Target="../media/image67.png"/><Relationship Id="rId10" Type="http://schemas.openxmlformats.org/officeDocument/2006/relationships/audio" Target="../media/audio2.wav"/><Relationship Id="rId4" Type="http://schemas.openxmlformats.org/officeDocument/2006/relationships/image" Target="../media/image26.png"/><Relationship Id="rId9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5.png"/><Relationship Id="rId7" Type="http://schemas.openxmlformats.org/officeDocument/2006/relationships/image" Target="../media/image6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audio" Target="../media/audio1.wav"/><Relationship Id="rId5" Type="http://schemas.openxmlformats.org/officeDocument/2006/relationships/image" Target="../media/image67.png"/><Relationship Id="rId10" Type="http://schemas.openxmlformats.org/officeDocument/2006/relationships/audio" Target="../media/audio2.wav"/><Relationship Id="rId4" Type="http://schemas.openxmlformats.org/officeDocument/2006/relationships/image" Target="../media/image26.png"/><Relationship Id="rId9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6.png"/><Relationship Id="rId7" Type="http://schemas.openxmlformats.org/officeDocument/2006/relationships/image" Target="../media/image7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audio" Target="../media/audio1.wav"/><Relationship Id="rId4" Type="http://schemas.openxmlformats.org/officeDocument/2006/relationships/image" Target="../media/image57.png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6.png"/><Relationship Id="rId7" Type="http://schemas.openxmlformats.org/officeDocument/2006/relationships/image" Target="../media/image7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audio" Target="../media/audio1.wav"/><Relationship Id="rId4" Type="http://schemas.openxmlformats.org/officeDocument/2006/relationships/image" Target="../media/image57.png"/><Relationship Id="rId9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6.png"/><Relationship Id="rId7" Type="http://schemas.openxmlformats.org/officeDocument/2006/relationships/image" Target="../media/image7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audio" Target="../media/audio1.wav"/><Relationship Id="rId4" Type="http://schemas.openxmlformats.org/officeDocument/2006/relationships/image" Target="../media/image57.png"/><Relationship Id="rId9" Type="http://schemas.openxmlformats.org/officeDocument/2006/relationships/audio" Target="../media/audio2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audio" Target="../media/audio1.wav"/><Relationship Id="rId5" Type="http://schemas.openxmlformats.org/officeDocument/2006/relationships/image" Target="../media/image78.png"/><Relationship Id="rId10" Type="http://schemas.openxmlformats.org/officeDocument/2006/relationships/audio" Target="../media/audio2.wav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audio" Target="../media/audio1.wav"/><Relationship Id="rId5" Type="http://schemas.openxmlformats.org/officeDocument/2006/relationships/image" Target="../media/image78.png"/><Relationship Id="rId10" Type="http://schemas.openxmlformats.org/officeDocument/2006/relationships/audio" Target="../media/audio2.wav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audio" Target="../media/audio1.wav"/><Relationship Id="rId5" Type="http://schemas.openxmlformats.org/officeDocument/2006/relationships/image" Target="../media/image78.png"/><Relationship Id="rId10" Type="http://schemas.openxmlformats.org/officeDocument/2006/relationships/audio" Target="../media/audio2.wav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audio" Target="../media/audio1.wav"/><Relationship Id="rId5" Type="http://schemas.openxmlformats.org/officeDocument/2006/relationships/image" Target="../media/image84.png"/><Relationship Id="rId10" Type="http://schemas.openxmlformats.org/officeDocument/2006/relationships/audio" Target="../media/audio2.wav"/><Relationship Id="rId4" Type="http://schemas.openxmlformats.org/officeDocument/2006/relationships/image" Target="../media/image68.png"/><Relationship Id="rId9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audio" Target="../media/audio1.wav"/><Relationship Id="rId5" Type="http://schemas.openxmlformats.org/officeDocument/2006/relationships/image" Target="../media/image84.png"/><Relationship Id="rId10" Type="http://schemas.openxmlformats.org/officeDocument/2006/relationships/audio" Target="../media/audio2.wav"/><Relationship Id="rId4" Type="http://schemas.openxmlformats.org/officeDocument/2006/relationships/image" Target="../media/image68.png"/><Relationship Id="rId9" Type="http://schemas.openxmlformats.org/officeDocument/2006/relationships/image" Target="../media/image8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audio" Target="../media/audio1.wav"/><Relationship Id="rId5" Type="http://schemas.openxmlformats.org/officeDocument/2006/relationships/image" Target="../media/image84.png"/><Relationship Id="rId10" Type="http://schemas.openxmlformats.org/officeDocument/2006/relationships/audio" Target="../media/audio2.wav"/><Relationship Id="rId4" Type="http://schemas.openxmlformats.org/officeDocument/2006/relationships/image" Target="../media/image68.png"/><Relationship Id="rId9" Type="http://schemas.openxmlformats.org/officeDocument/2006/relationships/image" Target="../media/image8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9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audio" Target="../media/audio1.wav"/><Relationship Id="rId4" Type="http://schemas.openxmlformats.org/officeDocument/2006/relationships/image" Target="../media/image89.png"/><Relationship Id="rId9" Type="http://schemas.openxmlformats.org/officeDocument/2006/relationships/audio" Target="../media/audio2.wav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9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audio" Target="../media/audio1.wav"/><Relationship Id="rId4" Type="http://schemas.openxmlformats.org/officeDocument/2006/relationships/image" Target="../media/image89.png"/><Relationship Id="rId9" Type="http://schemas.openxmlformats.org/officeDocument/2006/relationships/audio" Target="../media/audio2.wav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9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audio" Target="../media/audio1.wav"/><Relationship Id="rId4" Type="http://schemas.openxmlformats.org/officeDocument/2006/relationships/image" Target="../media/image89.png"/><Relationship Id="rId9" Type="http://schemas.openxmlformats.org/officeDocument/2006/relationships/audio" Target="../media/audio2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4.png"/><Relationship Id="rId7" Type="http://schemas.openxmlformats.org/officeDocument/2006/relationships/audio" Target="../media/audio2.wav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4.png"/><Relationship Id="rId7" Type="http://schemas.openxmlformats.org/officeDocument/2006/relationships/audio" Target="../media/audio2.wav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94.png"/><Relationship Id="rId7" Type="http://schemas.openxmlformats.org/officeDocument/2006/relationships/audio" Target="../media/audio2.wav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audio" Target="../media/audio1.wav"/><Relationship Id="rId5" Type="http://schemas.openxmlformats.org/officeDocument/2006/relationships/image" Target="../media/image101.png"/><Relationship Id="rId10" Type="http://schemas.openxmlformats.org/officeDocument/2006/relationships/audio" Target="../media/audio2.wav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audio" Target="../media/audio1.wav"/><Relationship Id="rId5" Type="http://schemas.openxmlformats.org/officeDocument/2006/relationships/image" Target="../media/image101.png"/><Relationship Id="rId10" Type="http://schemas.openxmlformats.org/officeDocument/2006/relationships/audio" Target="../media/audio2.wav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audio" Target="../media/audio1.wav"/><Relationship Id="rId5" Type="http://schemas.openxmlformats.org/officeDocument/2006/relationships/image" Target="../media/image101.png"/><Relationship Id="rId10" Type="http://schemas.openxmlformats.org/officeDocument/2006/relationships/audio" Target="../media/audio2.wav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rgbClr val="FFCC00">
              <a:alpha val="0"/>
            </a:srgbClr>
          </a:solidFill>
          <a:ln w="222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>
              <a:latin typeface="Century Gothic" pitchFamily="34" charset="0"/>
            </a:endParaRPr>
          </a:p>
          <a:p>
            <a:endParaRPr lang="es-ES" sz="2000">
              <a:latin typeface="Century Gothic" pitchFamily="34" charset="0"/>
            </a:endParaRPr>
          </a:p>
          <a:p>
            <a:endParaRPr lang="es-ES" sz="2400">
              <a:latin typeface="Century Gothic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" y="762000"/>
            <a:ext cx="7924800" cy="5791200"/>
          </a:xfrm>
          <a:prstGeom prst="rect">
            <a:avLst/>
          </a:prstGeom>
          <a:solidFill>
            <a:srgbClr val="DDDDDD"/>
          </a:solidFill>
          <a:ln w="222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5000"/>
              </a:lnSpc>
            </a:pPr>
            <a:endParaRPr lang="es-ES" sz="2400">
              <a:solidFill>
                <a:srgbClr val="CC3300"/>
              </a:solidFill>
              <a:latin typeface="Century Gothic" pitchFamily="34" charset="0"/>
            </a:endParaRPr>
          </a:p>
          <a:p>
            <a:pPr>
              <a:lnSpc>
                <a:spcPct val="115000"/>
              </a:lnSpc>
            </a:pPr>
            <a:endParaRPr lang="es-ES" sz="2400">
              <a:solidFill>
                <a:srgbClr val="CC3300"/>
              </a:solidFill>
              <a:latin typeface="Century Gothic" pitchFamily="34" charset="0"/>
            </a:endParaRPr>
          </a:p>
          <a:p>
            <a:pPr>
              <a:lnSpc>
                <a:spcPct val="115000"/>
              </a:lnSpc>
            </a:pPr>
            <a:endParaRPr lang="es-ES" sz="2400">
              <a:solidFill>
                <a:srgbClr val="CC3300"/>
              </a:solidFill>
              <a:latin typeface="Century Gothic" pitchFamily="34" charset="0"/>
            </a:endParaRPr>
          </a:p>
          <a:p>
            <a:pPr>
              <a:lnSpc>
                <a:spcPct val="115000"/>
              </a:lnSpc>
            </a:pPr>
            <a:endParaRPr lang="es-ES" sz="2400">
              <a:solidFill>
                <a:srgbClr val="CC3300"/>
              </a:solidFill>
              <a:latin typeface="Century Gothic" pitchFamily="34" charset="0"/>
            </a:endParaRPr>
          </a:p>
        </p:txBody>
      </p:sp>
      <p:sp>
        <p:nvSpPr>
          <p:cNvPr id="1353732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749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rgbClr val="292929"/>
                </a:solidFill>
                <a:latin typeface="Century Gothic" pitchFamily="34" charset="0"/>
              </a:rPr>
              <a:t>9 l e t r a s     9 l e t r a s     9 l e t r a s     9 l e t r a 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38200" y="3521075"/>
            <a:ext cx="7391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dirty="0">
                <a:solidFill>
                  <a:srgbClr val="800000"/>
                </a:solidFill>
                <a:latin typeface="Century Gothic" pitchFamily="34" charset="0"/>
              </a:rPr>
              <a:t> SELECCIONA EL NUMERO DE ACTIVIDAD </a:t>
            </a:r>
            <a:endParaRPr lang="es-ES" sz="2400" dirty="0">
              <a:solidFill>
                <a:srgbClr val="8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1200" dirty="0">
                <a:solidFill>
                  <a:srgbClr val="800000"/>
                </a:solidFill>
                <a:latin typeface="Century Gothic" pitchFamily="34" charset="0"/>
              </a:rPr>
              <a:t>______________________________________________________________</a:t>
            </a:r>
          </a:p>
        </p:txBody>
      </p:sp>
      <p:sp>
        <p:nvSpPr>
          <p:cNvPr id="2054" name="Rectangle 34"/>
          <p:cNvSpPr>
            <a:spLocks noChangeArrowheads="1"/>
          </p:cNvSpPr>
          <p:nvPr/>
        </p:nvSpPr>
        <p:spPr bwMode="auto">
          <a:xfrm>
            <a:off x="1905000" y="1981200"/>
            <a:ext cx="52578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55" name="Picture 35" descr="tomate"/>
          <p:cNvPicPr>
            <a:picLocks noChangeAspect="1" noChangeArrowheads="1"/>
          </p:cNvPicPr>
          <p:nvPr/>
        </p:nvPicPr>
        <p:blipFill>
          <a:blip r:embed="rId2"/>
          <a:srcRect t="11810" b="9448"/>
          <a:stretch>
            <a:fillRect/>
          </a:stretch>
        </p:blipFill>
        <p:spPr bwMode="auto">
          <a:xfrm>
            <a:off x="3962400" y="2057400"/>
            <a:ext cx="1371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6" descr="ru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133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7" descr="glob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133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38">
            <a:hlinkClick r:id="rId5" action="ppaction://hlinksldjump">
              <a:snd r:embed="rId6" name="arrow.wav"/>
            </a:hlinkClick>
          </p:cNvPr>
          <p:cNvSpPr>
            <a:spLocks noChangeArrowheads="1"/>
          </p:cNvSpPr>
          <p:nvPr/>
        </p:nvSpPr>
        <p:spPr bwMode="auto">
          <a:xfrm>
            <a:off x="1803400" y="54102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3200">
                <a:latin typeface="Century Gothic" pitchFamily="34" charset="0"/>
              </a:rPr>
              <a:t>1</a:t>
            </a:r>
          </a:p>
        </p:txBody>
      </p:sp>
      <p:sp>
        <p:nvSpPr>
          <p:cNvPr id="2059" name="Rectangle 39">
            <a:hlinkClick r:id="rId7" action="ppaction://hlinksldjump">
              <a:snd r:embed="rId6" name="arrow.wav"/>
            </a:hlinkClick>
          </p:cNvPr>
          <p:cNvSpPr>
            <a:spLocks noChangeArrowheads="1"/>
          </p:cNvSpPr>
          <p:nvPr/>
        </p:nvSpPr>
        <p:spPr bwMode="auto">
          <a:xfrm>
            <a:off x="2946400" y="54102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3200" dirty="0">
                <a:latin typeface="Century Gothic" pitchFamily="34" charset="0"/>
              </a:rPr>
              <a:t>2</a:t>
            </a:r>
          </a:p>
        </p:txBody>
      </p:sp>
      <p:sp>
        <p:nvSpPr>
          <p:cNvPr id="2060" name="Rectangle 40">
            <a:hlinkClick r:id="rId8" action="ppaction://hlinksldjump">
              <a:snd r:embed="rId6" name="arrow.wav"/>
            </a:hlinkClick>
          </p:cNvPr>
          <p:cNvSpPr>
            <a:spLocks noChangeArrowheads="1"/>
          </p:cNvSpPr>
          <p:nvPr/>
        </p:nvSpPr>
        <p:spPr bwMode="auto">
          <a:xfrm>
            <a:off x="4089400" y="54102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3200">
                <a:latin typeface="Century Gothic" pitchFamily="34" charset="0"/>
              </a:rPr>
              <a:t>3</a:t>
            </a:r>
          </a:p>
        </p:txBody>
      </p:sp>
      <p:sp>
        <p:nvSpPr>
          <p:cNvPr id="2061" name="Rectangle 41">
            <a:hlinkClick r:id="rId9" action="ppaction://hlinksldjump">
              <a:snd r:embed="rId6" name="arrow.wav"/>
            </a:hlinkClick>
          </p:cNvPr>
          <p:cNvSpPr>
            <a:spLocks noChangeArrowheads="1"/>
          </p:cNvSpPr>
          <p:nvPr/>
        </p:nvSpPr>
        <p:spPr bwMode="auto">
          <a:xfrm>
            <a:off x="5232400" y="54102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3200">
                <a:latin typeface="Century Gothic" pitchFamily="34" charset="0"/>
              </a:rPr>
              <a:t>4</a:t>
            </a:r>
          </a:p>
        </p:txBody>
      </p:sp>
      <p:sp>
        <p:nvSpPr>
          <p:cNvPr id="2062" name="Rectangle 42">
            <a:hlinkClick r:id="rId10" action="ppaction://hlinksldjump">
              <a:snd r:embed="rId6" name="arrow.wav"/>
            </a:hlinkClick>
          </p:cNvPr>
          <p:cNvSpPr>
            <a:spLocks noChangeArrowheads="1"/>
          </p:cNvSpPr>
          <p:nvPr/>
        </p:nvSpPr>
        <p:spPr bwMode="auto">
          <a:xfrm>
            <a:off x="6375400" y="54102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3200">
                <a:latin typeface="Century Gothic" pitchFamily="34" charset="0"/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5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2946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295" name="Picture 31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32" descr="aban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724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33" descr="alm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34" descr="astr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35" descr="ani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36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aban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 descr="alm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9" name="AutoShape 39"/>
          <p:cNvSpPr>
            <a:spLocks noChangeArrowheads="1"/>
          </p:cNvSpPr>
          <p:nvPr/>
        </p:nvSpPr>
        <p:spPr bwMode="auto">
          <a:xfrm rot="10800000">
            <a:off x="6248400" y="35052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04" name="Rectangle 40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05" name="Rectangle 41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3886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3635375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08" name="Rectangle 45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89909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455" name="Picture 31" descr="manzana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56" name="Picture 32" descr="manz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57" name="Picture 33" descr="manzan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5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03459" name="Picture 35" descr="manzan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60" name="Picture 36" descr="manza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61" name="Picture 37" descr="manzan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62" name="Picture 38" descr="naranj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63" name="Picture 39" descr="calabaz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9112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6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6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2286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6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6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46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9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11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1957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4479" name="Picture 31" descr="manzana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80" name="Picture 32" descr="manz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81" name="Picture 33" descr="manzan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8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04483" name="Picture 35" descr="manzan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84" name="Picture 36" descr="manza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85" name="Picture 37" descr="manzan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86" name="Picture 38" descr="naranj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87" name="Picture 39" descr="calabaz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9592" name="AutoShape 40"/>
          <p:cNvSpPr>
            <a:spLocks noChangeArrowheads="1"/>
          </p:cNvSpPr>
          <p:nvPr/>
        </p:nvSpPr>
        <p:spPr bwMode="auto">
          <a:xfrm rot="10800000">
            <a:off x="41148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8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9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9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9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1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9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2059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5503" name="Picture 31" descr="manzana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04" name="Picture 32" descr="manz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05" name="Picture 33" descr="manzan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0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05507" name="Picture 35" descr="manzan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08" name="Picture 36" descr="manza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09" name="Picture 37" descr="manzan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10" name="Picture 38" descr="naranj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11" name="Picture 39" descr="calabaz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0616" name="AutoShape 40"/>
          <p:cNvSpPr>
            <a:spLocks noChangeArrowheads="1"/>
          </p:cNvSpPr>
          <p:nvPr/>
        </p:nvSpPr>
        <p:spPr bwMode="auto">
          <a:xfrm rot="10800000">
            <a:off x="62484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51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51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962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51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2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61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2162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6527" name="Picture 31" descr="manzana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8" name="Picture 32" descr="manz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9" name="Picture 33" descr="manzan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69531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7551" name="Picture 31" descr="flor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52" name="Picture 32" descr="flor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53" name="Picture 33" descr="flor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5330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5331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5332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695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695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695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30" grpId="0" animBg="1"/>
      <p:bldP spid="695331" grpId="0" animBg="1"/>
      <p:bldP spid="695332" grpId="0" animBg="1"/>
      <p:bldP spid="1353747" grpId="0" animBg="1"/>
      <p:bldP spid="135374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0011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8575" name="Picture 31" descr="flor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6" name="Picture 32" descr="flor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7" name="Picture 33" descr="flor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08579" name="Picture 35" descr="flor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0" name="Picture 36" descr="flor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1" name="Picture 37" descr="flor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2" name="Picture 38" descr="api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3" name="Picture 39" descr="árbol_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0136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8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8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2286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8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8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0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3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2264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9599" name="Picture 31" descr="flor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00" name="Picture 32" descr="flor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01" name="Picture 33" descr="flor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60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09603" name="Picture 35" descr="flor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04" name="Picture 36" descr="flor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05" name="Picture 37" descr="flor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06" name="Picture 38" descr="api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07" name="Picture 39" descr="árbol_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64" name="AutoShape 40"/>
          <p:cNvSpPr>
            <a:spLocks noChangeArrowheads="1"/>
          </p:cNvSpPr>
          <p:nvPr/>
        </p:nvSpPr>
        <p:spPr bwMode="auto">
          <a:xfrm rot="10800000">
            <a:off x="4191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60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61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61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61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2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6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2366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0623" name="Picture 31" descr="flor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24" name="Picture 32" descr="flor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25" name="Picture 33" descr="flor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2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0627" name="Picture 35" descr="flor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28" name="Picture 36" descr="flor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29" name="Picture 37" descr="flor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30" name="Picture 38" descr="api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31" name="Picture 39" descr="árbol_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688" name="AutoShape 40"/>
          <p:cNvSpPr>
            <a:spLocks noChangeArrowheads="1"/>
          </p:cNvSpPr>
          <p:nvPr/>
        </p:nvSpPr>
        <p:spPr bwMode="auto">
          <a:xfrm rot="10800000">
            <a:off x="61722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3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3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962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63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2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88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2469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1647" name="Picture 31" descr="flor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48" name="Picture 32" descr="flor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49" name="Picture 33" descr="flor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69634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2671" name="Picture 31" descr="árbo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2" name="Picture 32" descr="árbol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3" name="Picture 33" descr="ár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4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55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56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696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696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696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4" grpId="0" animBg="1"/>
      <p:bldP spid="696355" grpId="0" animBg="1"/>
      <p:bldP spid="696356" grpId="0" animBg="1"/>
      <p:bldP spid="1353747" grpId="0" animBg="1"/>
      <p:bldP spid="13537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3048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319" name="Picture 31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2" descr="aban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724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33" descr="alm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34" descr="astr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35" descr="ani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36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37" descr="aban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6" name="Picture 38" descr="alm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0503" name="AutoShape 39"/>
          <p:cNvSpPr>
            <a:spLocks noChangeArrowheads="1"/>
          </p:cNvSpPr>
          <p:nvPr/>
        </p:nvSpPr>
        <p:spPr bwMode="auto">
          <a:xfrm rot="10800000">
            <a:off x="4191000" y="35052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28" name="Rectangle 40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29" name="Rectangle 41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3635375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31" name="Rectangle 4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3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50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0114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3695" name="Picture 31" descr="árbo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6" name="Picture 32" descr="árbol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7" name="Picture 33" descr="ár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9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3699" name="Picture 35" descr="árbol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0" name="Picture 36" descr="árbol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1" name="Picture 37" descr="árbo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2" name="Picture 38" descr="palmer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3" name="Picture 39" descr="chop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57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0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70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70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70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70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370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0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2571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4719" name="Picture 31" descr="árbo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20" name="Picture 32" descr="árbol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21" name="Picture 33" descr="ár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2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4723" name="Picture 35" descr="árbol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24" name="Picture 36" descr="árbol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25" name="Picture 37" descr="árbo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26" name="Picture 38" descr="palmer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27" name="Picture 39" descr="chop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57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36" name="AutoShape 40"/>
          <p:cNvSpPr>
            <a:spLocks noChangeArrowheads="1"/>
          </p:cNvSpPr>
          <p:nvPr/>
        </p:nvSpPr>
        <p:spPr bwMode="auto">
          <a:xfrm rot="10800000">
            <a:off x="4191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2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3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3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473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2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3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2674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5743" name="Picture 31" descr="árbo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4" name="Picture 32" descr="árbol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5" name="Picture 33" descr="ár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4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5747" name="Picture 35" descr="árbol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8" name="Picture 36" descr="árbol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9" name="Picture 37" descr="árbo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0" name="Picture 38" descr="palmer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1" name="Picture 39" descr="chop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57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760" name="AutoShape 40"/>
          <p:cNvSpPr>
            <a:spLocks noChangeArrowheads="1"/>
          </p:cNvSpPr>
          <p:nvPr/>
        </p:nvSpPr>
        <p:spPr bwMode="auto">
          <a:xfrm rot="10800000">
            <a:off x="62484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5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5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75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2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6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2776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6767" name="Picture 31" descr="árbo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8" name="Picture 32" descr="árbol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9" name="Picture 33" descr="ár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69736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7791" name="Picture 31" descr="nara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92" name="Picture 32" descr="lim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93" name="Picture 33" descr="calaba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7378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7379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7380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697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697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697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78" grpId="0" animBg="1"/>
      <p:bldP spid="697379" grpId="0" animBg="1"/>
      <p:bldP spid="697380" grpId="0" animBg="1"/>
      <p:bldP spid="1353747" grpId="0" animBg="1"/>
      <p:bldP spid="1353748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8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0216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8815" name="Picture 31" descr="nara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16" name="Picture 32" descr="lim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17" name="Picture 33" descr="calaba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1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8819" name="Picture 35" descr="naran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20" name="Picture 36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21" name="Picture 37" descr="calabaz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22" name="Picture 38" descr="melocotón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23" name="Picture 39" descr="medio limó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2184" name="AutoShape 40"/>
          <p:cNvSpPr>
            <a:spLocks noChangeArrowheads="1"/>
          </p:cNvSpPr>
          <p:nvPr/>
        </p:nvSpPr>
        <p:spPr bwMode="auto">
          <a:xfrm rot="10800000">
            <a:off x="4114800" y="36576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82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82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2133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82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82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82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0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8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2878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9839" name="Picture 31" descr="nara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40" name="Picture 32" descr="lim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41" name="Picture 33" descr="calaba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4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9843" name="Picture 35" descr="naran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44" name="Picture 36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45" name="Picture 37" descr="calabaz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46" name="Picture 38" descr="melocotón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47" name="Picture 39" descr="medio limó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8808" name="AutoShape 40"/>
          <p:cNvSpPr>
            <a:spLocks noChangeArrowheads="1"/>
          </p:cNvSpPr>
          <p:nvPr/>
        </p:nvSpPr>
        <p:spPr bwMode="auto">
          <a:xfrm rot="10800000">
            <a:off x="22098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4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5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51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52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80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2981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0863" name="Picture 31" descr="nara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64" name="Picture 32" descr="lim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65" name="Picture 33" descr="calaba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6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20867" name="Picture 35" descr="naran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68" name="Picture 36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69" name="Picture 37" descr="calabaz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70" name="Picture 38" descr="melocotón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71" name="Picture 39" descr="medio limó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9832" name="AutoShape 40"/>
          <p:cNvSpPr>
            <a:spLocks noChangeArrowheads="1"/>
          </p:cNvSpPr>
          <p:nvPr/>
        </p:nvSpPr>
        <p:spPr bwMode="auto">
          <a:xfrm rot="10800000">
            <a:off x="61722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7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7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7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2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3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3083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1887" name="Picture 31" descr="nara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88" name="Picture 32" descr="lim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89" name="Picture 33" descr="calaba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69838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911" name="Picture 31" descr="gimnasia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2" name="Picture 32" descr="gimnasia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3" name="Picture 33" descr="gimnasi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8402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8403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8404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698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698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698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02" grpId="0" animBg="1"/>
      <p:bldP spid="698403" grpId="0" animBg="1"/>
      <p:bldP spid="698404" grpId="0" animBg="1"/>
      <p:bldP spid="1353747" grpId="0" animBg="1"/>
      <p:bldP spid="13537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3150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343" name="Picture 36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37" descr="aban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38" descr="alm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0318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3935" name="Picture 31" descr="gimnasia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36" name="Picture 32" descr="gimnasia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37" name="Picture 33" descr="gimnasi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828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3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23939" name="Picture 35" descr="gimnasia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40" name="Picture 36" descr="gimnasia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41" name="Picture 37" descr="gimnasi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953000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42" name="Picture 38" descr="gimnasia_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43" name="Picture 39" descr="gimnasia_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3208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4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4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4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4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4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0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20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3186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4959" name="Picture 31" descr="gimnasia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0" name="Picture 32" descr="gimnasia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1" name="Picture 33" descr="gimnasi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828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6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24963" name="Picture 35" descr="gimnasia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4" name="Picture 36" descr="gimnasia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5" name="Picture 37" descr="gimnasi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953000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6" name="Picture 38" descr="gimnasia_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7" name="Picture 39" descr="gimnasia_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0" name="AutoShape 40"/>
          <p:cNvSpPr>
            <a:spLocks noChangeArrowheads="1"/>
          </p:cNvSpPr>
          <p:nvPr/>
        </p:nvSpPr>
        <p:spPr bwMode="auto">
          <a:xfrm rot="10800000">
            <a:off x="4191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6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7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733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7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497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3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0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3288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5983" name="Picture 31" descr="gimnasia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84" name="Picture 32" descr="gimnasia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85" name="Picture 33" descr="gimnasi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828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8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25987" name="Picture 35" descr="gimnasia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88" name="Picture 36" descr="gimnasia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89" name="Picture 37" descr="gimnasi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953000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90" name="Picture 38" descr="gimnasia_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91" name="Picture 39" descr="gimnasia_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904" name="AutoShape 40"/>
          <p:cNvSpPr>
            <a:spLocks noChangeArrowheads="1"/>
          </p:cNvSpPr>
          <p:nvPr/>
        </p:nvSpPr>
        <p:spPr bwMode="auto">
          <a:xfrm rot="10800000">
            <a:off x="62484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9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9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599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3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90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9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3390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7007" name="Picture 31" descr="gimnasia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08" name="Picture 32" descr="gimnasia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09" name="Picture 33" descr="gimnasi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828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69941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8031" name="Picture 31" descr="perr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32" name="Picture 32" descr="per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33" name="Picture 33" descr="lob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9426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9427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9428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699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699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699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26" grpId="0" animBg="1"/>
      <p:bldP spid="699427" grpId="0" animBg="1"/>
      <p:bldP spid="699428" grpId="0" animBg="1"/>
      <p:bldP spid="1353747" grpId="0" animBg="1"/>
      <p:bldP spid="1353748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0421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9055" name="Picture 31" descr="perr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6" name="Picture 32" descr="per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7" name="Picture 33" descr="lob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29059" name="Picture 35" descr="perr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0" name="Picture 36" descr="per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1" name="Picture 37" descr="lob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2" name="Picture 38" descr="gato negro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3" name="Picture 39" descr="poni_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4232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6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6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6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6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06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0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3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3493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0079" name="Picture 31" descr="perr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80" name="Picture 32" descr="per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81" name="Picture 33" descr="lob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30083" name="Picture 35" descr="perr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84" name="Picture 36" descr="per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85" name="Picture 37" descr="lob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86" name="Picture 38" descr="gato negro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87" name="Picture 39" descr="poni_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4952" name="AutoShape 40"/>
          <p:cNvSpPr>
            <a:spLocks noChangeArrowheads="1"/>
          </p:cNvSpPr>
          <p:nvPr/>
        </p:nvSpPr>
        <p:spPr bwMode="auto">
          <a:xfrm rot="10800000">
            <a:off x="41148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8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9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5638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9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09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3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5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0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3595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1103" name="Picture 31" descr="perr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04" name="Picture 32" descr="per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05" name="Picture 33" descr="lob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0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31107" name="Picture 35" descr="perr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08" name="Picture 36" descr="per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09" name="Picture 37" descr="lob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10" name="Picture 38" descr="gato negro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11" name="Picture 39" descr="poni_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5976" name="AutoShape 40"/>
          <p:cNvSpPr>
            <a:spLocks noChangeArrowheads="1"/>
          </p:cNvSpPr>
          <p:nvPr/>
        </p:nvSpPr>
        <p:spPr bwMode="auto">
          <a:xfrm rot="10800000">
            <a:off x="61722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11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11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11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3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76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3698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2127" name="Picture 31" descr="perr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28" name="Picture 32" descr="per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29" name="Picture 33" descr="lob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70043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3151" name="Picture 3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2" name="Picture 3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3" name="Picture 33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0450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0451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0452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00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00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00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50" grpId="0" animBg="1"/>
      <p:bldP spid="700451" grpId="0" animBg="1"/>
      <p:bldP spid="700452" grpId="0" animBg="1"/>
      <p:bldP spid="1353747" grpId="0" animBg="1"/>
      <p:bldP spid="13537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0693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06943" name="Picture 31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6944" name="Picture 32" descr="banan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6945" name="Picture 33" descr="balón de balonce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0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0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0523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4175" name="Picture 3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6" name="Picture 3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7" name="Picture 33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7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34179" name="Picture 3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0" name="Picture 3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9530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1" name="Picture 37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2" name="Picture 38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3" name="Picture 39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56" name="AutoShape 40"/>
          <p:cNvSpPr>
            <a:spLocks noChangeArrowheads="1"/>
          </p:cNvSpPr>
          <p:nvPr/>
        </p:nvSpPr>
        <p:spPr bwMode="auto">
          <a:xfrm rot="10800000">
            <a:off x="6096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85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86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8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8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418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0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56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3800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5199" name="Picture 3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200" name="Picture 3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201" name="Picture 33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0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35203" name="Picture 3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204" name="Picture 3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9530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205" name="Picture 37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206" name="Picture 38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207" name="Picture 39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8024" name="AutoShape 40"/>
          <p:cNvSpPr>
            <a:spLocks noChangeArrowheads="1"/>
          </p:cNvSpPr>
          <p:nvPr/>
        </p:nvSpPr>
        <p:spPr bwMode="auto">
          <a:xfrm rot="10800000">
            <a:off x="4191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209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210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21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212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3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02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3902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6223" name="Picture 3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24" name="Picture 3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25" name="Picture 33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2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36227" name="Picture 3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28" name="Picture 3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9530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29" name="Picture 37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30" name="Picture 38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31" name="Picture 39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9048" name="AutoShape 40"/>
          <p:cNvSpPr>
            <a:spLocks noChangeArrowheads="1"/>
          </p:cNvSpPr>
          <p:nvPr/>
        </p:nvSpPr>
        <p:spPr bwMode="auto">
          <a:xfrm rot="10800000">
            <a:off x="22098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33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34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6235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3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48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4005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7247" name="Picture 3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48" name="Picture 3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49" name="Picture 33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70146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8271" name="Picture 31" descr="aeronav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72" name="Picture 32" descr="aeronav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73" name="Picture 33" descr="aeronave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1474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1475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1476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01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01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01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74" grpId="0" animBg="1"/>
      <p:bldP spid="701475" grpId="0" animBg="1"/>
      <p:bldP spid="701476" grpId="0" animBg="1"/>
      <p:bldP spid="1353747" grpId="0" animBg="1"/>
      <p:bldP spid="1353748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0626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9295" name="Picture 31" descr="aeronav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96" name="Picture 32" descr="aeronav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97" name="Picture 33" descr="aeronave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39299" name="Picture 35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300" name="Picture 37" descr="aeronave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301" name="Picture 38" descr="aeronave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302" name="Picture 39" descr="aeronave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303" name="Picture 40" descr="aterrizaj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4495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6281" name="AutoShape 41"/>
          <p:cNvSpPr>
            <a:spLocks noChangeArrowheads="1"/>
          </p:cNvSpPr>
          <p:nvPr/>
        </p:nvSpPr>
        <p:spPr bwMode="auto">
          <a:xfrm rot="10800000">
            <a:off x="41148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305" name="Rectangle 42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306" name="Rectangle 43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1981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307" name="Rectangle 44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308" name="Rectangle 45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9309" name="Rectangle 46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0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81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4107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0319" name="Picture 31" descr="aeronav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0" name="Picture 32" descr="aeronav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1" name="Picture 33" descr="aeronave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32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0323" name="Picture 35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4" name="Picture 36" descr="aeronave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5" name="Picture 37" descr="aeronave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6" name="Picture 38" descr="aeronave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7" name="Picture 39" descr="aterrizaj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4495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1096" name="AutoShape 40"/>
          <p:cNvSpPr>
            <a:spLocks noChangeArrowheads="1"/>
          </p:cNvSpPr>
          <p:nvPr/>
        </p:nvSpPr>
        <p:spPr bwMode="auto">
          <a:xfrm rot="10800000">
            <a:off x="22098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2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3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31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0332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4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96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4210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1343" name="Picture 31" descr="aeronav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44" name="Picture 32" descr="aeronav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45" name="Picture 33" descr="aeronave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4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1347" name="Picture 35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48" name="Picture 36" descr="aeronave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49" name="Picture 37" descr="aeronave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50" name="Picture 38" descr="aeronave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51" name="Picture 39" descr="aterrizaj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4495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0" name="AutoShape 40"/>
          <p:cNvSpPr>
            <a:spLocks noChangeArrowheads="1"/>
          </p:cNvSpPr>
          <p:nvPr/>
        </p:nvSpPr>
        <p:spPr bwMode="auto">
          <a:xfrm rot="10800000">
            <a:off x="62484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5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5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54102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135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4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0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4312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2367" name="Picture 31" descr="aeronav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8" name="Picture 32" descr="aeronav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9" name="Picture 33" descr="aeronave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70248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391" name="Picture 31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2" name="Picture 32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3" name="Picture 33" descr="banderaro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2498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2499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2500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0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0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0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98" grpId="0" animBg="1"/>
      <p:bldP spid="702499" grpId="0" animBg="1"/>
      <p:bldP spid="702500" grpId="0" animBg="1"/>
      <p:bldP spid="1353747" grpId="0" animBg="1"/>
      <p:bldP spid="13537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3253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91" name="Picture 31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32" descr="banan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3" descr="balón de balonce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34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35" descr="banan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36" descr="balón de balonce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37" descr="vestido_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38" descr="vehícu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2552" name="AutoShape 40"/>
          <p:cNvSpPr>
            <a:spLocks noChangeArrowheads="1"/>
          </p:cNvSpPr>
          <p:nvPr/>
        </p:nvSpPr>
        <p:spPr bwMode="auto">
          <a:xfrm rot="10800000">
            <a:off x="4191000" y="3440113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01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02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562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3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52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0728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4415" name="Picture 31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16" name="Picture 32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17" name="Picture 33" descr="banderaro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41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4419" name="Picture 35" descr="instrumento musical_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20" name="Picture 36" descr="instrumento musical_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21" name="Picture 37" descr="banderí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22" name="Picture 38" descr="banderaazu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23" name="Picture 39" descr="banderaroj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7304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42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42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5410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42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42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442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0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304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4414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5439" name="Picture 31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40" name="Picture 32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41" name="Picture 33" descr="banderaro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4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5443" name="Picture 35" descr="instrumento musical_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44" name="Picture 36" descr="instrumento musical_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45" name="Picture 37" descr="banderí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46" name="Picture 38" descr="banderaazu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47" name="Picture 39" descr="banderaroj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4168" name="AutoShape 40"/>
          <p:cNvSpPr>
            <a:spLocks noChangeArrowheads="1"/>
          </p:cNvSpPr>
          <p:nvPr/>
        </p:nvSpPr>
        <p:spPr bwMode="auto">
          <a:xfrm rot="10800000">
            <a:off x="41148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4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5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5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545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4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68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4517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6463" name="Picture 31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64" name="Picture 32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65" name="Picture 33" descr="banderaro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6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6467" name="Picture 35" descr="instrumento musical_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68" name="Picture 36" descr="instrumento musical_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69" name="Picture 37" descr="banderí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70" name="Picture 38" descr="banderaazu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71" name="Picture 39" descr="banderaroj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5192" name="AutoShape 40"/>
          <p:cNvSpPr>
            <a:spLocks noChangeArrowheads="1"/>
          </p:cNvSpPr>
          <p:nvPr/>
        </p:nvSpPr>
        <p:spPr bwMode="auto">
          <a:xfrm rot="10800000">
            <a:off x="6096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7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7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2286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647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4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92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4619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7487" name="Picture 31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88" name="Picture 32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89" name="Picture 33" descr="banderaro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85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70350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8511" name="Picture 31" descr="instrumento musical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512" name="Picture 32" descr="instrumento musical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513" name="Picture 33" descr="instrumento musical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3522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3523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3524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03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03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03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22" grpId="0" animBg="1"/>
      <p:bldP spid="703523" grpId="0" animBg="1"/>
      <p:bldP spid="703524" grpId="0" animBg="1"/>
      <p:bldP spid="1353747" grpId="0" animBg="1"/>
      <p:bldP spid="1353748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0830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9535" name="Picture 31" descr="instrumento musical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36" name="Picture 32" descr="instrumento musical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37" name="Picture 33" descr="instrumento musical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3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9539" name="Picture 35" descr="mesa de cole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40" name="Picture 36" descr="mes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41" name="Picture 37" descr="instrumento musical_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42" name="Picture 38" descr="instrumento musical_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43" name="Picture 39" descr="instrumento musical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8328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4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4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5410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4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4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954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0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328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4722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0559" name="Picture 31" descr="instrumento musical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60" name="Picture 32" descr="instrumento musical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61" name="Picture 33" descr="instrumento musical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6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0563" name="Picture 35" descr="mesa de cole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64" name="Picture 36" descr="mes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65" name="Picture 37" descr="instrumento musical_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66" name="Picture 38" descr="instrumento musical_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67" name="Picture 39" descr="instrumento musical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7240" name="AutoShape 40"/>
          <p:cNvSpPr>
            <a:spLocks noChangeArrowheads="1"/>
          </p:cNvSpPr>
          <p:nvPr/>
        </p:nvSpPr>
        <p:spPr bwMode="auto">
          <a:xfrm rot="10800000">
            <a:off x="61722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6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7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7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057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4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40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4824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1583" name="Picture 31" descr="instrumento musical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84" name="Picture 32" descr="instrumento musical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85" name="Picture 33" descr="instrumento musical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8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1587" name="Picture 35" descr="mesa de cole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88" name="Picture 36" descr="mes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89" name="Picture 37" descr="instrumento musical_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90" name="Picture 38" descr="instrumento musical_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91" name="Picture 39" descr="instrumento musical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8264" name="AutoShape 40"/>
          <p:cNvSpPr>
            <a:spLocks noChangeArrowheads="1"/>
          </p:cNvSpPr>
          <p:nvPr/>
        </p:nvSpPr>
        <p:spPr bwMode="auto">
          <a:xfrm rot="10800000">
            <a:off x="61722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9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9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159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4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64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4926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2607" name="Picture 31" descr="instrumento musical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8" name="Picture 32" descr="instrumento musical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9" name="Picture 33" descr="instrumento musical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70453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31" name="Picture 31" descr="mesa de coleg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2" name="Picture 32" descr="mes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3" name="Picture 33" descr="mesa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828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4546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4547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4548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04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04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46" grpId="0" animBg="1"/>
      <p:bldP spid="704547" grpId="0" animBg="1"/>
      <p:bldP spid="704548" grpId="0" animBg="1"/>
      <p:bldP spid="1353747" grpId="0" animBg="1"/>
      <p:bldP spid="13537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4891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415" name="Picture 31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Picture 32" descr="banan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3" descr="balón de balonce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4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9" name="Picture 35" descr="banan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0" name="Picture 36" descr="balón de balonce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Picture 37" descr="vestido_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38" descr="vehícu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8936" name="AutoShape 40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25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26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27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28" name="Rectangle 45"/>
          <p:cNvSpPr>
            <a:spLocks noChangeArrowheads="1"/>
          </p:cNvSpPr>
          <p:nvPr/>
        </p:nvSpPr>
        <p:spPr bwMode="auto">
          <a:xfrm>
            <a:off x="1698625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4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36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0933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4655" name="Picture 31" descr="mesa de coleg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56" name="Picture 32" descr="mes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57" name="Picture 33" descr="mesa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828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5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4659" name="Picture 35" descr="mesa de cole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60" name="Picture 36" descr="mes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61" name="Picture 37" descr="mesa_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62" name="Picture 38" descr="instrumento musical_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63" name="Picture 39" descr="instrumento musical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9352" name="AutoShape 40"/>
          <p:cNvSpPr>
            <a:spLocks noChangeArrowheads="1"/>
          </p:cNvSpPr>
          <p:nvPr/>
        </p:nvSpPr>
        <p:spPr bwMode="auto">
          <a:xfrm rot="10800000">
            <a:off x="4191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6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6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6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6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66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0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52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5029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5679" name="Picture 31" descr="mesa de coleg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80" name="Picture 32" descr="mes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81" name="Picture 33" descr="mesa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828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8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5683" name="Picture 35" descr="mesa de cole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84" name="Picture 36" descr="mes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85" name="Picture 37" descr="mesa_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86" name="Picture 38" descr="instrumento musical_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87" name="Picture 39" descr="instrumento musical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0312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8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9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2286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91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5692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5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312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5131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6703" name="Picture 31" descr="mesa de coleg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04" name="Picture 32" descr="mes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05" name="Picture 33" descr="mesa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828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6707" name="Picture 35" descr="mesa de cole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08" name="Picture 36" descr="mes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09" name="Picture 37" descr="mesa_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10" name="Picture 38" descr="instrumento musical_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11" name="Picture 39" descr="instrumento musical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1336" name="AutoShape 40"/>
          <p:cNvSpPr>
            <a:spLocks noChangeArrowheads="1"/>
          </p:cNvSpPr>
          <p:nvPr/>
        </p:nvSpPr>
        <p:spPr bwMode="auto">
          <a:xfrm rot="10800000">
            <a:off x="62484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71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71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962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671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36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77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5234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7727" name="Picture 31" descr="mesa de coleg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28" name="Picture 32" descr="mes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29" name="Picture 33" descr="mesa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828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70555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8751" name="Picture 31" descr="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52" name="Picture 32" descr="color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53" name="Picture 33" descr="color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70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5571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5572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05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0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0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70" grpId="0" animBg="1"/>
      <p:bldP spid="705571" grpId="0" animBg="1"/>
      <p:bldP spid="705572" grpId="0" animBg="1"/>
      <p:bldP spid="1353747" grpId="0" animBg="1"/>
      <p:bldP spid="1353748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1035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9775" name="Picture 31" descr="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76" name="Picture 32" descr="color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77" name="Picture 33" descr="color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7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9779" name="Picture 38" descr="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80" name="Picture 39" descr="color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81" name="Picture 40" descr="color_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82" name="Picture 41" descr="color_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83" name="Picture 42" descr="color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0379" name="AutoShape 43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85" name="Rectangle 44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86" name="Rectangle 45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87" name="Rectangle 46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88" name="Rectangle 47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9789" name="Rectangle 48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1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79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5336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0799" name="Picture 31" descr="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800" name="Picture 32" descr="color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801" name="Picture 33" descr="color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80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60803" name="Picture 35" descr="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804" name="Picture 36" descr="color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805" name="Picture 37" descr="color_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806" name="Picture 38" descr="color_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807" name="Picture 39" descr="color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3384" name="AutoShape 40"/>
          <p:cNvSpPr>
            <a:spLocks noChangeArrowheads="1"/>
          </p:cNvSpPr>
          <p:nvPr/>
        </p:nvSpPr>
        <p:spPr bwMode="auto">
          <a:xfrm rot="10800000">
            <a:off x="41148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80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81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5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84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5438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1823" name="Picture 31" descr="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24" name="Picture 32" descr="color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25" name="Picture 33" descr="color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2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61827" name="Picture 35" descr="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28" name="Picture 36" descr="color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29" name="Picture 37" descr="color_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30" name="Picture 38" descr="color_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31" name="Picture 39" descr="color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4408" name="AutoShape 40"/>
          <p:cNvSpPr>
            <a:spLocks noChangeArrowheads="1"/>
          </p:cNvSpPr>
          <p:nvPr/>
        </p:nvSpPr>
        <p:spPr bwMode="auto">
          <a:xfrm rot="10800000">
            <a:off x="61722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3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3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183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5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408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5541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2847" name="Picture 31" descr="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48" name="Picture 32" descr="color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49" name="Picture 33" descr="color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70658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3871" name="Picture 3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2" name="Picture 33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3" name="Picture 34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5" name="Rectangle 35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596" name="Rectangle 36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597" name="Rectangle 37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0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0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0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5" grpId="0" animBg="1"/>
      <p:bldP spid="706596" grpId="0" animBg="1"/>
      <p:bldP spid="706597" grpId="0" animBg="1"/>
      <p:bldP spid="1353747" grpId="0" animBg="1"/>
      <p:bldP spid="13537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4994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39" name="Picture 31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32" descr="banan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33" descr="balón de balonce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34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35" descr="banan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36" descr="balón de balonce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Picture 37" descr="vestido_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Picture 38" descr="vehícu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9960" name="AutoShape 40"/>
          <p:cNvSpPr>
            <a:spLocks noChangeArrowheads="1"/>
          </p:cNvSpPr>
          <p:nvPr/>
        </p:nvSpPr>
        <p:spPr bwMode="auto">
          <a:xfrm rot="10800000">
            <a:off x="62484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49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50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51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4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0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1138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4895" name="Picture 31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96" name="Picture 3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97" name="Picture 33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9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64899" name="Picture 38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00" name="Picture 39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01" name="Picture 40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02" name="Picture 41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03" name="Picture 42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3" name="AutoShape 43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905" name="Rectangle 44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906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907" name="Rectangle 46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908" name="Rectangle 47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909" name="Rectangle 48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1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3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5643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5919" name="Picture 31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20" name="Picture 3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21" name="Picture 33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2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65923" name="Picture 3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24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25" name="Picture 37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26" name="Picture 38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27" name="Picture 39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6456" name="AutoShape 40"/>
          <p:cNvSpPr>
            <a:spLocks noChangeArrowheads="1"/>
          </p:cNvSpPr>
          <p:nvPr/>
        </p:nvSpPr>
        <p:spPr bwMode="auto">
          <a:xfrm rot="10800000">
            <a:off x="4191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29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30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057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3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593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5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56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5746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6943" name="Picture 31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4" name="Picture 3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5" name="Picture 33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4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66947" name="Picture 3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8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9" name="Picture 37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0" name="Picture 38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1" name="Picture 39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7480" name="AutoShape 40"/>
          <p:cNvSpPr>
            <a:spLocks noChangeArrowheads="1"/>
          </p:cNvSpPr>
          <p:nvPr/>
        </p:nvSpPr>
        <p:spPr bwMode="auto">
          <a:xfrm rot="10800000">
            <a:off x="62484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53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54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695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5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80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79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5848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7967" name="Picture 31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8" name="Picture 3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9" name="Picture 33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70760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8991" name="Picture 31" descr="letra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92" name="Picture 32" descr="let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93" name="Picture 33" descr="letra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618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7619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7620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07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07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07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18" grpId="0" animBg="1"/>
      <p:bldP spid="707619" grpId="0" animBg="1"/>
      <p:bldP spid="707620" grpId="0" animBg="1"/>
      <p:bldP spid="1353747" grpId="0" animBg="1"/>
      <p:bldP spid="1353748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99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00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00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00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00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1240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0015" name="Picture 31" descr="letra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16" name="Picture 32" descr="let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17" name="Picture 33" descr="letra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1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70019" name="Picture 35" descr="letra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20" name="Picture 36" descr="let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21" name="Picture 37" descr="letra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22" name="Picture 38" descr="letra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23" name="Picture 39" descr="letra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2424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0025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0026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286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0027" name="Rectangle 46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0028" name="Rectangle 47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0029" name="Rectangle 48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1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424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5950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1039" name="Picture 31" descr="letra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0" name="Picture 32" descr="let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1" name="Picture 33" descr="letra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4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71043" name="Picture 35" descr="letra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4" name="Picture 36" descr="let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5" name="Picture 37" descr="letra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6" name="Picture 38" descr="letra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47" name="Picture 39" descr="letra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9528" name="AutoShape 40"/>
          <p:cNvSpPr>
            <a:spLocks noChangeArrowheads="1"/>
          </p:cNvSpPr>
          <p:nvPr/>
        </p:nvSpPr>
        <p:spPr bwMode="auto">
          <a:xfrm rot="10800000">
            <a:off x="4191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49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50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51" name="Rectangle 46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1052" name="Rectangle 47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5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528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6053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2063" name="Picture 31" descr="letra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64" name="Picture 32" descr="let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65" name="Picture 33" descr="letra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6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72067" name="Picture 35" descr="letra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68" name="Picture 36" descr="let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69" name="Picture 37" descr="letra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70" name="Picture 38" descr="letra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71" name="Picture 39" descr="letra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0552" name="AutoShape 40"/>
          <p:cNvSpPr>
            <a:spLocks noChangeArrowheads="1"/>
          </p:cNvSpPr>
          <p:nvPr/>
        </p:nvSpPr>
        <p:spPr bwMode="auto">
          <a:xfrm rot="10800000">
            <a:off x="6172200" y="36576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73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74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207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6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52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6155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3087" name="Picture 31" descr="letra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88" name="Picture 32" descr="let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89" name="Picture 33" descr="letra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0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70862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11" name="Picture 31" descr="letra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2" name="Picture 32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3" name="Picture 33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42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8643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8644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08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08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0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42" grpId="0" animBg="1"/>
      <p:bldP spid="708643" grpId="0" animBg="1"/>
      <p:bldP spid="708644" grpId="0" animBg="1"/>
      <p:bldP spid="1353747" grpId="0" animBg="1"/>
      <p:bldP spid="13537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5096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463" name="Picture 31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32" descr="banan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33" descr="balón de balonce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1342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5135" name="Picture 31" descr="letra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36" name="Picture 32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37" name="Picture 33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3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75139" name="Picture 35" descr="letra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40" name="Picture 36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41" name="Picture 37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42" name="Picture 38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43" name="Picture 39" descr="letra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448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45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46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47" name="Rectangle 46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48" name="Rectangle 47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5149" name="Rectangle 48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1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48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6258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6159" name="Picture 31" descr="letra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60" name="Picture 32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61" name="Picture 33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6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76163" name="Picture 35" descr="letra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64" name="Picture 36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65" name="Picture 37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66" name="Picture 38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67" name="Picture 39" descr="letra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0" name="AutoShape 40"/>
          <p:cNvSpPr>
            <a:spLocks noChangeArrowheads="1"/>
          </p:cNvSpPr>
          <p:nvPr/>
        </p:nvSpPr>
        <p:spPr bwMode="auto">
          <a:xfrm rot="10800000">
            <a:off x="41148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69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70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7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617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6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0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6360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7183" name="Picture 31" descr="letra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84" name="Picture 32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85" name="Picture 33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8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77187" name="Picture 35" descr="letra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88" name="Picture 36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89" name="Picture 37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90" name="Picture 38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91" name="Picture 39" descr="letra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624" name="AutoShape 40"/>
          <p:cNvSpPr>
            <a:spLocks noChangeArrowheads="1"/>
          </p:cNvSpPr>
          <p:nvPr/>
        </p:nvSpPr>
        <p:spPr bwMode="auto">
          <a:xfrm rot="10800000">
            <a:off x="6096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93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94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5562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7195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6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624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6462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8207" name="Picture 31" descr="letra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208" name="Picture 32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209" name="Picture 33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70965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9231" name="Picture 31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32" name="Picture 3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33" name="Picture 33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9666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9667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9668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09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09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09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66" grpId="0" animBg="1"/>
      <p:bldP spid="709667" grpId="0" animBg="1"/>
      <p:bldP spid="709668" grpId="0" animBg="1"/>
      <p:bldP spid="1353747" grpId="0" animBg="1"/>
      <p:bldP spid="1353748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1445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0255" name="Picture 31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56" name="Picture 3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57" name="Picture 33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5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80259" name="Picture 35" descr="caballi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724400"/>
            <a:ext cx="13716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60" name="Picture 36" descr="cabal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4800600"/>
            <a:ext cx="12461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61" name="Picture 37" descr="caballo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724400"/>
            <a:ext cx="12461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62" name="Picture 38" descr="caballit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876800"/>
            <a:ext cx="12954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63" name="Picture 39" descr="caballo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800600"/>
            <a:ext cx="12684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4472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6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6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4958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6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6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026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1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72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6565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1279" name="Picture 31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0" name="Picture 3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1" name="Picture 33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8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81283" name="Picture 35" descr="caballi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724400"/>
            <a:ext cx="13716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4" name="Picture 36" descr="cabal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4800600"/>
            <a:ext cx="12461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5" name="Picture 37" descr="caballo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724400"/>
            <a:ext cx="12461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6" name="Picture 38" descr="caballit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876800"/>
            <a:ext cx="12954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7" name="Picture 39" descr="caballo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800600"/>
            <a:ext cx="12684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5672" name="AutoShape 40"/>
          <p:cNvSpPr>
            <a:spLocks noChangeArrowheads="1"/>
          </p:cNvSpPr>
          <p:nvPr/>
        </p:nvSpPr>
        <p:spPr bwMode="auto">
          <a:xfrm rot="10800000">
            <a:off x="62484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8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9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9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29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6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72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6667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2303" name="Picture 31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304" name="Picture 3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305" name="Picture 33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30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82307" name="Picture 35" descr="caballi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724400"/>
            <a:ext cx="13716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308" name="Picture 36" descr="cabal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4800600"/>
            <a:ext cx="12461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309" name="Picture 37" descr="caballo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724400"/>
            <a:ext cx="12461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310" name="Picture 38" descr="caballit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876800"/>
            <a:ext cx="12954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311" name="Picture 39" descr="caballo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800600"/>
            <a:ext cx="12684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6696" name="AutoShape 40"/>
          <p:cNvSpPr>
            <a:spLocks noChangeArrowheads="1"/>
          </p:cNvSpPr>
          <p:nvPr/>
        </p:nvSpPr>
        <p:spPr bwMode="auto">
          <a:xfrm rot="10800000">
            <a:off x="4191000" y="36576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31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31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2315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6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96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6770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3327" name="Picture 31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28" name="Picture 3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29" name="Picture 33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40" name="Text Box 22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710679" name="Group 23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4351" name="Picture 33" descr="letra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2" name="Picture 34" descr="letra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3" name="Picture 35" descr="letra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92" name="Rectangle 36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0693" name="Rectangle 37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0694" name="Rectangle 38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10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10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10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92" grpId="0" animBg="1"/>
      <p:bldP spid="710693" grpId="0" animBg="1"/>
      <p:bldP spid="710694" grpId="0" animBg="1"/>
      <p:bldP spid="1353747" grpId="0" animBg="1"/>
      <p:bldP spid="13537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0795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07967" name="Picture 31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7968" name="Picture 32" descr="but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7969" name="Picture 33" descr="buz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0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0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15477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5375" name="Picture 31" descr="letra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6" name="Picture 32" descr="letra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77" name="Picture 33" descr="letra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7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85379" name="Picture 35" descr="letra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80" name="Picture 36" descr="letra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81" name="Picture 37" descr="letra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82" name="Picture 38" descr="letra_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83" name="Picture 39" descr="letra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5496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85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86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8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8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538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1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96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3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6872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6399" name="Picture 31" descr="letra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400" name="Picture 32" descr="letra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401" name="Picture 33" descr="letra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40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86403" name="Picture 35" descr="letra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404" name="Picture 36" descr="letra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405" name="Picture 37" descr="letra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406" name="Picture 38" descr="letra_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407" name="Picture 39" descr="letra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8744" name="AutoShape 40"/>
          <p:cNvSpPr>
            <a:spLocks noChangeArrowheads="1"/>
          </p:cNvSpPr>
          <p:nvPr/>
        </p:nvSpPr>
        <p:spPr bwMode="auto">
          <a:xfrm rot="10800000">
            <a:off x="61722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409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410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41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641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6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44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6974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7423" name="Picture 31" descr="letra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24" name="Picture 32" descr="letra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25" name="Picture 33" descr="letra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2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87427" name="Picture 35" descr="letra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28" name="Picture 36" descr="letra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29" name="Picture 37" descr="letra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30" name="Picture 38" descr="letra_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31" name="Picture 39" descr="letra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9768" name="AutoShape 40"/>
          <p:cNvSpPr>
            <a:spLocks noChangeArrowheads="1"/>
          </p:cNvSpPr>
          <p:nvPr/>
        </p:nvSpPr>
        <p:spPr bwMode="auto">
          <a:xfrm rot="10800000">
            <a:off x="4191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33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34" name="Rectangle 42">
            <a:hlinkClick r:id="" action="ppaction://hlinkshowjump?jump=nextslide">
              <a:snd r:embed="rId9" name="chimes.wav"/>
            </a:hlinkClick>
          </p:cNvPr>
          <p:cNvSpPr>
            <a:spLocks noChangeArrowheads="1"/>
          </p:cNvSpPr>
          <p:nvPr/>
        </p:nvSpPr>
        <p:spPr bwMode="auto">
          <a:xfrm>
            <a:off x="38100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7435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6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68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8435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7077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8446" name="Picture 31" descr="letra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47" name="Picture 32" descr="letra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48" name="Picture 33" descr="letra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0795" name="Rectangle 43"/>
          <p:cNvSpPr>
            <a:spLocks noChangeArrowheads="1"/>
          </p:cNvSpPr>
          <p:nvPr/>
        </p:nvSpPr>
        <p:spPr bwMode="auto">
          <a:xfrm>
            <a:off x="6553200" y="838200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95" grpId="0" animBg="1"/>
      <p:bldP spid="1353747" grpId="0" animBg="1"/>
      <p:bldP spid="1353748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304800" y="1524000"/>
            <a:ext cx="8534400" cy="3276600"/>
          </a:xfrm>
          <a:prstGeom prst="rect">
            <a:avLst/>
          </a:prstGeom>
          <a:solidFill>
            <a:srgbClr val="FFCC00">
              <a:alpha val="0"/>
            </a:srgb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>
              <a:latin typeface="Century Gothic" pitchFamily="34" charset="0"/>
            </a:endParaRPr>
          </a:p>
          <a:p>
            <a:endParaRPr lang="es-ES" sz="2000">
              <a:latin typeface="Century Gothic" pitchFamily="34" charset="0"/>
            </a:endParaRPr>
          </a:p>
          <a:p>
            <a:endParaRPr lang="es-ES" sz="2400">
              <a:latin typeface="Century Gothic" pitchFamily="34" charset="0"/>
            </a:endParaRPr>
          </a:p>
        </p:txBody>
      </p:sp>
      <p:sp>
        <p:nvSpPr>
          <p:cNvPr id="189443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9444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876300" y="3733800"/>
            <a:ext cx="7391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>
                <a:solidFill>
                  <a:srgbClr val="800000"/>
                </a:solidFill>
                <a:latin typeface="Century Gothic" pitchFamily="34" charset="0"/>
              </a:rPr>
              <a:t>SERIE 3</a:t>
            </a:r>
            <a:endParaRPr lang="es-ES" sz="3200">
              <a:solidFill>
                <a:srgbClr val="8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s-ES" sz="1200">
              <a:solidFill>
                <a:srgbClr val="800000"/>
              </a:solidFill>
              <a:latin typeface="Century Gothic" pitchFamily="34" charset="0"/>
            </a:endParaRPr>
          </a:p>
        </p:txBody>
      </p:sp>
      <p:sp>
        <p:nvSpPr>
          <p:cNvPr id="189446" name="Text Box 9"/>
          <p:cNvSpPr txBox="1">
            <a:spLocks noChangeArrowheads="1"/>
          </p:cNvSpPr>
          <p:nvPr/>
        </p:nvSpPr>
        <p:spPr bwMode="auto">
          <a:xfrm>
            <a:off x="3048000" y="914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latin typeface="Century Gothic" pitchFamily="34" charset="0"/>
              </a:rPr>
              <a:t>masmemoria 1</a:t>
            </a:r>
          </a:p>
        </p:txBody>
      </p:sp>
    </p:spTree>
  </p:cSld>
  <p:clrMapOvr>
    <a:masterClrMapping/>
  </p:clrMapOvr>
  <p:transition advClick="0"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04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11715" name="Group 35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0497" name="Picture 36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98" name="Picture 3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99" name="Picture 38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500" name="Picture 39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720" name="Rectangle 40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1721" name="Rectangle 41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1722" name="Rectangle 42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1723" name="Rectangle 43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11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11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11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11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720" grpId="0" animBg="1"/>
      <p:bldP spid="711721" grpId="0" animBg="1"/>
      <p:bldP spid="711722" grpId="0" animBg="1"/>
      <p:bldP spid="711723" grpId="0" animBg="1"/>
      <p:bldP spid="1353747" grpId="0" animBg="1"/>
      <p:bldP spid="1353748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7179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1521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22" name="Picture 3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23" name="Picture 35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24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52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91526" name="Picture 38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27" name="Picture 39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28" name="Picture 40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29" name="Picture 4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30" name="Picture 42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1819" name="AutoShape 43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32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33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057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34" name="Rectangle 46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35" name="Rectangle 47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36" name="Rectangle 48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1537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7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819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9022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2545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46" name="Picture 3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47" name="Picture 35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48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4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92550" name="Picture 38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51" name="Picture 39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52" name="Picture 40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53" name="Picture 4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54" name="Picture 42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0251" name="AutoShape 43"/>
          <p:cNvSpPr>
            <a:spLocks noChangeArrowheads="1"/>
          </p:cNvSpPr>
          <p:nvPr/>
        </p:nvSpPr>
        <p:spPr bwMode="auto">
          <a:xfrm rot="10800000">
            <a:off x="4953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56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57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54864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58" name="Rectangle 47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59" name="Rectangle 48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560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9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51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9125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3569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70" name="Picture 3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71" name="Picture 35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72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7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93574" name="Picture 38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75" name="Picture 39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76" name="Picture 40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77" name="Picture 4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78" name="Picture 42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1275" name="AutoShape 43"/>
          <p:cNvSpPr>
            <a:spLocks noChangeArrowheads="1"/>
          </p:cNvSpPr>
          <p:nvPr/>
        </p:nvSpPr>
        <p:spPr bwMode="auto">
          <a:xfrm rot="10800000">
            <a:off x="3429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80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81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82" name="Rectangle 47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3583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9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75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9227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4593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4" name="Picture 3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5" name="Picture 35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6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94598" name="Picture 38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9" name="Picture 39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0" name="Picture 40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1" name="Picture 4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2" name="Picture 42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2299" name="AutoShape 43"/>
          <p:cNvSpPr>
            <a:spLocks noChangeArrowheads="1"/>
          </p:cNvSpPr>
          <p:nvPr/>
        </p:nvSpPr>
        <p:spPr bwMode="auto">
          <a:xfrm rot="10800000">
            <a:off x="64008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04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05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06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9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3355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11" name="Picture 31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32" descr="but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33" descr="buz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34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35" descr="but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36" descr="buz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37" descr="bandera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38" descr="vehícu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3576" name="AutoShape 40"/>
          <p:cNvSpPr>
            <a:spLocks noChangeArrowheads="1"/>
          </p:cNvSpPr>
          <p:nvPr/>
        </p:nvSpPr>
        <p:spPr bwMode="auto">
          <a:xfrm rot="10800000">
            <a:off x="41148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21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22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572000"/>
            <a:ext cx="14478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3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76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6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56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9330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5617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18" name="Picture 3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19" name="Picture 35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20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66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1272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6641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42" name="Picture 3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43" name="Picture 35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44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45" name="Picture 3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46" name="Picture 38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2743" name="Rectangle 39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2744" name="Rectangle 40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2745" name="Rectangle 41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2746" name="Rectangle 42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12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12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12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12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43" grpId="0" animBg="1"/>
      <p:bldP spid="712744" grpId="0" animBg="1"/>
      <p:bldP spid="712745" grpId="0" animBg="1"/>
      <p:bldP spid="712746" grpId="0" animBg="1"/>
      <p:bldP spid="1353747" grpId="0" animBg="1"/>
      <p:bldP spid="1353748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8920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7665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66" name="Picture 3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67" name="Picture 35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68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69" name="Picture 3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70" name="Picture 38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71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97672" name="Picture 40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73" name="Picture 41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74" name="Picture 42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75" name="Picture 4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27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76" name="Picture 45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77" name="Picture 46" descr="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9231" name="AutoShape 47"/>
          <p:cNvSpPr>
            <a:spLocks noChangeArrowheads="1"/>
          </p:cNvSpPr>
          <p:nvPr/>
        </p:nvSpPr>
        <p:spPr bwMode="auto">
          <a:xfrm rot="10800000">
            <a:off x="3429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79" name="Rectangle 48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80" name="Rectangle 49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81" name="Rectangle 50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82" name="Rectangle 51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83" name="Rectangle 52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7684" name="Rectangle 53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8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31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6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9432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8689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90" name="Picture 3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91" name="Picture 35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92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93" name="Picture 3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94" name="Picture 38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95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98696" name="Picture 40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97" name="Picture 41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98" name="Picture 42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99" name="Picture 4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27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700" name="Picture 44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701" name="Picture 45" descr="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4350" name="AutoShape 46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703" name="Rectangle 47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704" name="Rectangle 48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705" name="Rectangle 49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706" name="Rectangle 51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8707" name="Rectangle 52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50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6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7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9534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9713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14" name="Picture 3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15" name="Picture 35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16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17" name="Picture 3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18" name="Picture 38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719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99720" name="Picture 40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21" name="Picture 41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22" name="Picture 42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23" name="Picture 4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27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24" name="Picture 44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25" name="Picture 45" descr="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5374" name="AutoShape 46"/>
          <p:cNvSpPr>
            <a:spLocks noChangeArrowheads="1"/>
          </p:cNvSpPr>
          <p:nvPr/>
        </p:nvSpPr>
        <p:spPr bwMode="auto">
          <a:xfrm rot="10800000">
            <a:off x="48768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727" name="Rectangle 47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728" name="Rectangle 48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729" name="Rectangle 51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9730" name="Rectangle 52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9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74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9637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0737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38" name="Picture 3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39" name="Picture 35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40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41" name="Picture 3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42" name="Picture 38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43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0744" name="Picture 40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45" name="Picture 41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46" name="Picture 42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47" name="Picture 4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27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48" name="Picture 44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49" name="Picture 45" descr="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6398" name="AutoShape 46"/>
          <p:cNvSpPr>
            <a:spLocks noChangeArrowheads="1"/>
          </p:cNvSpPr>
          <p:nvPr/>
        </p:nvSpPr>
        <p:spPr bwMode="auto">
          <a:xfrm rot="10800000">
            <a:off x="64008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51" name="Rectangle 47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52" name="Rectangle 48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0753" name="Rectangle 52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9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98" grpId="0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9739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1761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62" name="Picture 3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63" name="Picture 35" descr="2ro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64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65" name="Picture 3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66" name="Picture 38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27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1374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2785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86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87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88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66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3767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3768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3769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13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13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13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13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66" grpId="0" animBg="1"/>
      <p:bldP spid="713767" grpId="0" animBg="1"/>
      <p:bldP spid="713768" grpId="0" animBg="1"/>
      <p:bldP spid="713769" grpId="0" animBg="1"/>
      <p:bldP spid="1353747" grpId="0" animBg="1"/>
      <p:bldP spid="1353748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7282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809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0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1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2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81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3814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5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6" name="Picture 40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7" name="Picture 41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2" name="AutoShape 42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819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820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821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822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823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3824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7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2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9842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33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4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5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6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4838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9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0" name="Picture 40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1" name="Picture 41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8442" name="AutoShape 42"/>
          <p:cNvSpPr>
            <a:spLocks noChangeArrowheads="1"/>
          </p:cNvSpPr>
          <p:nvPr/>
        </p:nvSpPr>
        <p:spPr bwMode="auto">
          <a:xfrm rot="10800000">
            <a:off x="3429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43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44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45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46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47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9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524000"/>
            <a:ext cx="8534400" cy="3276600"/>
          </a:xfrm>
          <a:prstGeom prst="rect">
            <a:avLst/>
          </a:prstGeom>
          <a:solidFill>
            <a:srgbClr val="FFCC00">
              <a:alpha val="0"/>
            </a:srgb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>
              <a:latin typeface="Century Gothic" pitchFamily="34" charset="0"/>
            </a:endParaRPr>
          </a:p>
          <a:p>
            <a:endParaRPr lang="es-ES" sz="2000">
              <a:latin typeface="Century Gothic" pitchFamily="34" charset="0"/>
            </a:endParaRPr>
          </a:p>
          <a:p>
            <a:endParaRPr lang="es-ES" sz="2400">
              <a:latin typeface="Century Gothic" pitchFamily="34" charset="0"/>
            </a:endParaRPr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76300" y="3733800"/>
            <a:ext cx="7391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>
                <a:solidFill>
                  <a:srgbClr val="800000"/>
                </a:solidFill>
                <a:latin typeface="Century Gothic" pitchFamily="34" charset="0"/>
              </a:rPr>
              <a:t>SERIE 1</a:t>
            </a:r>
            <a:endParaRPr lang="es-ES" sz="3200">
              <a:solidFill>
                <a:srgbClr val="8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s-ES" sz="1200">
              <a:solidFill>
                <a:srgbClr val="800000"/>
              </a:solidFill>
              <a:latin typeface="Century Gothic" pitchFamily="34" charset="0"/>
            </a:endParaRP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3048000" y="914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latin typeface="Century Gothic" pitchFamily="34" charset="0"/>
              </a:rPr>
              <a:t>masmemoria 1</a:t>
            </a: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7391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>
                <a:solidFill>
                  <a:srgbClr val="800000"/>
                </a:solidFill>
                <a:latin typeface="Century Gothic" pitchFamily="34" charset="0"/>
              </a:rPr>
              <a:t> HAZ CLICK A LA FECHA ROJA</a:t>
            </a:r>
            <a:endParaRPr lang="es-ES" sz="2400">
              <a:solidFill>
                <a:srgbClr val="8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1200">
                <a:solidFill>
                  <a:srgbClr val="800000"/>
                </a:solidFill>
                <a:latin typeface="Century Gothic" pitchFamily="34" charset="0"/>
              </a:rPr>
              <a:t>______________________________________________________________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5198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535" name="Picture 31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6" name="Picture 32" descr="but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Picture 33" descr="buz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8" name="Picture 34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Picture 35" descr="but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Picture 36" descr="buz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1" name="Picture 37" descr="bandera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2" name="Picture 38" descr="vehícu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2008" name="AutoShape 40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45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46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438400" y="45720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47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48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5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8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9944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857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58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59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60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6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5862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63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64" name="Picture 40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65" name="Picture 41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9466" name="AutoShape 42"/>
          <p:cNvSpPr>
            <a:spLocks noChangeArrowheads="1"/>
          </p:cNvSpPr>
          <p:nvPr/>
        </p:nvSpPr>
        <p:spPr bwMode="auto">
          <a:xfrm rot="10800000">
            <a:off x="4953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67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68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2895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69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870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9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66" grpId="0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0046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6881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82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83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84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8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6886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87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88" name="Picture 40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89" name="Picture 41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0490" name="AutoShape 42"/>
          <p:cNvSpPr>
            <a:spLocks noChangeArrowheads="1"/>
          </p:cNvSpPr>
          <p:nvPr/>
        </p:nvSpPr>
        <p:spPr bwMode="auto">
          <a:xfrm rot="10800000">
            <a:off x="6477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91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92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5029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93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0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90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0149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7905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06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07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08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1477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8929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30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31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32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790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4791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4792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4793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14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14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14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14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90" grpId="0" animBg="1"/>
      <p:bldP spid="714791" grpId="0" animBg="1"/>
      <p:bldP spid="714792" grpId="0" animBg="1"/>
      <p:bldP spid="714793" grpId="0" animBg="1"/>
      <p:bldP spid="1353747" grpId="0" animBg="1"/>
      <p:bldP spid="1353748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7384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9953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54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55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56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5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9958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59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60" name="Picture 40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61" name="Picture 41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866" name="AutoShape 42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63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64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65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66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67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9968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7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66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0251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0977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78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79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80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8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10982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83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84" name="Picture 40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85" name="Picture 41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2538" name="AutoShape 42"/>
          <p:cNvSpPr>
            <a:spLocks noChangeArrowheads="1"/>
          </p:cNvSpPr>
          <p:nvPr/>
        </p:nvSpPr>
        <p:spPr bwMode="auto">
          <a:xfrm rot="10800000">
            <a:off x="6477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87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88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49530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89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90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0991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0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538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19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0354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2001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002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003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004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00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12006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007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008" name="Picture 40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009" name="Picture 41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2" name="AutoShape 42"/>
          <p:cNvSpPr>
            <a:spLocks noChangeArrowheads="1"/>
          </p:cNvSpPr>
          <p:nvPr/>
        </p:nvSpPr>
        <p:spPr bwMode="auto">
          <a:xfrm rot="10800000">
            <a:off x="3429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2011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2012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2013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2014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0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2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0456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3025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26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27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28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2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13030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31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32" name="Picture 40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33" name="Picture 41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4586" name="AutoShape 42"/>
          <p:cNvSpPr>
            <a:spLocks noChangeArrowheads="1"/>
          </p:cNvSpPr>
          <p:nvPr/>
        </p:nvSpPr>
        <p:spPr bwMode="auto">
          <a:xfrm rot="10800000">
            <a:off x="4876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35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36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2667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3037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0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86" grpId="0" animBg="1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0558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4049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50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51" name="Picture 35" descr="1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52" name="Picture 36" descr="1-4blan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1579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5073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4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5" name="Picture 35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4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6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3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5814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5815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5816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5817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15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15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15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15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814" grpId="0" animBg="1"/>
      <p:bldP spid="715815" grpId="0" animBg="1"/>
      <p:bldP spid="715816" grpId="0" animBg="1"/>
      <p:bldP spid="715817" grpId="0" animBg="1"/>
      <p:bldP spid="1353747" grpId="0" animBg="1"/>
      <p:bldP spid="13537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5301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559" name="Picture 31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Picture 32" descr="but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Picture 33" descr="buz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34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35" descr="but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36" descr="buz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5" name="Picture 37" descr="bandera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6" name="Picture 38" descr="vehícu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3032" name="AutoShape 40"/>
          <p:cNvSpPr>
            <a:spLocks noChangeArrowheads="1"/>
          </p:cNvSpPr>
          <p:nvPr/>
        </p:nvSpPr>
        <p:spPr bwMode="auto">
          <a:xfrm rot="10800000">
            <a:off x="62484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69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70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572000"/>
            <a:ext cx="1295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71" name="Rectangle 47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5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3032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0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7486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6097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98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99" name="Picture 35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4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00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3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10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16102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03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04" name="Picture 40" descr="1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05" name="Picture 42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06" name="Picture 43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92" name="AutoShape 44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108" name="Rectangle 45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109" name="Rectangle 46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3962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110" name="Rectangle 47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111" name="Rectangle 48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112" name="Rectangle 49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6113" name="Rectangle 50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7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92" grpId="0" animBg="1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0661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7121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22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23" name="Picture 35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4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24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3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12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17126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27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28" name="Picture 40" descr="1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29" name="Picture 41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30" name="Picture 42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6635" name="AutoShape 43"/>
          <p:cNvSpPr>
            <a:spLocks noChangeArrowheads="1"/>
          </p:cNvSpPr>
          <p:nvPr/>
        </p:nvSpPr>
        <p:spPr bwMode="auto">
          <a:xfrm rot="10800000">
            <a:off x="3352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32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33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54864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34" name="Rectangle 47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35" name="Rectangle 48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7136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0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635" grpId="0" animBg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0763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8145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46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47" name="Picture 35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4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48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3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4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18150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51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52" name="Picture 40" descr="1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53" name="Picture 41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54" name="Picture 42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7659" name="AutoShape 43"/>
          <p:cNvSpPr>
            <a:spLocks noChangeArrowheads="1"/>
          </p:cNvSpPr>
          <p:nvPr/>
        </p:nvSpPr>
        <p:spPr bwMode="auto">
          <a:xfrm rot="10800000">
            <a:off x="5029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56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57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58" name="Rectangle 48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8159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0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59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0866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9169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70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71" name="Picture 35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4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72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3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7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19174" name="Picture 38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75" name="Picture 39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76" name="Picture 40" descr="1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77" name="Picture 41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78" name="Picture 42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8683" name="AutoShape 43"/>
          <p:cNvSpPr>
            <a:spLocks noChangeArrowheads="1"/>
          </p:cNvSpPr>
          <p:nvPr/>
        </p:nvSpPr>
        <p:spPr bwMode="auto">
          <a:xfrm rot="10800000">
            <a:off x="6477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80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81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514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9182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0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83" grpId="0" animBg="1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01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0968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0193" name="Picture 33" descr="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94" name="Picture 34" descr="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113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95" name="Picture 35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4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96" name="Picture 36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3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1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2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2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12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1682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1217" name="Picture 33" descr="le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8" name="Picture 34" descr="leó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9" name="Picture 35" descr="gal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5367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20" name="Picture 36" descr="gall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8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39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40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41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16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16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16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16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8" grpId="0" animBg="1"/>
      <p:bldP spid="716839" grpId="0" animBg="1"/>
      <p:bldP spid="716840" grpId="0" animBg="1"/>
      <p:bldP spid="716841" grpId="0" animBg="1"/>
      <p:bldP spid="1353747" grpId="0" animBg="1"/>
      <p:bldP spid="1353748" grpId="0" animBg="1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7589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2241" name="Picture 33" descr="le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42" name="Picture 34" descr="leó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43" name="Picture 35" descr="gal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5367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44" name="Picture 36" descr="gall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4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22246" name="Picture 38" descr="le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0292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47" name="Picture 39" descr="leó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48" name="Picture 40" descr="gal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49" name="Picture 41" descr="gall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5914" name="AutoShape 42"/>
          <p:cNvSpPr>
            <a:spLocks noChangeArrowheads="1"/>
          </p:cNvSpPr>
          <p:nvPr/>
        </p:nvSpPr>
        <p:spPr bwMode="auto">
          <a:xfrm rot="10800000">
            <a:off x="6477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51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3810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52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7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914" grpId="0" animBg="1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1070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3265" name="Picture 33" descr="le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66" name="Picture 34" descr="leó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67" name="Picture 35" descr="gal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5367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68" name="Picture 36" descr="gall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6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23270" name="Picture 38" descr="le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0292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71" name="Picture 39" descr="leó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72" name="Picture 40" descr="gal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73" name="Picture 41" descr="gall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0730" name="AutoShape 42"/>
          <p:cNvSpPr>
            <a:spLocks noChangeArrowheads="1"/>
          </p:cNvSpPr>
          <p:nvPr/>
        </p:nvSpPr>
        <p:spPr bwMode="auto">
          <a:xfrm rot="10800000">
            <a:off x="1905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75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3810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76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77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78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3279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1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730" grpId="0" animBg="1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1173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4289" name="Picture 33" descr="le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90" name="Picture 34" descr="leó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91" name="Picture 35" descr="gal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5367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92" name="Picture 36" descr="gall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9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24294" name="Picture 38" descr="le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0292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95" name="Picture 39" descr="leó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96" name="Picture 40" descr="gal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97" name="Picture 41" descr="gall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1754" name="AutoShape 42"/>
          <p:cNvSpPr>
            <a:spLocks noChangeArrowheads="1"/>
          </p:cNvSpPr>
          <p:nvPr/>
        </p:nvSpPr>
        <p:spPr bwMode="auto">
          <a:xfrm rot="10800000">
            <a:off x="33528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299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3810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300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2819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301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4302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1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54" grpId="0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2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1275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5313" name="Picture 33" descr="le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4" name="Picture 34" descr="leó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5" name="Picture 35" descr="gal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5367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6" name="Picture 36" descr="gall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25318" name="Picture 38" descr="le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0292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9" name="Picture 39" descr="leó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0" name="Picture 40" descr="gal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1" name="Picture 41" descr="gall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2778" name="AutoShape 42"/>
          <p:cNvSpPr>
            <a:spLocks noChangeArrowheads="1"/>
          </p:cNvSpPr>
          <p:nvPr/>
        </p:nvSpPr>
        <p:spPr bwMode="auto">
          <a:xfrm rot="10800000">
            <a:off x="48768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23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3810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24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4876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25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1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5403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83" name="Picture 31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4" name="Picture 32" descr="but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5" name="Picture 33" descr="buz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1378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6337" name="Picture 33" descr="le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38" name="Picture 34" descr="leó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39" name="Picture 35" descr="gal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5367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40" name="Picture 36" descr="gall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1784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7361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62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63" name="Picture 36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64" name="Picture 37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63" name="Rectangle 39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864" name="Rectangle 40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865" name="Rectangle 41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866" name="Rectangle 42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17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17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17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17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63" grpId="0" animBg="1"/>
      <p:bldP spid="717864" grpId="0" animBg="1"/>
      <p:bldP spid="717865" grpId="0" animBg="1"/>
      <p:bldP spid="717866" grpId="0" animBg="1"/>
      <p:bldP spid="1353747" grpId="0" animBg="1"/>
      <p:bldP spid="1353748" grpId="0" animBg="1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7691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8385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86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87" name="Picture 35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88" name="Picture 36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8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28390" name="Picture 38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91" name="Picture 39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92" name="Picture 40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93" name="Picture 41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6938" name="AutoShape 42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95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96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97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98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99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400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7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38" grpId="0" animBg="1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1480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9409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410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411" name="Picture 35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412" name="Picture 36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41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29414" name="Picture 38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415" name="Picture 39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416" name="Picture 40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417" name="Picture 41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826" name="AutoShape 42"/>
          <p:cNvSpPr>
            <a:spLocks noChangeArrowheads="1"/>
          </p:cNvSpPr>
          <p:nvPr/>
        </p:nvSpPr>
        <p:spPr bwMode="auto">
          <a:xfrm rot="10800000">
            <a:off x="4876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19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20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3048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21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22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9423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1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826" grpId="0" animBg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1582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0433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34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35" name="Picture 35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36" name="Picture 36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3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30438" name="Picture 38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39" name="Picture 39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0" name="Picture 40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1" name="Picture 41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5850" name="AutoShape 42"/>
          <p:cNvSpPr>
            <a:spLocks noChangeArrowheads="1"/>
          </p:cNvSpPr>
          <p:nvPr/>
        </p:nvSpPr>
        <p:spPr bwMode="auto">
          <a:xfrm rot="10800000">
            <a:off x="3505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43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44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5105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45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46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1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850" grpId="0" animBg="1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1685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1457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58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59" name="Picture 35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60" name="Picture 36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6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31462" name="Picture 38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63" name="Picture 39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64" name="Picture 40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65" name="Picture 41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6874" name="AutoShape 42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67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68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838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469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1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74" grpId="0" animBg="1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1787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2481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82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83" name="Picture 35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84" name="Picture 36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1886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3505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06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07" name="Picture 35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08" name="Picture 36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09" name="Picture 37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10" name="Picture 38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88" name="Rectangle 40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889" name="Rectangle 41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890" name="Rectangle 42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891" name="Rectangle 43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18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18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18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18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88" grpId="0" animBg="1"/>
      <p:bldP spid="718889" grpId="0" animBg="1"/>
      <p:bldP spid="718890" grpId="0" animBg="1"/>
      <p:bldP spid="718891" grpId="0" animBg="1"/>
      <p:bldP spid="1353747" grpId="0" animBg="1"/>
      <p:bldP spid="1353748" grpId="0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7794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4529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30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31" name="Picture 35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32" name="Picture 36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33" name="Picture 37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34" name="Picture 38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35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34536" name="Picture 40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37" name="Picture 41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38" name="Picture 42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39" name="Picture 43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7964" name="AutoShape 44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41" name="Rectangle 45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42" name="Rectangle 46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43" name="Rectangle 47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44" name="Rectangle 48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45" name="Rectangle 49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4546" name="Rectangle 50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7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64" grpId="0" animBg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1890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553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4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5" name="Picture 35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6" name="Picture 36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7" name="Picture 37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8" name="Picture 38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9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35560" name="Picture 40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1" name="Picture 41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2" name="Picture 42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3" name="Picture 43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8924" name="AutoShape 44"/>
          <p:cNvSpPr>
            <a:spLocks noChangeArrowheads="1"/>
          </p:cNvSpPr>
          <p:nvPr/>
        </p:nvSpPr>
        <p:spPr bwMode="auto">
          <a:xfrm rot="10800000">
            <a:off x="6477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65" name="Rectangle 45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66" name="Rectangle 46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2819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67" name="Rectangle 48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68" name="Rectangle 49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69" name="Rectangle 50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1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9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0898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08991" name="Picture 31" descr="marip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2" name="Picture 32" descr="magdal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3" name="Picture 33" descr="manz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0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0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1992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6577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78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79" name="Picture 35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80" name="Picture 36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81" name="Picture 37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82" name="Picture 38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83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36584" name="Picture 40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85" name="Picture 41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86" name="Picture 42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87" name="Picture 43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9948" name="AutoShape 44"/>
          <p:cNvSpPr>
            <a:spLocks noChangeArrowheads="1"/>
          </p:cNvSpPr>
          <p:nvPr/>
        </p:nvSpPr>
        <p:spPr bwMode="auto">
          <a:xfrm rot="10800000">
            <a:off x="33528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89" name="Rectangle 45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90" name="Rectangle 46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4724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91" name="Rectangle 48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6592" name="Rectangle 49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1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48" grpId="0" animBg="1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2094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7601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602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603" name="Picture 35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604" name="Picture 36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605" name="Picture 37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606" name="Picture 38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607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37608" name="Picture 40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609" name="Picture 41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610" name="Picture 42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611" name="Picture 43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0972" name="AutoShape 44"/>
          <p:cNvSpPr>
            <a:spLocks noChangeArrowheads="1"/>
          </p:cNvSpPr>
          <p:nvPr/>
        </p:nvSpPr>
        <p:spPr bwMode="auto">
          <a:xfrm rot="10800000">
            <a:off x="4953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613" name="Rectangle 45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614" name="Rectangle 46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7615" name="Rectangle 49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72" grpId="0" animBg="1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86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2197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8625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26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27" name="Picture 35" descr="triángulo_1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28" name="Picture 36" descr="triángulo_1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29" name="Picture 37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30" name="Picture 38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96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1989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9649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50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51" name="Picture 35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52" name="Picture 36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910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9911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9912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9913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19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19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19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19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10" grpId="0" animBg="1"/>
      <p:bldP spid="719911" grpId="0" animBg="1"/>
      <p:bldP spid="719912" grpId="0" animBg="1"/>
      <p:bldP spid="719913" grpId="0" animBg="1"/>
      <p:bldP spid="1353747" grpId="0" animBg="1"/>
      <p:bldP spid="1353748" grpId="0" animBg="1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7896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0673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74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75" name="Picture 35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76" name="Picture 36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7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40678" name="Picture 38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79" name="Picture 39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80" name="Picture 40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81" name="Picture 41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8986" name="AutoShape 42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83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84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85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86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87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88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7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86" grpId="0" animBg="1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6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2299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1697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98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99" name="Picture 35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700" name="Picture 36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70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41702" name="Picture 38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703" name="Picture 39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704" name="Picture 40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705" name="Picture 41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3018" name="AutoShape 42"/>
          <p:cNvSpPr>
            <a:spLocks noChangeArrowheads="1"/>
          </p:cNvSpPr>
          <p:nvPr/>
        </p:nvSpPr>
        <p:spPr bwMode="auto">
          <a:xfrm rot="10800000">
            <a:off x="3429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707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708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709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710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1711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018" grpId="0" animBg="1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2402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2721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722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723" name="Picture 35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724" name="Picture 36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72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42726" name="Picture 38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727" name="Picture 39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728" name="Picture 40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729" name="Picture 41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2" name="AutoShape 42"/>
          <p:cNvSpPr>
            <a:spLocks noChangeArrowheads="1"/>
          </p:cNvSpPr>
          <p:nvPr/>
        </p:nvSpPr>
        <p:spPr bwMode="auto">
          <a:xfrm rot="10800000">
            <a:off x="4876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31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32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4800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33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34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2" grpId="0" animBg="1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2504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3745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46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47" name="Picture 35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48" name="Picture 36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4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43750" name="Picture 38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51" name="Picture 39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52" name="Picture 40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53" name="Picture 41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66" name="AutoShape 42"/>
          <p:cNvSpPr>
            <a:spLocks noChangeArrowheads="1"/>
          </p:cNvSpPr>
          <p:nvPr/>
        </p:nvSpPr>
        <p:spPr bwMode="auto">
          <a:xfrm rot="10800000">
            <a:off x="6477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55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56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26670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3757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66" grpId="0" animBg="1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47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2606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4769" name="Picture 33" descr="glob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70" name="Picture 34" descr="globo_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71" name="Picture 35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72" name="Picture 36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2091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5793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4" name="Picture 34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5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6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934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0935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0936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0937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20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20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20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20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34" grpId="0" animBg="1"/>
      <p:bldP spid="720935" grpId="0" animBg="1"/>
      <p:bldP spid="720936" grpId="0" animBg="1"/>
      <p:bldP spid="720937" grpId="0" animBg="1"/>
      <p:bldP spid="1353747" grpId="0" animBg="1"/>
      <p:bldP spid="13537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3458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631" name="Picture 31" descr="marip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magdal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manz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5635" name="Picture 35" descr="marip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magdale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7" name="Picture 37" descr="manza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9" descr="lámpara de mesi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40" descr="mazorca de maí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1" descr="lámpara de mesi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Picture 42" descr="mazorca de maí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3" descr="manza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3" name="Picture 44" descr="lámpara de mesi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45" descr="mazorca de maí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4606" name="AutoShape 46"/>
          <p:cNvSpPr>
            <a:spLocks noChangeArrowheads="1"/>
          </p:cNvSpPr>
          <p:nvPr/>
        </p:nvSpPr>
        <p:spPr bwMode="auto">
          <a:xfrm rot="10800000">
            <a:off x="61722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46" name="Rectangle 47">
            <a:hlinkClick r:id="" action="ppaction://noaction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47" name="Rectangle 48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48" name="Rectangle 49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49" name="Rectangle 50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50" name="Rectangle 51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3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606" grpId="0" animBg="1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8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7998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6817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818" name="Picture 34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819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820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82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46822" name="Picture 38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823" name="Picture 39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824" name="Picture 40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825" name="Picture 41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826" name="Picture 42" descr="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7244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0011" name="AutoShape 43"/>
          <p:cNvSpPr>
            <a:spLocks noChangeArrowheads="1"/>
          </p:cNvSpPr>
          <p:nvPr/>
        </p:nvSpPr>
        <p:spPr bwMode="auto">
          <a:xfrm rot="10800000">
            <a:off x="4953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828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829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3657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830" name="Rectangle 46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831" name="Rectangle 47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832" name="Rectangle 48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833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8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011" grpId="0" animBg="1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2709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7841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42" name="Picture 34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43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44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4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47846" name="Picture 38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47" name="Picture 39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48" name="Picture 40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49" name="Picture 41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50" name="Picture 42" descr="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7244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115" name="AutoShape 43"/>
          <p:cNvSpPr>
            <a:spLocks noChangeArrowheads="1"/>
          </p:cNvSpPr>
          <p:nvPr/>
        </p:nvSpPr>
        <p:spPr bwMode="auto">
          <a:xfrm rot="10800000">
            <a:off x="1905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52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53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54" name="Rectangle 46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55" name="Rectangle 47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7856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115" grpId="0" animBg="1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2811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8865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66" name="Picture 34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67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68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6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48870" name="Picture 38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71" name="Picture 39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72" name="Picture 40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73" name="Picture 41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74" name="Picture 42" descr="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7244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139" name="AutoShape 43"/>
          <p:cNvSpPr>
            <a:spLocks noChangeArrowheads="1"/>
          </p:cNvSpPr>
          <p:nvPr/>
        </p:nvSpPr>
        <p:spPr bwMode="auto">
          <a:xfrm rot="10800000">
            <a:off x="3429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76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77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78" name="Rectangle 47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8879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39" grpId="0" animBg="1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2914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9889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0" name="Picture 34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1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2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9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49894" name="Picture 38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5" name="Picture 39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6" name="Picture 40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7" name="Picture 41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8" name="Picture 42" descr="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7244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163" name="AutoShape 43"/>
          <p:cNvSpPr>
            <a:spLocks noChangeArrowheads="1"/>
          </p:cNvSpPr>
          <p:nvPr/>
        </p:nvSpPr>
        <p:spPr bwMode="auto">
          <a:xfrm rot="10800000">
            <a:off x="6477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900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901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5181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902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63" grpId="0" animBg="1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8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09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3016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0913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914" name="Picture 34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915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916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19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2194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1937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38" name="Picture 36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39" name="Picture 37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40" name="Picture 38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960" name="Rectangle 40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1961" name="Rectangle 41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1962" name="Rectangle 42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1963" name="Rectangle 43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21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21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21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21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60" grpId="0" animBg="1"/>
      <p:bldP spid="721961" grpId="0" animBg="1"/>
      <p:bldP spid="721962" grpId="0" animBg="1"/>
      <p:bldP spid="721963" grpId="0" animBg="1"/>
      <p:bldP spid="1353747" grpId="0" animBg="1"/>
      <p:bldP spid="1353748" grpId="0" animBg="1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8101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2961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62" name="Picture 34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63" name="Picture 35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64" name="Picture 36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6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52966" name="Picture 38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67" name="Picture 39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68" name="Picture 40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69" name="Picture 41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1034" name="AutoShape 42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71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72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73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74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75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2976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8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034" grpId="0" animBg="1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3118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3985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86" name="Picture 34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87" name="Picture 35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88" name="Picture 36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8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53990" name="Picture 38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91" name="Picture 39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92" name="Picture 40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93" name="Picture 41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210" name="AutoShape 42"/>
          <p:cNvSpPr>
            <a:spLocks noChangeArrowheads="1"/>
          </p:cNvSpPr>
          <p:nvPr/>
        </p:nvSpPr>
        <p:spPr bwMode="auto">
          <a:xfrm rot="10800000">
            <a:off x="3352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95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96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4648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97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98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3999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3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210" grpId="0" animBg="1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3221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5009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010" name="Picture 34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011" name="Picture 35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012" name="Picture 36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501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55014" name="Picture 38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015" name="Picture 39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016" name="Picture 40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017" name="Picture 41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234" name="AutoShape 42"/>
          <p:cNvSpPr>
            <a:spLocks noChangeArrowheads="1"/>
          </p:cNvSpPr>
          <p:nvPr/>
        </p:nvSpPr>
        <p:spPr bwMode="auto">
          <a:xfrm rot="10800000">
            <a:off x="4953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5019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5020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2667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5021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5022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3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234" grpId="0" animBg="1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3323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6033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4" name="Picture 34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5" name="Picture 35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6" name="Picture 36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56038" name="Picture 38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9" name="Picture 39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0" name="Picture 40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1" name="Picture 41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258" name="AutoShape 42"/>
          <p:cNvSpPr>
            <a:spLocks noChangeArrowheads="1"/>
          </p:cNvSpPr>
          <p:nvPr/>
        </p:nvSpPr>
        <p:spPr bwMode="auto">
          <a:xfrm rot="10800000">
            <a:off x="64008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43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44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45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3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5506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655" name="Picture 31" descr="marip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Picture 32" descr="magdal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Picture 33" descr="manz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6659" name="Picture 35" descr="marip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0" name="Picture 36" descr="magdale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1" name="Picture 37" descr="manza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2" name="Picture 38" descr="lámpara de mesi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3" name="Picture 39" descr="mazorca de maí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4" name="Picture 40" descr="lámpara de mesi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5" name="Picture 41" descr="mazorca de maí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6" name="Picture 42" descr="manza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7" name="Picture 43" descr="lámpara de mesi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8" name="Picture 44" descr="mazorca de maí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5085" name="AutoShape 45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70" name="Rectangle 46">
            <a:hlinkClick r:id="" action="ppaction://noaction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71" name="Rectangle 47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73" name="Rectangle 50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5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85" grpId="0" animBg="1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70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3426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7057" name="Picture 33" descr="J_r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8" name="Picture 34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9" name="Picture 35" descr="3az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60" name="Picture 36" descr="2ro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7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2296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8081" name="Picture 34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82" name="Picture 35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83" name="Picture 36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84" name="Picture 37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983" name="Rectangle 39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2984" name="Rectangle 40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2985" name="Rectangle 41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2986" name="Rectangle 42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22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22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22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22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83" grpId="0" animBg="1"/>
      <p:bldP spid="722984" grpId="0" animBg="1"/>
      <p:bldP spid="722985" grpId="0" animBg="1"/>
      <p:bldP spid="722986" grpId="0" animBg="1"/>
      <p:bldP spid="1353747" grpId="0" animBg="1"/>
      <p:bldP spid="1353748" grpId="0" animBg="1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0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8203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9105" name="Picture 33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106" name="Picture 34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107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108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10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59110" name="Picture 38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111" name="Picture 39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112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113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2058" name="AutoShape 42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15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16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17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18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19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20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8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58" grpId="0" animBg="1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3528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0129" name="Picture 33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30" name="Picture 34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31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32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3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60134" name="Picture 38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35" name="Picture 39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36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37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306" name="AutoShape 42"/>
          <p:cNvSpPr>
            <a:spLocks noChangeArrowheads="1"/>
          </p:cNvSpPr>
          <p:nvPr/>
        </p:nvSpPr>
        <p:spPr bwMode="auto">
          <a:xfrm rot="10800000">
            <a:off x="3352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39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40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41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42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0143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3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306" grpId="0" animBg="1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3630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1153" name="Picture 33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54" name="Picture 34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55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56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5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61158" name="Picture 38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59" name="Picture 39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60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61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330" name="AutoShape 42"/>
          <p:cNvSpPr>
            <a:spLocks noChangeArrowheads="1"/>
          </p:cNvSpPr>
          <p:nvPr/>
        </p:nvSpPr>
        <p:spPr bwMode="auto">
          <a:xfrm rot="10800000">
            <a:off x="4953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63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64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4724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65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66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3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30" grpId="0" animBg="1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3733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2177" name="Picture 33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78" name="Picture 34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79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0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8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62182" name="Picture 38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3" name="Picture 39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4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5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354" name="AutoShape 42"/>
          <p:cNvSpPr>
            <a:spLocks noChangeArrowheads="1"/>
          </p:cNvSpPr>
          <p:nvPr/>
        </p:nvSpPr>
        <p:spPr bwMode="auto">
          <a:xfrm rot="10800000">
            <a:off x="6477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87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88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2590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2189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3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54" grpId="0" animBg="1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3835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3201" name="Picture 33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02" name="Picture 34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03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04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1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42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2398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4225" name="Picture 33" descr="20 céntimos"/>
          <p:cNvPicPr>
            <a:picLocks noChangeAspect="1" noChangeArrowheads="1"/>
          </p:cNvPicPr>
          <p:nvPr/>
        </p:nvPicPr>
        <p:blipFill>
          <a:blip r:embed="rId2"/>
          <a:srcRect l="11810" t="9448" r="9448" b="11810"/>
          <a:stretch>
            <a:fillRect/>
          </a:stretch>
        </p:blipFill>
        <p:spPr bwMode="auto">
          <a:xfrm>
            <a:off x="3200400" y="14732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226" name="Picture 34" descr="1 e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227" name="Picture 35" descr="2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228" name="Picture 36" descr="10 céntimos"/>
          <p:cNvPicPr>
            <a:picLocks noChangeAspect="1" noChangeArrowheads="1"/>
          </p:cNvPicPr>
          <p:nvPr/>
        </p:nvPicPr>
        <p:blipFill>
          <a:blip r:embed="rId5"/>
          <a:srcRect l="9448" t="16536" r="11810" b="16536"/>
          <a:stretch>
            <a:fillRect/>
          </a:stretch>
        </p:blipFill>
        <p:spPr bwMode="auto">
          <a:xfrm>
            <a:off x="1676400" y="15240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4006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4007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4008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4009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24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24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24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24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06" grpId="0" animBg="1"/>
      <p:bldP spid="724007" grpId="0" animBg="1"/>
      <p:bldP spid="724008" grpId="0" animBg="1"/>
      <p:bldP spid="724009" grpId="0" animBg="1"/>
      <p:bldP spid="1353747" grpId="0" animBg="1"/>
      <p:bldP spid="1353748" grpId="0" animBg="1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8306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5249" name="Picture 33" descr="20 céntimos"/>
          <p:cNvPicPr>
            <a:picLocks noChangeAspect="1" noChangeArrowheads="1"/>
          </p:cNvPicPr>
          <p:nvPr/>
        </p:nvPicPr>
        <p:blipFill>
          <a:blip r:embed="rId2"/>
          <a:srcRect l="11810" t="9448" r="9448" b="11810"/>
          <a:stretch>
            <a:fillRect/>
          </a:stretch>
        </p:blipFill>
        <p:spPr bwMode="auto">
          <a:xfrm>
            <a:off x="3200400" y="14732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50" name="Picture 34" descr="1 e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51" name="Picture 35" descr="2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52" name="Picture 36" descr="10 céntimos"/>
          <p:cNvPicPr>
            <a:picLocks noChangeAspect="1" noChangeArrowheads="1"/>
          </p:cNvPicPr>
          <p:nvPr/>
        </p:nvPicPr>
        <p:blipFill>
          <a:blip r:embed="rId5"/>
          <a:srcRect l="9448" t="16536" r="11810" b="16536"/>
          <a:stretch>
            <a:fillRect/>
          </a:stretch>
        </p:blipFill>
        <p:spPr bwMode="auto">
          <a:xfrm>
            <a:off x="1676400" y="15240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5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65254" name="Picture 38" descr="20 céntimos"/>
          <p:cNvPicPr>
            <a:picLocks noChangeAspect="1" noChangeArrowheads="1"/>
          </p:cNvPicPr>
          <p:nvPr/>
        </p:nvPicPr>
        <p:blipFill>
          <a:blip r:embed="rId2"/>
          <a:srcRect l="11810" t="9448" r="9448" b="11810"/>
          <a:stretch>
            <a:fillRect/>
          </a:stretch>
        </p:blipFill>
        <p:spPr bwMode="auto">
          <a:xfrm>
            <a:off x="4953000" y="48768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55" name="Picture 39" descr="1 e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56" name="Picture 40" descr="2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57" name="Picture 41" descr="10 céntimos"/>
          <p:cNvPicPr>
            <a:picLocks noChangeAspect="1" noChangeArrowheads="1"/>
          </p:cNvPicPr>
          <p:nvPr/>
        </p:nvPicPr>
        <p:blipFill>
          <a:blip r:embed="rId5"/>
          <a:srcRect l="9448" t="16536" r="11810" b="16536"/>
          <a:stretch>
            <a:fillRect/>
          </a:stretch>
        </p:blipFill>
        <p:spPr bwMode="auto">
          <a:xfrm>
            <a:off x="2743200" y="50292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2" name="AutoShape 42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59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60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2667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61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62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63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5264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8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2" grpId="0" animBg="1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3938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6273" name="Picture 33" descr="20 céntimos"/>
          <p:cNvPicPr>
            <a:picLocks noChangeAspect="1" noChangeArrowheads="1"/>
          </p:cNvPicPr>
          <p:nvPr/>
        </p:nvPicPr>
        <p:blipFill>
          <a:blip r:embed="rId2"/>
          <a:srcRect l="11810" t="9448" r="9448" b="11810"/>
          <a:stretch>
            <a:fillRect/>
          </a:stretch>
        </p:blipFill>
        <p:spPr bwMode="auto">
          <a:xfrm>
            <a:off x="3200400" y="14732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4" name="Picture 34" descr="1 e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5" name="Picture 35" descr="2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6" name="Picture 36" descr="10 céntimos"/>
          <p:cNvPicPr>
            <a:picLocks noChangeAspect="1" noChangeArrowheads="1"/>
          </p:cNvPicPr>
          <p:nvPr/>
        </p:nvPicPr>
        <p:blipFill>
          <a:blip r:embed="rId5"/>
          <a:srcRect l="9448" t="16536" r="11810" b="16536"/>
          <a:stretch>
            <a:fillRect/>
          </a:stretch>
        </p:blipFill>
        <p:spPr bwMode="auto">
          <a:xfrm>
            <a:off x="1676400" y="15240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66278" name="Picture 38" descr="20 céntimos"/>
          <p:cNvPicPr>
            <a:picLocks noChangeAspect="1" noChangeArrowheads="1"/>
          </p:cNvPicPr>
          <p:nvPr/>
        </p:nvPicPr>
        <p:blipFill>
          <a:blip r:embed="rId2"/>
          <a:srcRect l="11810" t="9448" r="9448" b="11810"/>
          <a:stretch>
            <a:fillRect/>
          </a:stretch>
        </p:blipFill>
        <p:spPr bwMode="auto">
          <a:xfrm>
            <a:off x="4953000" y="48768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9" name="Picture 39" descr="1 e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0" name="Picture 40" descr="2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1" name="Picture 41" descr="10 céntimos"/>
          <p:cNvPicPr>
            <a:picLocks noChangeAspect="1" noChangeArrowheads="1"/>
          </p:cNvPicPr>
          <p:nvPr/>
        </p:nvPicPr>
        <p:blipFill>
          <a:blip r:embed="rId5"/>
          <a:srcRect l="9448" t="16536" r="11810" b="16536"/>
          <a:stretch>
            <a:fillRect/>
          </a:stretch>
        </p:blipFill>
        <p:spPr bwMode="auto">
          <a:xfrm>
            <a:off x="2743200" y="50292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402" name="AutoShape 42"/>
          <p:cNvSpPr>
            <a:spLocks noChangeArrowheads="1"/>
          </p:cNvSpPr>
          <p:nvPr/>
        </p:nvSpPr>
        <p:spPr bwMode="auto">
          <a:xfrm rot="10800000">
            <a:off x="4953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83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84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85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86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87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3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4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5608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679" name="Picture 31" descr="marip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32" descr="magdal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Picture 33" descr="manz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7683" name="Picture 35" descr="marip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4" name="Picture 36" descr="magdale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5" name="Picture 37" descr="manza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6" name="Picture 38" descr="lámpara de mesi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7" name="Picture 39" descr="mazorca de maí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8" name="Picture 40" descr="lámpara de mesi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9" name="Picture 41" descr="mazorca de maí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0" name="Picture 42" descr="manza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1" name="Picture 43" descr="lámpara de mesi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2" name="Picture 44" descr="mazorca de maí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6109" name="AutoShape 45"/>
          <p:cNvSpPr>
            <a:spLocks noChangeArrowheads="1"/>
          </p:cNvSpPr>
          <p:nvPr/>
        </p:nvSpPr>
        <p:spPr bwMode="auto">
          <a:xfrm rot="10800000">
            <a:off x="41148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94" name="Rectangle 46">
            <a:hlinkClick r:id="" action="ppaction://noaction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95" name="Rectangle 47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5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109" grpId="0" animBg="1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4040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7297" name="Picture 33" descr="20 céntimos"/>
          <p:cNvPicPr>
            <a:picLocks noChangeAspect="1" noChangeArrowheads="1"/>
          </p:cNvPicPr>
          <p:nvPr/>
        </p:nvPicPr>
        <p:blipFill>
          <a:blip r:embed="rId2"/>
          <a:srcRect l="11810" t="9448" r="9448" b="11810"/>
          <a:stretch>
            <a:fillRect/>
          </a:stretch>
        </p:blipFill>
        <p:spPr bwMode="auto">
          <a:xfrm>
            <a:off x="3200400" y="14732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98" name="Picture 34" descr="1 e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99" name="Picture 35" descr="2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300" name="Picture 36" descr="10 céntimos"/>
          <p:cNvPicPr>
            <a:picLocks noChangeAspect="1" noChangeArrowheads="1"/>
          </p:cNvPicPr>
          <p:nvPr/>
        </p:nvPicPr>
        <p:blipFill>
          <a:blip r:embed="rId5"/>
          <a:srcRect l="9448" t="16536" r="11810" b="16536"/>
          <a:stretch>
            <a:fillRect/>
          </a:stretch>
        </p:blipFill>
        <p:spPr bwMode="auto">
          <a:xfrm>
            <a:off x="1676400" y="15240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30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67302" name="Picture 38" descr="20 céntimos"/>
          <p:cNvPicPr>
            <a:picLocks noChangeAspect="1" noChangeArrowheads="1"/>
          </p:cNvPicPr>
          <p:nvPr/>
        </p:nvPicPr>
        <p:blipFill>
          <a:blip r:embed="rId2"/>
          <a:srcRect l="11810" t="9448" r="9448" b="11810"/>
          <a:stretch>
            <a:fillRect/>
          </a:stretch>
        </p:blipFill>
        <p:spPr bwMode="auto">
          <a:xfrm>
            <a:off x="4953000" y="48768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303" name="Picture 39" descr="1 e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304" name="Picture 40" descr="2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305" name="Picture 41" descr="10 céntimos"/>
          <p:cNvPicPr>
            <a:picLocks noChangeAspect="1" noChangeArrowheads="1"/>
          </p:cNvPicPr>
          <p:nvPr/>
        </p:nvPicPr>
        <p:blipFill>
          <a:blip r:embed="rId5"/>
          <a:srcRect l="9448" t="16536" r="11810" b="16536"/>
          <a:stretch>
            <a:fillRect/>
          </a:stretch>
        </p:blipFill>
        <p:spPr bwMode="auto">
          <a:xfrm>
            <a:off x="2743200" y="50292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426" name="AutoShape 42"/>
          <p:cNvSpPr>
            <a:spLocks noChangeArrowheads="1"/>
          </p:cNvSpPr>
          <p:nvPr/>
        </p:nvSpPr>
        <p:spPr bwMode="auto">
          <a:xfrm rot="10800000">
            <a:off x="3505200" y="29718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307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308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4724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309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7310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426" grpId="0" animBg="1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4142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8321" name="Picture 33" descr="20 céntimos"/>
          <p:cNvPicPr>
            <a:picLocks noChangeAspect="1" noChangeArrowheads="1"/>
          </p:cNvPicPr>
          <p:nvPr/>
        </p:nvPicPr>
        <p:blipFill>
          <a:blip r:embed="rId2"/>
          <a:srcRect l="11810" t="9448" r="9448" b="11810"/>
          <a:stretch>
            <a:fillRect/>
          </a:stretch>
        </p:blipFill>
        <p:spPr bwMode="auto">
          <a:xfrm>
            <a:off x="3200400" y="14732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22" name="Picture 34" descr="1 e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23" name="Picture 35" descr="2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24" name="Picture 36" descr="10 céntimos"/>
          <p:cNvPicPr>
            <a:picLocks noChangeAspect="1" noChangeArrowheads="1"/>
          </p:cNvPicPr>
          <p:nvPr/>
        </p:nvPicPr>
        <p:blipFill>
          <a:blip r:embed="rId5"/>
          <a:srcRect l="9448" t="16536" r="11810" b="16536"/>
          <a:stretch>
            <a:fillRect/>
          </a:stretch>
        </p:blipFill>
        <p:spPr bwMode="auto">
          <a:xfrm>
            <a:off x="1676400" y="15240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32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68326" name="Picture 38" descr="20 céntimos"/>
          <p:cNvPicPr>
            <a:picLocks noChangeAspect="1" noChangeArrowheads="1"/>
          </p:cNvPicPr>
          <p:nvPr/>
        </p:nvPicPr>
        <p:blipFill>
          <a:blip r:embed="rId2"/>
          <a:srcRect l="11810" t="9448" r="9448" b="11810"/>
          <a:stretch>
            <a:fillRect/>
          </a:stretch>
        </p:blipFill>
        <p:spPr bwMode="auto">
          <a:xfrm>
            <a:off x="4953000" y="48768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27" name="Picture 39" descr="1 e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28" name="Picture 40" descr="2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29" name="Picture 41" descr="10 céntimos"/>
          <p:cNvPicPr>
            <a:picLocks noChangeAspect="1" noChangeArrowheads="1"/>
          </p:cNvPicPr>
          <p:nvPr/>
        </p:nvPicPr>
        <p:blipFill>
          <a:blip r:embed="rId5"/>
          <a:srcRect l="9448" t="16536" r="11810" b="16536"/>
          <a:stretch>
            <a:fillRect/>
          </a:stretch>
        </p:blipFill>
        <p:spPr bwMode="auto">
          <a:xfrm>
            <a:off x="2743200" y="50292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450" name="AutoShape 42"/>
          <p:cNvSpPr>
            <a:spLocks noChangeArrowheads="1"/>
          </p:cNvSpPr>
          <p:nvPr/>
        </p:nvSpPr>
        <p:spPr bwMode="auto">
          <a:xfrm rot="10800000">
            <a:off x="6477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31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32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8333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50" grpId="0" animBg="1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93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4245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9345" name="Picture 33" descr="20 céntimos"/>
          <p:cNvPicPr>
            <a:picLocks noChangeAspect="1" noChangeArrowheads="1"/>
          </p:cNvPicPr>
          <p:nvPr/>
        </p:nvPicPr>
        <p:blipFill>
          <a:blip r:embed="rId2"/>
          <a:srcRect l="11810" t="9448" r="9448" b="11810"/>
          <a:stretch>
            <a:fillRect/>
          </a:stretch>
        </p:blipFill>
        <p:spPr bwMode="auto">
          <a:xfrm>
            <a:off x="3200400" y="14732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46" name="Picture 34" descr="1 e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47" name="Picture 35" descr="2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48" name="Picture 36" descr="10 céntimos"/>
          <p:cNvPicPr>
            <a:picLocks noChangeAspect="1" noChangeArrowheads="1"/>
          </p:cNvPicPr>
          <p:nvPr/>
        </p:nvPicPr>
        <p:blipFill>
          <a:blip r:embed="rId5"/>
          <a:srcRect l="9448" t="16536" r="11810" b="16536"/>
          <a:stretch>
            <a:fillRect/>
          </a:stretch>
        </p:blipFill>
        <p:spPr bwMode="auto">
          <a:xfrm>
            <a:off x="1676400" y="1524000"/>
            <a:ext cx="1200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2501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0369" name="Picture 33" descr="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70" name="Picture 34" descr="1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71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72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5030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5031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5032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5033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25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25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25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25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30" grpId="0" animBg="1"/>
      <p:bldP spid="725031" grpId="0" animBg="1"/>
      <p:bldP spid="725032" grpId="0" animBg="1"/>
      <p:bldP spid="725033" grpId="0" animBg="1"/>
      <p:bldP spid="1353747" grpId="0" animBg="1"/>
      <p:bldP spid="1353748" grpId="0" animBg="1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3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8408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1393" name="Picture 33" descr="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94" name="Picture 34" descr="1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95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96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9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71398" name="Picture 38" descr="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99" name="Picture 39" descr="1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400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401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402" name="Picture 42" descr="direcci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4107" name="AutoShape 43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404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405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406" name="Rectangle 46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407" name="Rectangle 47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408" name="Rectangle 48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1409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8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107" grpId="0" animBg="1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4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4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4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4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4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4347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2417" name="Picture 33" descr="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18" name="Picture 34" descr="1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19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20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42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72422" name="Picture 38" descr="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23" name="Picture 39" descr="1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24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25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26" name="Picture 42" descr="direcci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499" name="AutoShape 43"/>
          <p:cNvSpPr>
            <a:spLocks noChangeArrowheads="1"/>
          </p:cNvSpPr>
          <p:nvPr/>
        </p:nvSpPr>
        <p:spPr bwMode="auto">
          <a:xfrm rot="10800000">
            <a:off x="3429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428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429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133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430" name="Rectangle 47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431" name="Rectangle 48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2432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99" grpId="0" animBg="1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4450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3441" name="Picture 33" descr="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42" name="Picture 34" descr="1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43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44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4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73446" name="Picture 38" descr="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47" name="Picture 39" descr="1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48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49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50" name="Picture 42" descr="direcci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3" name="AutoShape 43"/>
          <p:cNvSpPr>
            <a:spLocks noChangeArrowheads="1"/>
          </p:cNvSpPr>
          <p:nvPr/>
        </p:nvSpPr>
        <p:spPr bwMode="auto">
          <a:xfrm rot="10800000">
            <a:off x="48768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52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53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3733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54" name="Rectangle 48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3455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3" grpId="0" animBg="1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4552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4465" name="Picture 33" descr="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66" name="Picture 34" descr="1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67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68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6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74470" name="Picture 38" descr="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71" name="Picture 39" descr="1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72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73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74" name="Picture 42" descr="direcci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547" name="AutoShape 43"/>
          <p:cNvSpPr>
            <a:spLocks noChangeArrowheads="1"/>
          </p:cNvSpPr>
          <p:nvPr/>
        </p:nvSpPr>
        <p:spPr bwMode="auto">
          <a:xfrm rot="10800000">
            <a:off x="64008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76" name="Rectangle 44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77" name="Rectangle 45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52705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4478" name="Rectangle 49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47" grpId="0" animBg="1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54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4654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5489" name="Picture 33" descr="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90" name="Picture 34" descr="1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91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92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4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2603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6513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129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4" name="Picture 34" descr="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875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5" name="Picture 35" descr="1 eu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6" name="Picture 36" descr="2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6054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6055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6056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6057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26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26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26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26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54" grpId="0" animBg="1"/>
      <p:bldP spid="726055" grpId="0" animBg="1"/>
      <p:bldP spid="726056" grpId="0" animBg="1"/>
      <p:bldP spid="726057" grpId="0" animBg="1"/>
      <p:bldP spid="1353747" grpId="0" animBg="1"/>
      <p:bldP spid="13537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5710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703" name="Picture 31" descr="marip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32" descr="magdal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5" name="Picture 33" descr="manz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8510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7537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129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38" name="Picture 34" descr="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875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39" name="Picture 35" descr="1 eu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40" name="Picture 36" descr="2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4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77542" name="Picture 38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43" name="Picture 39" descr="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44" name="Picture 40" descr="1 eu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45" name="Picture 41" descr="2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181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5130" name="AutoShape 42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47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48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2971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49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50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51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552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8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130" grpId="0" animBg="1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4757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8561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129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62" name="Picture 34" descr="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875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63" name="Picture 35" descr="1 eu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64" name="Picture 36" descr="2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6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78566" name="Picture 38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67" name="Picture 39" descr="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68" name="Picture 40" descr="1 eu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69" name="Picture 41" descr="2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181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594" name="AutoShape 42"/>
          <p:cNvSpPr>
            <a:spLocks noChangeArrowheads="1"/>
          </p:cNvSpPr>
          <p:nvPr/>
        </p:nvSpPr>
        <p:spPr bwMode="auto">
          <a:xfrm rot="10800000">
            <a:off x="34417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71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72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5257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73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74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8575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94" grpId="0" animBg="1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4859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9585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129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86" name="Picture 34" descr="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875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87" name="Picture 35" descr="1 eu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88" name="Picture 36" descr="2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8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79590" name="Picture 38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91" name="Picture 39" descr="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92" name="Picture 40" descr="1 eu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93" name="Picture 41" descr="2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181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18" name="AutoShape 42"/>
          <p:cNvSpPr>
            <a:spLocks noChangeArrowheads="1"/>
          </p:cNvSpPr>
          <p:nvPr/>
        </p:nvSpPr>
        <p:spPr bwMode="auto">
          <a:xfrm rot="10800000">
            <a:off x="4953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95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96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97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9598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4962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0609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129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610" name="Picture 34" descr="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875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611" name="Picture 35" descr="1 eu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612" name="Picture 36" descr="2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61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80614" name="Picture 38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615" name="Picture 39" descr="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616" name="Picture 40" descr="1 eu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617" name="Picture 41" descr="2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181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642" name="AutoShape 42"/>
          <p:cNvSpPr>
            <a:spLocks noChangeArrowheads="1"/>
          </p:cNvSpPr>
          <p:nvPr/>
        </p:nvSpPr>
        <p:spPr bwMode="auto">
          <a:xfrm rot="10800000">
            <a:off x="6477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619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620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0621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42" grpId="0" animBg="1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5064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1633" name="Picture 33" descr="3az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129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34" name="Picture 34" descr="2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875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35" name="Picture 35" descr="1 eu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36" name="Picture 36" descr="2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26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2706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2657" name="Picture 33" descr="J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58" name="Picture 34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59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60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8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079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080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081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27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27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27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27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8" grpId="0" animBg="1"/>
      <p:bldP spid="727079" grpId="0" animBg="1"/>
      <p:bldP spid="727080" grpId="0" animBg="1"/>
      <p:bldP spid="727081" grpId="0" animBg="1"/>
      <p:bldP spid="1353747" grpId="0" animBg="1"/>
      <p:bldP spid="1353748" grpId="0" animBg="1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8613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3681" name="Picture 33" descr="J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82" name="Picture 34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83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84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8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83686" name="Picture 38" descr="J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87" name="Picture 39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88" name="Picture 40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89" name="Picture 41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6154" name="AutoShape 42"/>
          <p:cNvSpPr>
            <a:spLocks noChangeArrowheads="1"/>
          </p:cNvSpPr>
          <p:nvPr/>
        </p:nvSpPr>
        <p:spPr bwMode="auto">
          <a:xfrm rot="10800000">
            <a:off x="4953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91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92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93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94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95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96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8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54" grpId="0" animBg="1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6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5166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4705" name="Picture 33" descr="J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706" name="Picture 34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707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708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70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84710" name="Picture 38" descr="J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711" name="Picture 39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712" name="Picture 40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713" name="Picture 41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690" name="AutoShape 42"/>
          <p:cNvSpPr>
            <a:spLocks noChangeArrowheads="1"/>
          </p:cNvSpPr>
          <p:nvPr/>
        </p:nvSpPr>
        <p:spPr bwMode="auto">
          <a:xfrm rot="10800000">
            <a:off x="6477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715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716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48768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717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718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4719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5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90" grpId="0" animBg="1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5269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5729" name="Picture 33" descr="J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730" name="Picture 34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731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732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73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85734" name="Picture 38" descr="J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735" name="Picture 39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736" name="Picture 40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737" name="Picture 41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714" name="AutoShape 42"/>
          <p:cNvSpPr>
            <a:spLocks noChangeArrowheads="1"/>
          </p:cNvSpPr>
          <p:nvPr/>
        </p:nvSpPr>
        <p:spPr bwMode="auto">
          <a:xfrm rot="10800000">
            <a:off x="1905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39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40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41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5742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5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14" grpId="0" animBg="1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5371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6753" name="Picture 33" descr="J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4" name="Picture 34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5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6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86758" name="Picture 38" descr="J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9" name="Picture 39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0" name="Picture 40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1" name="Picture 41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738" name="AutoShape 42"/>
          <p:cNvSpPr>
            <a:spLocks noChangeArrowheads="1"/>
          </p:cNvSpPr>
          <p:nvPr/>
        </p:nvSpPr>
        <p:spPr bwMode="auto">
          <a:xfrm rot="10800000">
            <a:off x="33528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63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64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27432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65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5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1000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0015" name="Picture 31" descr="gall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0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0016" name="Picture 32" descr="f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00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0017" name="Picture 33" descr="flor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7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5474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7777" name="Picture 33" descr="J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78" name="Picture 34" descr="J_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79" name="Picture 35" descr="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80" name="Picture 36" descr="J_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87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2808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8801" name="Picture 33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802" name="Picture 34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803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804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102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8103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8104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8105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28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28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28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28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02" grpId="0" animBg="1"/>
      <p:bldP spid="728103" grpId="0" animBg="1"/>
      <p:bldP spid="728104" grpId="0" animBg="1"/>
      <p:bldP spid="728105" grpId="0" animBg="1"/>
      <p:bldP spid="1353747" grpId="0" animBg="1"/>
      <p:bldP spid="1353748" grpId="0" animBg="1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8715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9825" name="Picture 33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826" name="Picture 34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827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828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89830" name="Picture 38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831" name="Picture 39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832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833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178" name="AutoShape 42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35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36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37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38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39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9840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8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78" grpId="0" animBg="1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5576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0849" name="Picture 33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50" name="Picture 34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51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52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5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90854" name="Picture 38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55" name="Picture 39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56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57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786" name="AutoShape 42"/>
          <p:cNvSpPr>
            <a:spLocks noChangeArrowheads="1"/>
          </p:cNvSpPr>
          <p:nvPr/>
        </p:nvSpPr>
        <p:spPr bwMode="auto">
          <a:xfrm rot="10800000">
            <a:off x="3352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59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60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2971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61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62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0863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5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86" grpId="0" animBg="1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5678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1873" name="Picture 33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74" name="Picture 34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75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76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7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91878" name="Picture 38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79" name="Picture 39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80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81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810" name="AutoShape 42"/>
          <p:cNvSpPr>
            <a:spLocks noChangeArrowheads="1"/>
          </p:cNvSpPr>
          <p:nvPr/>
        </p:nvSpPr>
        <p:spPr bwMode="auto">
          <a:xfrm rot="10800000">
            <a:off x="4953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83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84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5105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85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1886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5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810" grpId="0" animBg="1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8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5781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2897" name="Picture 33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98" name="Picture 34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99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900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90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92902" name="Picture 38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903" name="Picture 39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904" name="Picture 40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905" name="Picture 41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7834" name="AutoShape 42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907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908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838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2909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5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834" grpId="0" animBg="1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8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8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9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9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39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58837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3921" name="Picture 33" descr="direc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922" name="Picture 34" descr="direc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923" name="Picture 35" descr="direc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924" name="Picture 36" descr="direc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44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49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72910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4945" name="Picture 33" descr="letra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46" name="Picture 34" descr="letra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47" name="Picture 35" descr="letra_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48" name="Picture 36" descr="letra_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9126" name="Rectangle 38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9127" name="Rectangle 39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9128" name="Rectangle 40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9129" name="Rectangle 41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2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2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2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2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26" grpId="0" animBg="1"/>
      <p:bldP spid="729127" grpId="0" animBg="1"/>
      <p:bldP spid="729128" grpId="0" animBg="1"/>
      <p:bldP spid="729129" grpId="0" animBg="1"/>
      <p:bldP spid="1353747" grpId="0" animBg="1"/>
      <p:bldP spid="1353748" grpId="0" animBg="1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98818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5969" name="Picture 33" descr="letra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70" name="Picture 34" descr="letra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71" name="Picture 35" descr="letra_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72" name="Picture 36" descr="letra_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7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95974" name="Picture 38" descr="letra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75" name="Picture 39" descr="letra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76" name="Picture 40" descr="letra_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77" name="Picture 41" descr="letra_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8202" name="AutoShape 42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79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80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990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1600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82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83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5984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8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202" grpId="0" animBg="1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59861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6993" name="Picture 33" descr="letra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4" name="Picture 34" descr="letra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5" name="Picture 35" descr="letra_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6" name="Picture 36" descr="letra_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96998" name="Picture 38" descr="letra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9" name="Picture 39" descr="letra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0" name="Picture 40" descr="letra_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1" name="Picture 41" descr="letra_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9882" name="AutoShape 42"/>
          <p:cNvSpPr>
            <a:spLocks noChangeArrowheads="1"/>
          </p:cNvSpPr>
          <p:nvPr/>
        </p:nvSpPr>
        <p:spPr bwMode="auto">
          <a:xfrm rot="10800000">
            <a:off x="6400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03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04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6781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05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06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07" name="Rectangle 48"/>
          <p:cNvSpPr>
            <a:spLocks noChangeArrowheads="1"/>
          </p:cNvSpPr>
          <p:nvPr/>
        </p:nvSpPr>
        <p:spPr bwMode="auto">
          <a:xfrm>
            <a:off x="6172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5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3560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51" name="Picture 31" descr="gall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05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2" name="Picture 32" descr="f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00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3" name="Picture 33" descr="flor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0755" name="Picture 39" descr="gall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6" name="Picture 40" descr="fl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7" name="Picture 41" descr="flor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8" name="Picture 42" descr="llav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9" name="Picture 43" descr="limó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5628" name="AutoShape 44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61" name="Rectangle 45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62" name="Rectangle 46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572000"/>
            <a:ext cx="1447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63" name="Rectangle 47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64" name="Rectangle 48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65" name="Rectangle 49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3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628" grpId="0" animBg="1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9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80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80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80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80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60885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8017" name="Picture 33" descr="letra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018" name="Picture 34" descr="letra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019" name="Picture 35" descr="letra_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020" name="Picture 36" descr="letra_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802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98022" name="Picture 38" descr="letra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023" name="Picture 39" descr="letra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024" name="Picture 40" descr="letra_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025" name="Picture 41" descr="letra_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906" name="AutoShape 42"/>
          <p:cNvSpPr>
            <a:spLocks noChangeArrowheads="1"/>
          </p:cNvSpPr>
          <p:nvPr/>
        </p:nvSpPr>
        <p:spPr bwMode="auto">
          <a:xfrm rot="10800000">
            <a:off x="3505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8027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8028" name="Rectangle 44">
            <a:hlinkClick r:id="" action="ppaction://hlinkshowjump?jump=nextslide">
              <a:snd r:embed="rId7" name="arrow.wav"/>
            </a:hlinkClick>
          </p:cNvPr>
          <p:cNvSpPr>
            <a:spLocks noChangeArrowheads="1"/>
          </p:cNvSpPr>
          <p:nvPr/>
        </p:nvSpPr>
        <p:spPr bwMode="auto">
          <a:xfrm>
            <a:off x="30480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8029" name="Rectangle 46"/>
          <p:cNvSpPr>
            <a:spLocks noChangeArrowheads="1"/>
          </p:cNvSpPr>
          <p:nvPr/>
        </p:nvSpPr>
        <p:spPr bwMode="auto">
          <a:xfrm>
            <a:off x="3124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8030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6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906" grpId="0" animBg="1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61909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9041" name="Picture 33" descr="letra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42" name="Picture 34" descr="letra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43" name="Picture 35" descr="letra_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44" name="Picture 36" descr="letra_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4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99046" name="Picture 38" descr="letra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47" name="Picture 39" descr="letra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48" name="Picture 40" descr="letra_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49" name="Picture 41" descr="letra_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1930" name="AutoShape 42"/>
          <p:cNvSpPr>
            <a:spLocks noChangeArrowheads="1"/>
          </p:cNvSpPr>
          <p:nvPr/>
        </p:nvSpPr>
        <p:spPr bwMode="auto">
          <a:xfrm rot="10800000">
            <a:off x="4800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51" name="Rectangle 43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52" name="Rectangle 44">
            <a:hlinkClick r:id="" action="ppaction://hlinkshowjump?jump=nextslide">
              <a:snd r:embed="rId7" name="chimes.wav"/>
            </a:hlinkClick>
          </p:cNvPr>
          <p:cNvSpPr>
            <a:spLocks noChangeArrowheads="1"/>
          </p:cNvSpPr>
          <p:nvPr/>
        </p:nvSpPr>
        <p:spPr bwMode="auto">
          <a:xfrm>
            <a:off x="4953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9053" name="Rectangle 47"/>
          <p:cNvSpPr>
            <a:spLocks noChangeArrowheads="1"/>
          </p:cNvSpPr>
          <p:nvPr/>
        </p:nvSpPr>
        <p:spPr bwMode="auto">
          <a:xfrm>
            <a:off x="4648200" y="1524000"/>
            <a:ext cx="137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6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930" grpId="0" animBg="1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29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0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3</a:t>
            </a:r>
          </a:p>
        </p:txBody>
      </p:sp>
      <p:graphicFrame>
        <p:nvGraphicFramePr>
          <p:cNvPr id="1062933" name="Group 21"/>
          <p:cNvGraphicFramePr>
            <a:graphicFrameLocks noGrp="1"/>
          </p:cNvGraphicFramePr>
          <p:nvPr/>
        </p:nvGraphicFramePr>
        <p:xfrm>
          <a:off x="1524000" y="1397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0065" name="Picture 33" descr="letra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66" name="Picture 34" descr="letra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67" name="Picture 35" descr="letra_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2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68" name="Picture 36" descr="letra_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31" grpId="0" animBg="1"/>
      <p:bldP spid="1353747" grpId="0" animBg="1"/>
      <p:bldP spid="1353748" grpId="0" animBg="1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304800" y="1524000"/>
            <a:ext cx="8534400" cy="3276600"/>
          </a:xfrm>
          <a:prstGeom prst="rect">
            <a:avLst/>
          </a:prstGeom>
          <a:solidFill>
            <a:srgbClr val="FFCC00">
              <a:alpha val="0"/>
            </a:srgb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>
              <a:latin typeface="Century Gothic" pitchFamily="34" charset="0"/>
            </a:endParaRPr>
          </a:p>
          <a:p>
            <a:endParaRPr lang="es-ES" sz="2000">
              <a:latin typeface="Century Gothic" pitchFamily="34" charset="0"/>
            </a:endParaRPr>
          </a:p>
          <a:p>
            <a:endParaRPr lang="es-ES" sz="2400">
              <a:latin typeface="Century Gothic" pitchFamily="34" charset="0"/>
            </a:endParaRPr>
          </a:p>
        </p:txBody>
      </p:sp>
      <p:sp>
        <p:nvSpPr>
          <p:cNvPr id="301059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1060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876300" y="3733800"/>
            <a:ext cx="7391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>
                <a:solidFill>
                  <a:srgbClr val="800000"/>
                </a:solidFill>
                <a:latin typeface="Century Gothic" pitchFamily="34" charset="0"/>
              </a:rPr>
              <a:t>SERIE 4</a:t>
            </a:r>
            <a:endParaRPr lang="es-ES" sz="3200">
              <a:solidFill>
                <a:srgbClr val="8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s-ES" sz="1200">
              <a:solidFill>
                <a:srgbClr val="800000"/>
              </a:solidFill>
              <a:latin typeface="Century Gothic" pitchFamily="34" charset="0"/>
            </a:endParaRPr>
          </a:p>
        </p:txBody>
      </p:sp>
      <p:sp>
        <p:nvSpPr>
          <p:cNvPr id="301062" name="Text Box 9"/>
          <p:cNvSpPr txBox="1">
            <a:spLocks noChangeArrowheads="1"/>
          </p:cNvSpPr>
          <p:nvPr/>
        </p:nvSpPr>
        <p:spPr bwMode="auto">
          <a:xfrm>
            <a:off x="3048000" y="914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latin typeface="Century Gothic" pitchFamily="34" charset="0"/>
              </a:rPr>
              <a:t>masmemoria 1</a:t>
            </a:r>
          </a:p>
        </p:txBody>
      </p:sp>
    </p:spTree>
  </p:cSld>
  <p:clrMapOvr>
    <a:masterClrMapping/>
  </p:clrMapOvr>
  <p:transition advClick="0"/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21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30134" name="Group 22"/>
          <p:cNvGraphicFramePr>
            <a:graphicFrameLocks noGrp="1"/>
          </p:cNvGraphicFramePr>
          <p:nvPr/>
        </p:nvGraphicFramePr>
        <p:xfrm>
          <a:off x="1524000" y="1524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2113" name="Picture 38" descr="Cabezudo For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114" name="Picture 39" descr="Cabezudo Berrug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115" name="Picture 40" descr="Cabezudo Botic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116" name="Picture 41" descr="Cabezudo For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0156" name="Rectangle 44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0157" name="Rectangle 45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30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30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30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30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4" grpId="0" animBg="1"/>
      <p:bldP spid="730155" grpId="0" animBg="1"/>
      <p:bldP spid="730156" grpId="0" animBg="1"/>
      <p:bldP spid="730157" grpId="0" animBg="1"/>
      <p:bldP spid="1353747" grpId="0" animBg="1"/>
      <p:bldP spid="1353748" grpId="0" animBg="1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63957" name="Group 21"/>
          <p:cNvGraphicFramePr>
            <a:graphicFrameLocks noGrp="1"/>
          </p:cNvGraphicFramePr>
          <p:nvPr/>
        </p:nvGraphicFramePr>
        <p:xfrm>
          <a:off x="1524000" y="1524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3137" name="Picture 33" descr="Cabezudo For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38" name="Picture 34" descr="Cabezudo Berrug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39" name="Picture 35" descr="Cabezudo Botic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40" name="Picture 36" descr="Cabezudo For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4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03142" name="Picture 38" descr="Cabezudo For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43" name="Picture 39" descr="Cabezudo Berrug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44" name="Picture 40" descr="Cabezudo Botic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45" name="Picture 41" descr="Cabezudo For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3978" name="AutoShape 42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47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48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49" name="Rectangle 49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50" name="Rectangle 50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51" name="Rectangle 51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52" name="Rectangle 52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6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78" grpId="0" animBg="1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82389" name="Group 21"/>
          <p:cNvGraphicFramePr>
            <a:graphicFrameLocks noGrp="1"/>
          </p:cNvGraphicFramePr>
          <p:nvPr/>
        </p:nvGraphicFramePr>
        <p:xfrm>
          <a:off x="1524000" y="1524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4161" name="Picture 33" descr="Cabezudo For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62" name="Picture 34" descr="Cabezudo Berrug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63" name="Picture 35" descr="Cabezudo Botic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64" name="Picture 36" descr="Cabezudo For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6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04166" name="Picture 38" descr="Cabezudo For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67" name="Picture 39" descr="Cabezudo Berrug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68" name="Picture 40" descr="Cabezudo Botic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69" name="Picture 41" descr="Cabezudo For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2410" name="AutoShape 42"/>
          <p:cNvSpPr>
            <a:spLocks noChangeArrowheads="1"/>
          </p:cNvSpPr>
          <p:nvPr/>
        </p:nvSpPr>
        <p:spPr bwMode="auto">
          <a:xfrm rot="10800000">
            <a:off x="3352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71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72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743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73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74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4175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8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410" grpId="0" animBg="1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83413" name="Group 21"/>
          <p:cNvGraphicFramePr>
            <a:graphicFrameLocks noGrp="1"/>
          </p:cNvGraphicFramePr>
          <p:nvPr/>
        </p:nvGraphicFramePr>
        <p:xfrm>
          <a:off x="1524000" y="1524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5185" name="Picture 33" descr="Cabezudo For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86" name="Picture 34" descr="Cabezudo Berrug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87" name="Picture 35" descr="Cabezudo Botic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88" name="Picture 36" descr="Cabezudo For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8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05190" name="Picture 38" descr="Cabezudo For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91" name="Picture 39" descr="Cabezudo Berrug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92" name="Picture 40" descr="Cabezudo Botic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93" name="Picture 41" descr="Cabezudo For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3434" name="AutoShape 42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95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96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97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5198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8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434" grpId="0" animBg="1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84437" name="Group 21"/>
          <p:cNvGraphicFramePr>
            <a:graphicFrameLocks noGrp="1"/>
          </p:cNvGraphicFramePr>
          <p:nvPr/>
        </p:nvGraphicFramePr>
        <p:xfrm>
          <a:off x="1524000" y="1524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6209" name="Picture 33" descr="Cabezudo For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210" name="Picture 34" descr="Cabezudo Berrug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211" name="Picture 35" descr="Cabezudo Botic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212" name="Picture 36" descr="Cabezudo For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21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06214" name="Picture 38" descr="Cabezudo For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215" name="Picture 39" descr="Cabezudo Berrug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216" name="Picture 40" descr="Cabezudo Botic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217" name="Picture 41" descr="Cabezudo For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4458" name="AutoShape 42"/>
          <p:cNvSpPr>
            <a:spLocks noChangeArrowheads="1"/>
          </p:cNvSpPr>
          <p:nvPr/>
        </p:nvSpPr>
        <p:spPr bwMode="auto">
          <a:xfrm rot="10800000">
            <a:off x="4953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219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220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4876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6221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8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58" grpId="0" animBg="1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85461" name="Group 21"/>
          <p:cNvGraphicFramePr>
            <a:graphicFrameLocks noGrp="1"/>
          </p:cNvGraphicFramePr>
          <p:nvPr/>
        </p:nvGraphicFramePr>
        <p:xfrm>
          <a:off x="1524000" y="15240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233" name="Picture 33" descr="Cabezudo For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4" name="Picture 34" descr="Cabezudo Berrug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5" name="Picture 35" descr="Cabezudo Botic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6" name="Picture 36" descr="Cabezudo For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04895" name="Group 3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04896" name="Picture 32" descr="tomate"/>
          <p:cNvPicPr>
            <a:picLocks noChangeAspect="1" noChangeArrowheads="1"/>
          </p:cNvPicPr>
          <p:nvPr/>
        </p:nvPicPr>
        <p:blipFill>
          <a:blip r:embed="rId2"/>
          <a:srcRect t="11810" b="9448"/>
          <a:stretch>
            <a:fillRect/>
          </a:stretch>
        </p:blipFill>
        <p:spPr bwMode="auto">
          <a:xfrm>
            <a:off x="3810000" y="1905000"/>
            <a:ext cx="1371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4897" name="Picture 33" descr="ru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4898" name="Picture 34" descr="glob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38200" y="3521075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dirty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es-ES" dirty="0">
                <a:solidFill>
                  <a:srgbClr val="800000"/>
                </a:solidFill>
                <a:latin typeface="Century Gothic" pitchFamily="34" charset="0"/>
              </a:rPr>
              <a:t>MEMORIZA LOS 3 OBJECTOS, HAZ CLICK </a:t>
            </a:r>
            <a:r>
              <a:rPr lang="es-ES">
                <a:solidFill>
                  <a:srgbClr val="800000"/>
                </a:solidFill>
                <a:latin typeface="Century Gothic" pitchFamily="34" charset="0"/>
              </a:rPr>
              <a:t>A LA FLECHA </a:t>
            </a:r>
            <a:r>
              <a:rPr lang="es-ES" dirty="0">
                <a:solidFill>
                  <a:srgbClr val="800000"/>
                </a:solidFill>
                <a:latin typeface="Century Gothic" pitchFamily="34" charset="0"/>
              </a:rPr>
              <a:t>Y UBICA CADA OBJETO EN SU LUGAR CORRESPONDIENTE</a:t>
            </a:r>
          </a:p>
          <a:p>
            <a:pPr>
              <a:spcBef>
                <a:spcPct val="50000"/>
              </a:spcBef>
            </a:pPr>
            <a:r>
              <a:rPr lang="es-ES" sz="1200" dirty="0">
                <a:solidFill>
                  <a:srgbClr val="800000"/>
                </a:solidFill>
                <a:latin typeface="Century Gothic" pitchFamily="34" charset="0"/>
              </a:rPr>
              <a:t>______________________________________________________________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0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0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5813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775" name="Picture 31" descr="gall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05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32" descr="f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00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7" name="Picture 33" descr="flor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1779" name="Picture 35" descr="gall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0" name="Picture 36" descr="fl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1" name="Picture 37" descr="flor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2" name="Picture 38" descr="llav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3" name="Picture 39" descr="limó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8152" name="AutoShape 40"/>
          <p:cNvSpPr>
            <a:spLocks noChangeArrowheads="1"/>
          </p:cNvSpPr>
          <p:nvPr/>
        </p:nvSpPr>
        <p:spPr bwMode="auto">
          <a:xfrm rot="10800000">
            <a:off x="60960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85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86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648200"/>
            <a:ext cx="1447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5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52" grpId="0" animBg="1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3115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8257" name="Picture 33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58" name="Picture 34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59" name="Picture 35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60" name="Picture 36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73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1174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1175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1176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31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31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3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31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73" grpId="0" animBg="1"/>
      <p:bldP spid="731174" grpId="0" animBg="1"/>
      <p:bldP spid="731175" grpId="0" animBg="1"/>
      <p:bldP spid="731176" grpId="0" animBg="1"/>
      <p:bldP spid="1353747" grpId="0" animBg="1"/>
      <p:bldP spid="1353748" grpId="0" animBg="1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6498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9281" name="Picture 33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82" name="Picture 34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83" name="Picture 35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84" name="Picture 36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8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09286" name="Picture 38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87" name="Picture 39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88" name="Picture 40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89" name="Picture 41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90" name="Picture 42" descr="abre admir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3" name="AutoShape 43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92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6482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93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962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96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297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6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3" grpId="0" animBg="1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8648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0305" name="Picture 33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06" name="Picture 34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07" name="Picture 35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08" name="Picture 36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30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10310" name="Picture 38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11" name="Picture 39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12" name="Picture 40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13" name="Picture 41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14" name="Picture 42" descr="abre admir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6507" name="AutoShape 43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316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6482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317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638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318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319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320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8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507" grpId="0" animBg="1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8750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1329" name="Picture 33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30" name="Picture 34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31" name="Picture 35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32" name="Picture 36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3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11334" name="Picture 38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35" name="Picture 39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36" name="Picture 40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37" name="Picture 41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38" name="Picture 42" descr="abre admir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7531" name="AutoShape 43"/>
          <p:cNvSpPr>
            <a:spLocks noChangeArrowheads="1"/>
          </p:cNvSpPr>
          <p:nvPr/>
        </p:nvSpPr>
        <p:spPr bwMode="auto">
          <a:xfrm rot="10800000">
            <a:off x="35052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40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6482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41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42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343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8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531" grpId="0" animBg="1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8853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2353" name="Picture 33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54" name="Picture 34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55" name="Picture 35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56" name="Picture 36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5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12358" name="Picture 38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59" name="Picture 39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60" name="Picture 40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61" name="Picture 41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62" name="Picture 42" descr="abre admir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8555" name="AutoShape 43"/>
          <p:cNvSpPr>
            <a:spLocks noChangeArrowheads="1"/>
          </p:cNvSpPr>
          <p:nvPr/>
        </p:nvSpPr>
        <p:spPr bwMode="auto">
          <a:xfrm rot="10800000">
            <a:off x="4876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64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6482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65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133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366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8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55" grpId="0" animBg="1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8955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3377" name="Picture 33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78" name="Picture 34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79" name="Picture 35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80" name="Picture 36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43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3218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4401" name="Picture 33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402" name="Picture 34" descr="bandera pi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403" name="Picture 35" descr="bandera_18"/>
          <p:cNvPicPr>
            <a:picLocks noChangeAspect="1" noChangeArrowheads="1"/>
          </p:cNvPicPr>
          <p:nvPr/>
        </p:nvPicPr>
        <p:blipFill>
          <a:blip r:embed="rId4"/>
          <a:srcRect t="9448" b="11810"/>
          <a:stretch>
            <a:fillRect/>
          </a:stretch>
        </p:blipFill>
        <p:spPr bwMode="auto">
          <a:xfrm>
            <a:off x="4800600" y="19050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404" name="Picture 36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2197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2198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2199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2200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32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32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32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32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97" grpId="0" animBg="1"/>
      <p:bldP spid="732198" grpId="0" animBg="1"/>
      <p:bldP spid="732199" grpId="0" animBg="1"/>
      <p:bldP spid="732200" grpId="0" animBg="1"/>
      <p:bldP spid="1353747" grpId="0" animBg="1"/>
      <p:bldP spid="1353748" grpId="0" animBg="1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6600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5425" name="Picture 33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26" name="Picture 34" descr="bandera pi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27" name="Picture 35" descr="bandera_18"/>
          <p:cNvPicPr>
            <a:picLocks noChangeAspect="1" noChangeArrowheads="1"/>
          </p:cNvPicPr>
          <p:nvPr/>
        </p:nvPicPr>
        <p:blipFill>
          <a:blip r:embed="rId4"/>
          <a:srcRect t="9448" b="11810"/>
          <a:stretch>
            <a:fillRect/>
          </a:stretch>
        </p:blipFill>
        <p:spPr bwMode="auto">
          <a:xfrm>
            <a:off x="4800600" y="19050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28" name="Picture 36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42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15430" name="Picture 38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31" name="Picture 39" descr="bandera pi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32" name="Picture 40" descr="bandera_18"/>
          <p:cNvPicPr>
            <a:picLocks noChangeAspect="1" noChangeArrowheads="1"/>
          </p:cNvPicPr>
          <p:nvPr/>
        </p:nvPicPr>
        <p:blipFill>
          <a:blip r:embed="rId4"/>
          <a:srcRect t="9448" b="11810"/>
          <a:stretch>
            <a:fillRect/>
          </a:stretch>
        </p:blipFill>
        <p:spPr bwMode="auto">
          <a:xfrm>
            <a:off x="2362200" y="51054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33" name="Picture 41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34" name="Picture 42" descr="banderaro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6027" name="AutoShape 43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36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37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38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39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40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441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6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027" grpId="0" animBg="1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9058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6449" name="Picture 33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50" name="Picture 34" descr="bandera pi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51" name="Picture 35" descr="bandera_18"/>
          <p:cNvPicPr>
            <a:picLocks noChangeAspect="1" noChangeArrowheads="1"/>
          </p:cNvPicPr>
          <p:nvPr/>
        </p:nvPicPr>
        <p:blipFill>
          <a:blip r:embed="rId4"/>
          <a:srcRect t="9448" b="11810"/>
          <a:stretch>
            <a:fillRect/>
          </a:stretch>
        </p:blipFill>
        <p:spPr bwMode="auto">
          <a:xfrm>
            <a:off x="4800600" y="19050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52" name="Picture 36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5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16454" name="Picture 38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55" name="Picture 39" descr="bandera pi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56" name="Picture 40" descr="bandera_18"/>
          <p:cNvPicPr>
            <a:picLocks noChangeAspect="1" noChangeArrowheads="1"/>
          </p:cNvPicPr>
          <p:nvPr/>
        </p:nvPicPr>
        <p:blipFill>
          <a:blip r:embed="rId4"/>
          <a:srcRect t="9448" b="11810"/>
          <a:stretch>
            <a:fillRect/>
          </a:stretch>
        </p:blipFill>
        <p:spPr bwMode="auto">
          <a:xfrm>
            <a:off x="2362200" y="51054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57" name="Picture 41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58" name="Picture 42" descr="banderaro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0603" name="AutoShape 43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60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61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62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63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6464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9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603" grpId="0" animBg="1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9160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7473" name="Picture 33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4" name="Picture 34" descr="bandera pi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5" name="Picture 35" descr="bandera_18"/>
          <p:cNvPicPr>
            <a:picLocks noChangeAspect="1" noChangeArrowheads="1"/>
          </p:cNvPicPr>
          <p:nvPr/>
        </p:nvPicPr>
        <p:blipFill>
          <a:blip r:embed="rId4"/>
          <a:srcRect t="9448" b="11810"/>
          <a:stretch>
            <a:fillRect/>
          </a:stretch>
        </p:blipFill>
        <p:spPr bwMode="auto">
          <a:xfrm>
            <a:off x="4800600" y="19050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6" name="Picture 36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17478" name="Picture 38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9" name="Picture 39" descr="bandera pi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0" name="Picture 40" descr="bandera_18"/>
          <p:cNvPicPr>
            <a:picLocks noChangeAspect="1" noChangeArrowheads="1"/>
          </p:cNvPicPr>
          <p:nvPr/>
        </p:nvPicPr>
        <p:blipFill>
          <a:blip r:embed="rId4"/>
          <a:srcRect t="9448" b="11810"/>
          <a:stretch>
            <a:fillRect/>
          </a:stretch>
        </p:blipFill>
        <p:spPr bwMode="auto">
          <a:xfrm>
            <a:off x="2362200" y="51054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1" name="Picture 41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2" name="Picture 42" descr="banderaro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1627" name="AutoShape 43"/>
          <p:cNvSpPr>
            <a:spLocks noChangeArrowheads="1"/>
          </p:cNvSpPr>
          <p:nvPr/>
        </p:nvSpPr>
        <p:spPr bwMode="auto">
          <a:xfrm rot="10800000">
            <a:off x="3352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84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85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486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86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87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9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6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5915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799" name="Picture 31" descr="gall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05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0" name="Picture 32" descr="f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00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1" name="Picture 33" descr="flor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2803" name="Picture 35" descr="gall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4" name="Picture 36" descr="fl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5" name="Picture 37" descr="flor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6" name="Picture 38" descr="llav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7" name="Picture 39" descr="limó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9176" name="AutoShape 40"/>
          <p:cNvSpPr>
            <a:spLocks noChangeArrowheads="1"/>
          </p:cNvSpPr>
          <p:nvPr/>
        </p:nvSpPr>
        <p:spPr bwMode="auto">
          <a:xfrm rot="10800000">
            <a:off x="41910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09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10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733800" y="4648200"/>
            <a:ext cx="1447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5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76" grpId="0" animBg="1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9262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8497" name="Picture 33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98" name="Picture 34" descr="bandera pi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99" name="Picture 35" descr="bandera_18"/>
          <p:cNvPicPr>
            <a:picLocks noChangeAspect="1" noChangeArrowheads="1"/>
          </p:cNvPicPr>
          <p:nvPr/>
        </p:nvPicPr>
        <p:blipFill>
          <a:blip r:embed="rId4"/>
          <a:srcRect t="9448" b="11810"/>
          <a:stretch>
            <a:fillRect/>
          </a:stretch>
        </p:blipFill>
        <p:spPr bwMode="auto">
          <a:xfrm>
            <a:off x="4800600" y="19050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500" name="Picture 36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50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18502" name="Picture 38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503" name="Picture 39" descr="bandera pi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504" name="Picture 40" descr="bandera_18"/>
          <p:cNvPicPr>
            <a:picLocks noChangeAspect="1" noChangeArrowheads="1"/>
          </p:cNvPicPr>
          <p:nvPr/>
        </p:nvPicPr>
        <p:blipFill>
          <a:blip r:embed="rId4"/>
          <a:srcRect t="9448" b="11810"/>
          <a:stretch>
            <a:fillRect/>
          </a:stretch>
        </p:blipFill>
        <p:spPr bwMode="auto">
          <a:xfrm>
            <a:off x="2362200" y="51054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505" name="Picture 41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506" name="Picture 42" descr="banderaro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2651" name="AutoShape 43"/>
          <p:cNvSpPr>
            <a:spLocks noChangeArrowheads="1"/>
          </p:cNvSpPr>
          <p:nvPr/>
        </p:nvSpPr>
        <p:spPr bwMode="auto">
          <a:xfrm rot="10800000">
            <a:off x="4876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508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509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8510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9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51" grpId="0" animBg="1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9365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9521" name="Picture 33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522" name="Picture 34" descr="bandera pi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523" name="Picture 35" descr="bandera_18"/>
          <p:cNvPicPr>
            <a:picLocks noChangeAspect="1" noChangeArrowheads="1"/>
          </p:cNvPicPr>
          <p:nvPr/>
        </p:nvPicPr>
        <p:blipFill>
          <a:blip r:embed="rId4"/>
          <a:srcRect t="9448" b="11810"/>
          <a:stretch>
            <a:fillRect/>
          </a:stretch>
        </p:blipFill>
        <p:spPr bwMode="auto">
          <a:xfrm>
            <a:off x="4800600" y="19050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524" name="Picture 36" descr="banderaazu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05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3320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0545" name="Picture 33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46" name="Picture 34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47" name="Picture 35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48" name="Picture 36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221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3222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3223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3224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33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33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33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33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221" grpId="0" animBg="1"/>
      <p:bldP spid="733222" grpId="0" animBg="1"/>
      <p:bldP spid="733223" grpId="0" animBg="1"/>
      <p:bldP spid="733224" grpId="0" animBg="1"/>
      <p:bldP spid="1353747" grpId="0" animBg="1"/>
      <p:bldP spid="1353748" grpId="0" animBg="1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6702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1569" name="Picture 33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70" name="Picture 34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71" name="Picture 35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72" name="Picture 36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7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21574" name="Picture 38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75" name="Picture 39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76" name="Picture 40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77" name="Picture 41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78" name="Picture 42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953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051" name="AutoShape 43"/>
          <p:cNvSpPr>
            <a:spLocks noChangeArrowheads="1"/>
          </p:cNvSpPr>
          <p:nvPr/>
        </p:nvSpPr>
        <p:spPr bwMode="auto">
          <a:xfrm rot="10800000">
            <a:off x="4876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80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81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962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82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83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84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1585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6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51" grpId="0" animBg="1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5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9467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2593" name="Picture 33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94" name="Picture 34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95" name="Picture 35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96" name="Picture 36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9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22598" name="Picture 38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99" name="Picture 39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600" name="Picture 40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601" name="Picture 41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602" name="Picture 42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953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4699" name="AutoShape 43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604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605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486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606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607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608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9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99" grpId="0" animBg="1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5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6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6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6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6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6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9570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3617" name="Picture 33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618" name="Picture 34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619" name="Picture 35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620" name="Picture 36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62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23622" name="Picture 38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623" name="Picture 39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624" name="Picture 40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625" name="Picture 41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626" name="Picture 42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953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3" name="AutoShape 43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628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629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630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3631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9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3" grpId="0" animBg="1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9672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4641" name="Picture 33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42" name="Picture 34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43" name="Picture 35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44" name="Picture 36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4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24646" name="Picture 38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47" name="Picture 39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48" name="Picture 40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49" name="Picture 41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50" name="Picture 42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953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6747" name="AutoShape 43"/>
          <p:cNvSpPr>
            <a:spLocks noChangeArrowheads="1"/>
          </p:cNvSpPr>
          <p:nvPr/>
        </p:nvSpPr>
        <p:spPr bwMode="auto">
          <a:xfrm rot="10800000">
            <a:off x="3352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52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53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4654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9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47" grpId="0" animBg="1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56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9774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5665" name="Picture 33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66" name="Picture 34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67" name="Picture 35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68" name="Picture 36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66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3422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6689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90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91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92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45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4246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4247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4248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3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3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3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3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45" grpId="0" animBg="1"/>
      <p:bldP spid="734246" grpId="0" animBg="1"/>
      <p:bldP spid="734247" grpId="0" animBg="1"/>
      <p:bldP spid="734248" grpId="0" animBg="1"/>
      <p:bldP spid="1353747" grpId="0" animBg="1"/>
      <p:bldP spid="1353748" grpId="0" animBg="1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6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6805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7713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4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5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6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27718" name="Picture 38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9" name="Picture 39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0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1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2" name="Picture 42" descr="calabaz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8075" name="AutoShape 43"/>
          <p:cNvSpPr>
            <a:spLocks noChangeArrowheads="1"/>
          </p:cNvSpPr>
          <p:nvPr/>
        </p:nvSpPr>
        <p:spPr bwMode="auto">
          <a:xfrm rot="10800000">
            <a:off x="4876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24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25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26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27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28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29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6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6018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823" name="Picture 31" descr="gall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05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4" name="Picture 32" descr="f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00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5" name="Picture 33" descr="flor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9877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8737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38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39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40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4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28742" name="Picture 38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43" name="Picture 39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44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45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46" name="Picture 42" descr="calabaz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8795" name="AutoShape 43"/>
          <p:cNvSpPr>
            <a:spLocks noChangeArrowheads="1"/>
          </p:cNvSpPr>
          <p:nvPr/>
        </p:nvSpPr>
        <p:spPr bwMode="auto">
          <a:xfrm rot="10800000">
            <a:off x="6400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48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49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50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51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8752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9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95" grpId="0" animBg="1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9979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9761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62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63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64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6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29766" name="Picture 38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67" name="Picture 39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68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69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70" name="Picture 42" descr="calabaz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9819" name="AutoShape 43"/>
          <p:cNvSpPr>
            <a:spLocks noChangeArrowheads="1"/>
          </p:cNvSpPr>
          <p:nvPr/>
        </p:nvSpPr>
        <p:spPr bwMode="auto">
          <a:xfrm rot="10800000">
            <a:off x="1828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72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73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74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9775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9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819" grpId="0" animBg="1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0082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0785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86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87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88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8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30790" name="Picture 38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91" name="Picture 39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92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93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94" name="Picture 42" descr="calabaz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0843" name="AutoShape 43"/>
          <p:cNvSpPr>
            <a:spLocks noChangeArrowheads="1"/>
          </p:cNvSpPr>
          <p:nvPr/>
        </p:nvSpPr>
        <p:spPr bwMode="auto">
          <a:xfrm rot="10800000">
            <a:off x="3352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96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97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0798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0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43" grpId="0" animBg="1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17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0184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1809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810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811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812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28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3525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2833" name="Picture 33" descr="signo 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34" name="Picture 34" descr="signo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35" name="Picture 35" descr="signo almohad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36" name="Picture 36" descr="signo dó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69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5270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5271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5272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35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35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35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35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69" grpId="0" animBg="1"/>
      <p:bldP spid="735270" grpId="0" animBg="1"/>
      <p:bldP spid="735271" grpId="0" animBg="1"/>
      <p:bldP spid="735272" grpId="0" animBg="1"/>
      <p:bldP spid="1353747" grpId="0" animBg="1"/>
      <p:bldP spid="1353748" grpId="0" animBg="1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6907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3857" name="Picture 33" descr="signo 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58" name="Picture 34" descr="signo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59" name="Picture 35" descr="signo almohad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60" name="Picture 36" descr="signo dó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6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33862" name="Picture 38" descr="signo 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63" name="Picture 39" descr="signo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64" name="Picture 40" descr="signo almohad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65" name="Picture 41" descr="signo dó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66" name="Picture 42" descr="signo eu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099" name="AutoShape 43"/>
          <p:cNvSpPr>
            <a:spLocks noChangeArrowheads="1"/>
          </p:cNvSpPr>
          <p:nvPr/>
        </p:nvSpPr>
        <p:spPr bwMode="auto">
          <a:xfrm rot="10800000">
            <a:off x="50292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68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69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4038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70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71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72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3873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6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99" grpId="0" animBg="1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0286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4881" name="Picture 33" descr="signo 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82" name="Picture 34" descr="signo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83" name="Picture 35" descr="signo almohad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84" name="Picture 36" descr="signo dó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8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34886" name="Picture 38" descr="signo 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87" name="Picture 39" descr="signo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88" name="Picture 40" descr="signo almohad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89" name="Picture 41" descr="signo dó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90" name="Picture 42" descr="signo eu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2891" name="AutoShape 43"/>
          <p:cNvSpPr>
            <a:spLocks noChangeArrowheads="1"/>
          </p:cNvSpPr>
          <p:nvPr/>
        </p:nvSpPr>
        <p:spPr bwMode="auto">
          <a:xfrm rot="10800000">
            <a:off x="1905000" y="32766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92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93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94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95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4896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0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91" grpId="0" animBg="1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8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0389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5905" name="Picture 33" descr="signo 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906" name="Picture 34" descr="signo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907" name="Picture 35" descr="signo almohad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908" name="Picture 36" descr="signo dó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90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35910" name="Picture 38" descr="signo 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911" name="Picture 39" descr="signo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912" name="Picture 40" descr="signo almohad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913" name="Picture 41" descr="signo dó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914" name="Picture 42" descr="signo eu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3915" name="AutoShape 43"/>
          <p:cNvSpPr>
            <a:spLocks noChangeArrowheads="1"/>
          </p:cNvSpPr>
          <p:nvPr/>
        </p:nvSpPr>
        <p:spPr bwMode="auto">
          <a:xfrm rot="10800000">
            <a:off x="32766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916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917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562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918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5919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0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915" grpId="0" animBg="1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0491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6929" name="Picture 33" descr="signo 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30" name="Picture 34" descr="signo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31" name="Picture 35" descr="signo almohad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32" name="Picture 36" descr="signo dó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3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36934" name="Picture 38" descr="signo 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35" name="Picture 39" descr="signo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36" name="Picture 40" descr="signo almohad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37" name="Picture 41" descr="signo dó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38" name="Picture 42" descr="signo eu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4939" name="AutoShape 43"/>
          <p:cNvSpPr>
            <a:spLocks noChangeArrowheads="1"/>
          </p:cNvSpPr>
          <p:nvPr/>
        </p:nvSpPr>
        <p:spPr bwMode="auto">
          <a:xfrm rot="10800000">
            <a:off x="6477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40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41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42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0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939" grpId="0" animBg="1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0594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7953" name="Picture 33" descr="signo 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4" name="Picture 34" descr="signo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5" name="Picture 35" descr="signo almohad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6" name="Picture 36" descr="signo dó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1102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1039" name="Picture 31" descr="llav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1040" name="Picture 32" descr="l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1041" name="Picture 33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9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3627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8977" name="Picture 33" descr="automóvi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1728788"/>
            <a:ext cx="1295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78" name="Picture 34" descr="autocarav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129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79" name="Picture 35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80" name="Picture 36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81" name="Picture 37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82" name="Picture 38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295" name="Rectangle 39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6296" name="Rectangle 40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6297" name="Rectangle 41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6298" name="Rectangle 42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36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36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36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36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95" grpId="0" animBg="1"/>
      <p:bldP spid="736296" grpId="0" animBg="1"/>
      <p:bldP spid="736297" grpId="0" animBg="1"/>
      <p:bldP spid="736298" grpId="0" animBg="1"/>
      <p:bldP spid="1353747" grpId="0" animBg="1"/>
      <p:bldP spid="1353748" grpId="0" animBg="1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9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7010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0001" name="Picture 33" descr="automóvi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1728788"/>
            <a:ext cx="1295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002" name="Picture 34" descr="autocarav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129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003" name="Picture 35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004" name="Picture 36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005" name="Picture 37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006" name="Picture 38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007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40008" name="Picture 40" descr="automóvi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953000"/>
            <a:ext cx="1295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009" name="Picture 41" descr="autocarav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010" name="Picture 44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011" name="Picture 45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0126" name="AutoShape 46"/>
          <p:cNvSpPr>
            <a:spLocks noChangeArrowheads="1"/>
          </p:cNvSpPr>
          <p:nvPr/>
        </p:nvSpPr>
        <p:spPr bwMode="auto">
          <a:xfrm rot="10800000">
            <a:off x="4876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0013" name="Rectangle 47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0014" name="Rectangle 48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4800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0015" name="Rectangle 49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0016" name="Rectangle 50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0017" name="Rectangle 51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0018" name="Rectangle 52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7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126" grpId="0" animBg="1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0696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1025" name="Picture 33" descr="automóvi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1728788"/>
            <a:ext cx="1295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26" name="Picture 34" descr="autocarav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129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27" name="Picture 35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28" name="Picture 36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29" name="Picture 37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30" name="Picture 38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31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41032" name="Picture 40" descr="automóvi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953000"/>
            <a:ext cx="1295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33" name="Picture 41" descr="autocarav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34" name="Picture 42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35" name="Picture 43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988" name="AutoShape 44"/>
          <p:cNvSpPr>
            <a:spLocks noChangeArrowheads="1"/>
          </p:cNvSpPr>
          <p:nvPr/>
        </p:nvSpPr>
        <p:spPr bwMode="auto">
          <a:xfrm rot="10800000">
            <a:off x="1905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37" name="Rectangle 45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38" name="Rectangle 46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667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39" name="Rectangle 47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40" name="Rectangle 4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1041" name="Rectangle 5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0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988" grpId="0" animBg="1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0798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2049" name="Picture 33" descr="automóvi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1728788"/>
            <a:ext cx="1295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50" name="Picture 34" descr="autocarav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129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51" name="Picture 35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52" name="Picture 36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53" name="Picture 37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54" name="Picture 38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55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42056" name="Picture 40" descr="automóvi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953000"/>
            <a:ext cx="1295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57" name="Picture 41" descr="autocarav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58" name="Picture 42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59" name="Picture 43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8012" name="AutoShape 44"/>
          <p:cNvSpPr>
            <a:spLocks noChangeArrowheads="1"/>
          </p:cNvSpPr>
          <p:nvPr/>
        </p:nvSpPr>
        <p:spPr bwMode="auto">
          <a:xfrm rot="10800000">
            <a:off x="3429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61" name="Rectangle 45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62" name="Rectangle 46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63" name="Rectangle 4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2064" name="Rectangle 5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0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012" grpId="0" animBg="1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0901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3073" name="Picture 33" descr="automóvi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1728788"/>
            <a:ext cx="1295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74" name="Picture 34" descr="autocarav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129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75" name="Picture 35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76" name="Picture 36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77" name="Picture 37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78" name="Picture 38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79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43080" name="Picture 40" descr="automóvi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953000"/>
            <a:ext cx="1295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81" name="Picture 41" descr="autocarav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82" name="Picture 42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83" name="Picture 43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9036" name="AutoShape 44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85" name="Rectangle 45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86" name="Rectangle 46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87" name="Rectangle 5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0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9036" grpId="0" animBg="1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0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1003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4097" name="Picture 33" descr="automóvi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1728788"/>
            <a:ext cx="1295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98" name="Picture 34" descr="autocarav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129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99" name="Picture 35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100" name="Picture 36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101" name="Picture 37" descr="automó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102" name="Picture 38" descr="mot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1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1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1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1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1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1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51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3730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5121" name="Picture 33" descr="gimnasia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22" name="Picture 34" descr="gimnasia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23" name="Picture 35" descr="gimnasia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24" name="Picture 36" descr="gimnasi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7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18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19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20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37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37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37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37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7" grpId="0" animBg="1"/>
      <p:bldP spid="737318" grpId="0" animBg="1"/>
      <p:bldP spid="737319" grpId="0" animBg="1"/>
      <p:bldP spid="737320" grpId="0" animBg="1"/>
      <p:bldP spid="1353747" grpId="0" animBg="1"/>
      <p:bldP spid="1353748" grpId="0" animBg="1"/>
    </p:bld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7112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6145" name="Picture 33" descr="gimnasia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46" name="Picture 34" descr="gimnasia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47" name="Picture 35" descr="gimnasia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48" name="Picture 36" descr="gimnasi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4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46150" name="Picture 38" descr="gimnasia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51" name="Picture 39" descr="gimnasia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52" name="Picture 40" descr="gimnasia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53" name="Picture 41" descr="gimnasi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1146" name="AutoShape 42"/>
          <p:cNvSpPr>
            <a:spLocks noChangeArrowheads="1"/>
          </p:cNvSpPr>
          <p:nvPr/>
        </p:nvSpPr>
        <p:spPr bwMode="auto">
          <a:xfrm rot="10800000">
            <a:off x="1905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55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56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57" name="Rectangle 45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58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59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6160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7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46" grpId="0" animBg="1"/>
    </p:bld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1106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7169" name="Picture 33" descr="gimnasia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70" name="Picture 34" descr="gimnasia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71" name="Picture 35" descr="gimnasia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72" name="Picture 36" descr="gimnasi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7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47174" name="Picture 38" descr="gimnasia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75" name="Picture 39" descr="gimnasia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76" name="Picture 40" descr="gimnasia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77" name="Picture 41" descr="gimnasi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1082" name="AutoShape 42"/>
          <p:cNvSpPr>
            <a:spLocks noChangeArrowheads="1"/>
          </p:cNvSpPr>
          <p:nvPr/>
        </p:nvSpPr>
        <p:spPr bwMode="auto">
          <a:xfrm rot="10800000">
            <a:off x="3352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79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80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81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82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7183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1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82" grpId="0" animBg="1"/>
    </p:bld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1208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8193" name="Picture 33" descr="gimnasia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4" name="Picture 34" descr="gimnasia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5" name="Picture 35" descr="gimnasia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6" name="Picture 36" descr="gimnasi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48198" name="Picture 38" descr="gimnasia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9" name="Picture 39" descr="gimnasia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0" name="Picture 40" descr="gimnasia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1" name="Picture 41" descr="gimnasi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2106" name="AutoShape 42"/>
          <p:cNvSpPr>
            <a:spLocks noChangeArrowheads="1"/>
          </p:cNvSpPr>
          <p:nvPr/>
        </p:nvSpPr>
        <p:spPr bwMode="auto">
          <a:xfrm rot="10800000">
            <a:off x="4953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03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04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4800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05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06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1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1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3662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871" name="Picture 31" descr="llav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2" name="Picture 32" descr="l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3" name="Picture 33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5875" name="Picture 35" descr="mes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6" name="Picture 36" descr="llav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7" name="Picture 37" descr="la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8" name="Picture 38" descr="limó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9" name="Picture 39" descr="instrumento musical_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6648" name="AutoShape 40"/>
          <p:cNvSpPr>
            <a:spLocks noChangeArrowheads="1"/>
          </p:cNvSpPr>
          <p:nvPr/>
        </p:nvSpPr>
        <p:spPr bwMode="auto">
          <a:xfrm rot="10800000">
            <a:off x="41148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81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82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20574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3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48" grpId="0" animBg="1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1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2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2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2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2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2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1310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9217" name="Picture 33" descr="gimnasia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18" name="Picture 34" descr="gimnasia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19" name="Picture 35" descr="gimnasia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20" name="Picture 36" descr="gimnasi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22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49222" name="Picture 38" descr="gimnasia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23" name="Picture 39" descr="gimnasia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24" name="Picture 40" descr="gimnasia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25" name="Picture 41" descr="gimnasi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3130" name="AutoShape 42"/>
          <p:cNvSpPr>
            <a:spLocks noChangeArrowheads="1"/>
          </p:cNvSpPr>
          <p:nvPr/>
        </p:nvSpPr>
        <p:spPr bwMode="auto">
          <a:xfrm rot="10800000">
            <a:off x="63246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227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228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514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9229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1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130" grpId="0" animBg="1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02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1413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0241" name="Picture 33" descr="gimnasia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42" name="Picture 34" descr="gimnasia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43" name="Picture 35" descr="gimnasia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44" name="Picture 36" descr="gimnasi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12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3832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1265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66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67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68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8341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8342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8343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8344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38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38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38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38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41" grpId="0" animBg="1"/>
      <p:bldP spid="738342" grpId="0" animBg="1"/>
      <p:bldP spid="738343" grpId="0" animBg="1"/>
      <p:bldP spid="738344" grpId="0" animBg="1"/>
      <p:bldP spid="1353747" grpId="0" animBg="1"/>
      <p:bldP spid="1353748" grpId="0" animBg="1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2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7214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2289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90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91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92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9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52294" name="Picture 38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95" name="Picture 39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96" name="Picture 40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97" name="Picture 41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98" name="Picture 42" descr="paragu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2171" name="AutoShape 43"/>
          <p:cNvSpPr>
            <a:spLocks noChangeArrowheads="1"/>
          </p:cNvSpPr>
          <p:nvPr/>
        </p:nvSpPr>
        <p:spPr bwMode="auto">
          <a:xfrm rot="10800000">
            <a:off x="1828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300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301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302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303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304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2305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7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71" grpId="0" animBg="1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2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3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1515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3313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314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315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316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31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53318" name="Picture 38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319" name="Picture 39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320" name="Picture 40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321" name="Picture 41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322" name="Picture 42" descr="paragu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5179" name="AutoShape 43"/>
          <p:cNvSpPr>
            <a:spLocks noChangeArrowheads="1"/>
          </p:cNvSpPr>
          <p:nvPr/>
        </p:nvSpPr>
        <p:spPr bwMode="auto">
          <a:xfrm rot="10800000">
            <a:off x="3352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324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325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486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326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327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3328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1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179" grpId="0" animBg="1"/>
    </p:bld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1618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4337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38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39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40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4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54342" name="Picture 38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43" name="Picture 39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44" name="Picture 40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45" name="Picture 41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46" name="Picture 42" descr="paragu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3" name="AutoShape 43"/>
          <p:cNvSpPr>
            <a:spLocks noChangeArrowheads="1"/>
          </p:cNvSpPr>
          <p:nvPr/>
        </p:nvSpPr>
        <p:spPr bwMode="auto">
          <a:xfrm rot="10800000">
            <a:off x="4876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48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49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50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4351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1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3" grpId="0" animBg="1"/>
    </p:bld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1720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5361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62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63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64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6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55366" name="Picture 38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67" name="Picture 39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68" name="Picture 40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69" name="Picture 41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70" name="Picture 42" descr="paragu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7227" name="AutoShape 43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72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73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886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5374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1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227" grpId="0" animBg="1"/>
    </p:bld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63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1822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6385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86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87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88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73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3934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7409" name="Picture 34" descr="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10" name="Picture 36" descr="W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78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11" name="Picture 37" descr="W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803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12" name="Picture 38" descr="Y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67" name="Rectangle 39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9368" name="Rectangle 40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9369" name="Rectangle 41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9370" name="Rectangle 42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3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39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39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39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67" grpId="0" animBg="1"/>
      <p:bldP spid="739368" grpId="0" animBg="1"/>
      <p:bldP spid="739369" grpId="0" animBg="1"/>
      <p:bldP spid="739370" grpId="0" animBg="1"/>
      <p:bldP spid="1353747" grpId="0" animBg="1"/>
      <p:bldP spid="1353748" grpId="0" animBg="1"/>
    </p:bld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7317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8433" name="Picture 33" descr="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4" name="Picture 34" descr="W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78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5" name="Picture 35" descr="W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803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6" name="Picture 36" descr="Y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58438" name="Picture 38" descr="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9" name="Picture 39" descr="W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080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0" name="Picture 40" descr="W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1" name="Picture 41" descr="Y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3194" name="AutoShape 42"/>
          <p:cNvSpPr>
            <a:spLocks noChangeArrowheads="1"/>
          </p:cNvSpPr>
          <p:nvPr/>
        </p:nvSpPr>
        <p:spPr bwMode="auto">
          <a:xfrm rot="10800000">
            <a:off x="1828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43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44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3124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45" name="Rectangle 45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46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47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48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7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9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6120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895" name="Picture 31" descr="llav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6" name="Picture 32" descr="l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7" name="Picture 33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6899" name="Picture 35" descr="mes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0" name="Picture 36" descr="llav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1" name="Picture 37" descr="la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2" name="Picture 38" descr="limó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3" name="Picture 39" descr="instrumento musical_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1224" name="AutoShape 40"/>
          <p:cNvSpPr>
            <a:spLocks noChangeArrowheads="1"/>
          </p:cNvSpPr>
          <p:nvPr/>
        </p:nvSpPr>
        <p:spPr bwMode="auto">
          <a:xfrm rot="10800000">
            <a:off x="60198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0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0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07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08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6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24" grpId="0" animBg="1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1925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9457" name="Picture 33" descr="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58" name="Picture 34" descr="W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78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59" name="Picture 35" descr="W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803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60" name="Picture 36" descr="Y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6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59462" name="Picture 38" descr="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63" name="Picture 39" descr="W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080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64" name="Picture 40" descr="W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65" name="Picture 41" descr="Y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9274" name="AutoShape 42"/>
          <p:cNvSpPr>
            <a:spLocks noChangeArrowheads="1"/>
          </p:cNvSpPr>
          <p:nvPr/>
        </p:nvSpPr>
        <p:spPr bwMode="auto">
          <a:xfrm rot="10800000">
            <a:off x="3352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67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68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69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70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9471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1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274" grpId="0" animBg="1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2027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0481" name="Picture 33" descr="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82" name="Picture 34" descr="W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78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83" name="Picture 35" descr="W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803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84" name="Picture 36" descr="Y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8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60486" name="Picture 38" descr="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87" name="Picture 39" descr="W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080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88" name="Picture 40" descr="W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89" name="Picture 41" descr="Y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0298" name="AutoShape 42"/>
          <p:cNvSpPr>
            <a:spLocks noChangeArrowheads="1"/>
          </p:cNvSpPr>
          <p:nvPr/>
        </p:nvSpPr>
        <p:spPr bwMode="auto">
          <a:xfrm rot="10800000">
            <a:off x="4876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91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92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1066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93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0494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98" grpId="0" animBg="1"/>
    </p:bld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4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2130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1505" name="Picture 33" descr="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506" name="Picture 34" descr="W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78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507" name="Picture 35" descr="W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803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508" name="Picture 36" descr="Y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50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61510" name="Picture 38" descr="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511" name="Picture 39" descr="W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080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512" name="Picture 40" descr="W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513" name="Picture 41" descr="Y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1322" name="AutoShape 42"/>
          <p:cNvSpPr>
            <a:spLocks noChangeArrowheads="1"/>
          </p:cNvSpPr>
          <p:nvPr/>
        </p:nvSpPr>
        <p:spPr bwMode="auto">
          <a:xfrm rot="10800000">
            <a:off x="63246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515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516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5105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1517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322" grpId="0" animBg="1"/>
    </p:bld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25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2232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2529" name="Picture 33" descr="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30" name="Picture 34" descr="W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78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31" name="Picture 35" descr="W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803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32" name="Picture 36" descr="Y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35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4037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3553" name="Picture 33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54" name="Picture 34" descr="cabezudo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55" name="Picture 35" descr="cabezu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56" name="Picture 36" descr="cabezudo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89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0390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0391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0392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40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40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40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4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89" grpId="0" animBg="1"/>
      <p:bldP spid="740390" grpId="0" animBg="1"/>
      <p:bldP spid="740391" grpId="0" animBg="1"/>
      <p:bldP spid="740392" grpId="0" animBg="1"/>
      <p:bldP spid="1353747" grpId="0" animBg="1"/>
      <p:bldP spid="1353748" grpId="0" animBg="1"/>
    </p:bld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7419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4577" name="Picture 33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78" name="Picture 34" descr="cabezudo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79" name="Picture 35" descr="cabezu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80" name="Picture 36" descr="cabezudo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458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64582" name="Picture 38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83" name="Picture 39" descr="cabezudo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84" name="Picture 40" descr="cabezu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85" name="Picture 41" descr="cabezudo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218" name="AutoShape 42"/>
          <p:cNvSpPr>
            <a:spLocks noChangeArrowheads="1"/>
          </p:cNvSpPr>
          <p:nvPr/>
        </p:nvSpPr>
        <p:spPr bwMode="auto">
          <a:xfrm rot="10800000">
            <a:off x="1828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87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88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62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89" name="Rectangle 45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90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91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4592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7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218" grpId="0" animBg="1"/>
    </p:bld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5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2334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5601" name="Picture 33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602" name="Picture 34" descr="cabezudo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603" name="Picture 35" descr="cabezu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604" name="Picture 36" descr="cabezudo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60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65606" name="Picture 38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607" name="Picture 39" descr="cabezudo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608" name="Picture 40" descr="cabezu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609" name="Picture 41" descr="cabezudo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3370" name="AutoShape 42"/>
          <p:cNvSpPr>
            <a:spLocks noChangeArrowheads="1"/>
          </p:cNvSpPr>
          <p:nvPr/>
        </p:nvSpPr>
        <p:spPr bwMode="auto">
          <a:xfrm rot="10800000">
            <a:off x="35052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611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612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971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613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614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5615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70" grpId="0" animBg="1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5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5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2437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6625" name="Picture 33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26" name="Picture 34" descr="cabezudo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27" name="Picture 35" descr="cabezu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28" name="Picture 36" descr="cabezudo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62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66630" name="Picture 38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31" name="Picture 39" descr="cabezudo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32" name="Picture 40" descr="cabezu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33" name="Picture 41" descr="cabezudo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4394" name="AutoShape 42"/>
          <p:cNvSpPr>
            <a:spLocks noChangeArrowheads="1"/>
          </p:cNvSpPr>
          <p:nvPr/>
        </p:nvSpPr>
        <p:spPr bwMode="auto">
          <a:xfrm rot="10800000">
            <a:off x="4876800" y="32766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35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36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48768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37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6638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94" grpId="0" animBg="1"/>
    </p:bld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2539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7649" name="Picture 33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50" name="Picture 34" descr="cabezudo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51" name="Picture 35" descr="cabezu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52" name="Picture 36" descr="cabezudo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5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67654" name="Picture 38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55" name="Picture 39" descr="cabezudo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56" name="Picture 40" descr="cabezu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57" name="Picture 41" descr="cabezudo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5418" name="AutoShape 42"/>
          <p:cNvSpPr>
            <a:spLocks noChangeArrowheads="1"/>
          </p:cNvSpPr>
          <p:nvPr/>
        </p:nvSpPr>
        <p:spPr bwMode="auto">
          <a:xfrm rot="10800000">
            <a:off x="6400800" y="32766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59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60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7661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418" grpId="0" animBg="1"/>
    </p:bld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2642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8673" name="Picture 33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4" name="Picture 34" descr="cabezudo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5" name="Picture 35" descr="cabezu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6" name="Picture 36" descr="cabezudo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6222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919" name="Picture 31" descr="llav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0" name="Picture 32" descr="l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1" name="Picture 33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7923" name="Picture 35" descr="mes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4" name="Picture 36" descr="llav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5" name="Picture 37" descr="la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6" name="Picture 38" descr="limó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7" name="Picture 39" descr="instrumento musical_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2248" name="AutoShape 40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2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3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657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31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6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48" grpId="0" animBg="1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96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4139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9697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98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99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700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413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1414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1415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1416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41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41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41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41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413" grpId="0" animBg="1"/>
      <p:bldP spid="741414" grpId="0" animBg="1"/>
      <p:bldP spid="741415" grpId="0" animBg="1"/>
      <p:bldP spid="741416" grpId="0" animBg="1"/>
      <p:bldP spid="1353747" grpId="0" animBg="1"/>
      <p:bldP spid="1353748" grpId="0" animBg="1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6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6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6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7522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0721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22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23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24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72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70726" name="Picture 38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27" name="Picture 39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28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29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30" name="Picture 42" descr="albaricoq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3" name="AutoShape 43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32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33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34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35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36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0737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7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3" grpId="0" animBg="1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2744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1745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46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47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48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4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71750" name="Picture 38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51" name="Picture 39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52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53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54" name="Picture 42" descr="albaricoq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67" name="AutoShape 43"/>
          <p:cNvSpPr>
            <a:spLocks noChangeArrowheads="1"/>
          </p:cNvSpPr>
          <p:nvPr/>
        </p:nvSpPr>
        <p:spPr bwMode="auto">
          <a:xfrm rot="10800000">
            <a:off x="1905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56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57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58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59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1760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67" grpId="0" animBg="1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2846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2769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70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71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72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7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72774" name="Picture 38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75" name="Picture 39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76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77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78" name="Picture 42" descr="albaricoq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91" name="AutoShape 43"/>
          <p:cNvSpPr>
            <a:spLocks noChangeArrowheads="1"/>
          </p:cNvSpPr>
          <p:nvPr/>
        </p:nvSpPr>
        <p:spPr bwMode="auto">
          <a:xfrm rot="10800000">
            <a:off x="3352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80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81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82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2783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91" grpId="0" animBg="1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7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2949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3793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94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95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96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9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73798" name="Picture 38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99" name="Picture 39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800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801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802" name="Picture 42" descr="albaricoq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515" name="AutoShape 43"/>
          <p:cNvSpPr>
            <a:spLocks noChangeArrowheads="1"/>
          </p:cNvSpPr>
          <p:nvPr/>
        </p:nvSpPr>
        <p:spPr bwMode="auto">
          <a:xfrm rot="10800000">
            <a:off x="4876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804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805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4864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3806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515" grpId="0" animBg="1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7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8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8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8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8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48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3051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4817" name="Picture 33" descr="fr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4818" name="Picture 34" descr="ce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4819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4820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58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4242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5841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42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43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44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37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2438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2439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2440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42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42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42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42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37" grpId="0" animBg="1"/>
      <p:bldP spid="742438" grpId="0" animBg="1"/>
      <p:bldP spid="742439" grpId="0" animBg="1"/>
      <p:bldP spid="742440" grpId="0" animBg="1"/>
      <p:bldP spid="1353747" grpId="0" animBg="1"/>
      <p:bldP spid="1353748" grpId="0" animBg="1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7624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6865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6866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6867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6868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686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76870" name="Picture 38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724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6871" name="Picture 39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6872" name="Picture 40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6873" name="Picture 41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6266" name="AutoShape 42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75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76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77" name="Rectangle 45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78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79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6880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7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66" grpId="0" animBg="1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3154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7889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90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91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92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9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77894" name="Picture 38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724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95" name="Picture 39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96" name="Picture 40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97" name="Picture 41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562" name="AutoShape 42"/>
          <p:cNvSpPr>
            <a:spLocks noChangeArrowheads="1"/>
          </p:cNvSpPr>
          <p:nvPr/>
        </p:nvSpPr>
        <p:spPr bwMode="auto">
          <a:xfrm rot="10800000">
            <a:off x="4953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899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900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62000" y="44958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901" name="Rectangle 45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902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7903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3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62" grpId="0" animBg="1"/>
    </p:bld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8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3256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8913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4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5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6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78918" name="Picture 38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724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9" name="Picture 39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0" name="Picture 40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1" name="Picture 41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586" name="AutoShape 42"/>
          <p:cNvSpPr>
            <a:spLocks noChangeArrowheads="1"/>
          </p:cNvSpPr>
          <p:nvPr/>
        </p:nvSpPr>
        <p:spPr bwMode="auto">
          <a:xfrm rot="10800000">
            <a:off x="3429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23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24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4953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25" name="Rectangle 45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26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3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8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6325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943" name="Picture 31" descr="llav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4" name="Picture 32" descr="l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5" name="Picture 33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3358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9937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38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39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40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4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79942" name="Picture 38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724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43" name="Picture 39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44" name="Picture 40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45" name="Picture 41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610" name="AutoShape 42"/>
          <p:cNvSpPr>
            <a:spLocks noChangeArrowheads="1"/>
          </p:cNvSpPr>
          <p:nvPr/>
        </p:nvSpPr>
        <p:spPr bwMode="auto">
          <a:xfrm rot="10800000">
            <a:off x="1981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47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48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8956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949" name="Rectangle 45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3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610" grpId="0" animBg="1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09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3461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0961" name="Picture 33" descr="herrad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62" name="Picture 34" descr="herradur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63" name="Picture 35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64" name="Picture 36" descr="paragu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19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4344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1985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86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87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88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3461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3462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3463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3464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43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43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43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43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61" grpId="0" animBg="1"/>
      <p:bldP spid="743462" grpId="0" animBg="1"/>
      <p:bldP spid="743463" grpId="0" animBg="1"/>
      <p:bldP spid="743464" grpId="0" animBg="1"/>
      <p:bldP spid="1353747" grpId="0" animBg="1"/>
      <p:bldP spid="1353748" grpId="0" animBg="1"/>
    </p:bld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29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7726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3009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3010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3011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3012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301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83014" name="Picture 38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3015" name="Picture 39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3016" name="Picture 40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3017" name="Picture 41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3018" name="Picture 42" descr="letra_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7291" name="AutoShape 43"/>
          <p:cNvSpPr>
            <a:spLocks noChangeArrowheads="1"/>
          </p:cNvSpPr>
          <p:nvPr/>
        </p:nvSpPr>
        <p:spPr bwMode="auto">
          <a:xfrm rot="10800000">
            <a:off x="1828800" y="32766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3020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3021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3022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3023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3024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3025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7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91" grpId="0" animBg="1"/>
    </p:bld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3563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4033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34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35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36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03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84038" name="Picture 38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39" name="Picture 39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40" name="Picture 40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41" name="Picture 41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42" name="Picture 42" descr="letra_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5659" name="AutoShape 43"/>
          <p:cNvSpPr>
            <a:spLocks noChangeArrowheads="1"/>
          </p:cNvSpPr>
          <p:nvPr/>
        </p:nvSpPr>
        <p:spPr bwMode="auto">
          <a:xfrm rot="10800000">
            <a:off x="3352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44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45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486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46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47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4048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3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59" grpId="0" animBg="1"/>
    </p:bld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3666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5057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058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059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060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6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85062" name="Picture 38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063" name="Picture 39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064" name="Picture 40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065" name="Picture 41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066" name="Picture 42" descr="letra_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3" name="AutoShape 43"/>
          <p:cNvSpPr>
            <a:spLocks noChangeArrowheads="1"/>
          </p:cNvSpPr>
          <p:nvPr/>
        </p:nvSpPr>
        <p:spPr bwMode="auto">
          <a:xfrm rot="10800000">
            <a:off x="4876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68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69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70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5071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3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3" grpId="0" animBg="1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3768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6081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82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83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84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8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86086" name="Picture 38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87" name="Picture 39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88" name="Picture 40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89" name="Picture 41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90" name="Picture 42" descr="letra_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707" name="AutoShape 43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92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93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962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6094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3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707" grpId="0" animBg="1"/>
    </p:bld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70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3870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7105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7106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7107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7108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81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4446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8129" name="Picture 33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30" name="Picture 34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31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32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4485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4486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4487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4488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44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44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44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44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85" grpId="0" animBg="1"/>
      <p:bldP spid="744486" grpId="0" animBg="1"/>
      <p:bldP spid="744487" grpId="0" animBg="1"/>
      <p:bldP spid="744488" grpId="0" animBg="1"/>
      <p:bldP spid="1353747" grpId="0" animBg="1"/>
      <p:bldP spid="1353748" grpId="0" animBg="1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7829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9153" name="Picture 33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4" name="Picture 34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5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6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89158" name="Picture 38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9" name="Picture 39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0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1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2" name="Picture 42" descr="cuenta_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500380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8315" name="AutoShape 43"/>
          <p:cNvSpPr>
            <a:spLocks noChangeArrowheads="1"/>
          </p:cNvSpPr>
          <p:nvPr/>
        </p:nvSpPr>
        <p:spPr bwMode="auto">
          <a:xfrm rot="10800000">
            <a:off x="1905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64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65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66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67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68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69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7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3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1205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2063" name="Picture 31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05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64" name="Picture 32" descr="vestido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65" name="Picture 33" descr="vehíc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3973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0177" name="Picture 33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78" name="Picture 34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79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80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8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90182" name="Picture 38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83" name="Picture 39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84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85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86" name="Picture 42" descr="cuenta_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500380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9755" name="AutoShape 43"/>
          <p:cNvSpPr>
            <a:spLocks noChangeArrowheads="1"/>
          </p:cNvSpPr>
          <p:nvPr/>
        </p:nvSpPr>
        <p:spPr bwMode="auto">
          <a:xfrm rot="10800000">
            <a:off x="3352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88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89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4114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90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91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0192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3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55" grpId="0" animBg="1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4075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1201" name="Picture 33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02" name="Picture 34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03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04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20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91206" name="Picture 38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07" name="Picture 39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08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09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10" name="Picture 42" descr="cuenta_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500380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0779" name="AutoShape 43"/>
          <p:cNvSpPr>
            <a:spLocks noChangeArrowheads="1"/>
          </p:cNvSpPr>
          <p:nvPr/>
        </p:nvSpPr>
        <p:spPr bwMode="auto">
          <a:xfrm rot="10800000">
            <a:off x="4953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212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213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638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214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1215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4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79" grpId="0" animBg="1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4178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2225" name="Picture 33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226" name="Picture 34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227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228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92230" name="Picture 38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231" name="Picture 39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232" name="Picture 40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233" name="Picture 41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234" name="Picture 42" descr="cuenta_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500380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1803" name="AutoShape 43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36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37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62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2238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4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803" grpId="0" animBg="1"/>
    </p:bld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32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4280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3249" name="Picture 33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250" name="Picture 34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251" name="Picture 35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252" name="Picture 36" descr="plátano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42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4549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4273" name="Picture 33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74" name="Picture 34" descr="cálid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75" name="Picture 35" descr="cáli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76" name="Picture 36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77" name="Picture 37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78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5511" name="Rectangle 39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5512" name="Rectangle 40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5513" name="Rectangle 41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5514" name="Rectangle 42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4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45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4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45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511" grpId="0" animBg="1"/>
      <p:bldP spid="745512" grpId="0" animBg="1"/>
      <p:bldP spid="745513" grpId="0" animBg="1"/>
      <p:bldP spid="745514" grpId="0" animBg="1"/>
      <p:bldP spid="1353747" grpId="0" animBg="1"/>
      <p:bldP spid="1353748" grpId="0" animBg="1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2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7931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5297" name="Picture 33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298" name="Picture 34" descr="cálid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299" name="Picture 35" descr="cáli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300" name="Picture 36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301" name="Picture 37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302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701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303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95304" name="Picture 41" descr="cálid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305" name="Picture 42" descr="cáli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306" name="Picture 44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307" name="Picture 45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308" name="Picture 46" descr="albaricoq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9343" name="AutoShape 47"/>
          <p:cNvSpPr>
            <a:spLocks noChangeArrowheads="1"/>
          </p:cNvSpPr>
          <p:nvPr/>
        </p:nvSpPr>
        <p:spPr bwMode="auto">
          <a:xfrm rot="10800000">
            <a:off x="6477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310" name="Rectangle 48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311" name="Rectangle 49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312" name="Rectangle 50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313" name="Rectangle 51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314" name="Rectangle 52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5315" name="Rectangle 53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7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43" grpId="0" animBg="1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4382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6321" name="Picture 33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22" name="Picture 34" descr="cálid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23" name="Picture 35" descr="cáli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24" name="Picture 36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25" name="Picture 37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26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701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327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96328" name="Picture 40" descr="cálid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29" name="Picture 41" descr="cáli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30" name="Picture 42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31" name="Picture 43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32" name="Picture 44" descr="albaricoq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3853" name="AutoShape 45"/>
          <p:cNvSpPr>
            <a:spLocks noChangeArrowheads="1"/>
          </p:cNvSpPr>
          <p:nvPr/>
        </p:nvSpPr>
        <p:spPr bwMode="auto">
          <a:xfrm rot="10800000">
            <a:off x="19812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34" name="Rectangle 46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35" name="Rectangle 47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62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36" name="Rectangle 48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37" name="Rectangle 49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6338" name="Rectangle 50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4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53" grpId="0" animBg="1"/>
    </p:bld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4485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7345" name="Picture 33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46" name="Picture 34" descr="cálid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47" name="Picture 35" descr="cáli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48" name="Picture 36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49" name="Picture 37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50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701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7351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97352" name="Picture 40" descr="cálid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53" name="Picture 41" descr="cáli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54" name="Picture 42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55" name="Picture 43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56" name="Picture 44" descr="albaricoq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4877" name="AutoShape 45"/>
          <p:cNvSpPr>
            <a:spLocks noChangeArrowheads="1"/>
          </p:cNvSpPr>
          <p:nvPr/>
        </p:nvSpPr>
        <p:spPr bwMode="auto">
          <a:xfrm rot="10800000">
            <a:off x="3429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58" name="Rectangle 46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59" name="Rectangle 47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562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60" name="Rectangle 49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7361" name="Rectangle 50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4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77" grpId="0" animBg="1"/>
    </p:bld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4587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8369" name="Picture 33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370" name="Picture 34" descr="cálid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371" name="Picture 35" descr="cáli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372" name="Picture 36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373" name="Picture 37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374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701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75" name="Rectangle 3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98376" name="Picture 40" descr="cálid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377" name="Picture 41" descr="cáli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378" name="Picture 42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379" name="Picture 43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380" name="Picture 44" descr="albaricoq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5901" name="AutoShape 45"/>
          <p:cNvSpPr>
            <a:spLocks noChangeArrowheads="1"/>
          </p:cNvSpPr>
          <p:nvPr/>
        </p:nvSpPr>
        <p:spPr bwMode="auto">
          <a:xfrm rot="10800000">
            <a:off x="4953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82" name="Rectangle 46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83" name="Rectangle 47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438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8384" name="Rectangle 50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4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901" grpId="0" animBg="1"/>
    </p:bld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3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4690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9393" name="Picture 33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4" name="Picture 34" descr="cálid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5" name="Picture 35" descr="cálido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6" name="Picture 36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7" name="Picture 37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8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701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3765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91" name="Picture 31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05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Picture 32" descr="vestido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3" name="Picture 33" descr="vehíc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0995" name="Picture 36" descr="ovi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6" name="Picture 37" descr="pala de tenis me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7" name="Picture 38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8" name="Picture 39" descr="vestido_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9" name="Picture 40" descr="vehíc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64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7673" name="AutoShape 41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01" name="Rectangle 42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02" name="Rectangle 43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03" name="Rectangle 44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04" name="Rectangle 45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05" name="Rectangle 46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3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73" grpId="0" animBg="1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3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4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4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4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4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04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4651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0417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418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419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420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6533" name="Rectangle 37"/>
          <p:cNvSpPr>
            <a:spLocks noChangeArrowheads="1"/>
          </p:cNvSpPr>
          <p:nvPr/>
        </p:nvSpPr>
        <p:spPr bwMode="auto">
          <a:xfrm>
            <a:off x="1600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6534" name="Rectangle 38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6535" name="Rectangle 39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6536" name="Rectangle 40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46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46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46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46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33" grpId="0" animBg="1"/>
      <p:bldP spid="746534" grpId="0" animBg="1"/>
      <p:bldP spid="746535" grpId="0" animBg="1"/>
      <p:bldP spid="746536" grpId="0" animBg="1"/>
      <p:bldP spid="1353747" grpId="0" animBg="1"/>
      <p:bldP spid="1353748" grpId="0" animBg="1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8034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1441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42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43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44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1445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01446" name="Picture 38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47" name="Picture 39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48" name="Picture 40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49" name="Picture 41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50" name="Picture 42" descr="letra_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363" name="AutoShape 43"/>
          <p:cNvSpPr>
            <a:spLocks noChangeArrowheads="1"/>
          </p:cNvSpPr>
          <p:nvPr/>
        </p:nvSpPr>
        <p:spPr bwMode="auto">
          <a:xfrm rot="10800000">
            <a:off x="6400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52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53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62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54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55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56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1457" name="Rectangle 49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8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63" grpId="0" animBg="1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4792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2465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66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67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68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6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02470" name="Picture 38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71" name="Picture 39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72" name="Picture 40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73" name="Picture 41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74" name="Picture 42" descr="letra_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947" name="AutoShape 43"/>
          <p:cNvSpPr>
            <a:spLocks noChangeArrowheads="1"/>
          </p:cNvSpPr>
          <p:nvPr/>
        </p:nvSpPr>
        <p:spPr bwMode="auto">
          <a:xfrm rot="10800000">
            <a:off x="19812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76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77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78" name="Rectangle 46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2480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4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47" grpId="0" animBg="1"/>
    </p:bld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4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4894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3489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90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91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92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9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03494" name="Picture 38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95" name="Picture 39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96" name="Picture 40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97" name="Picture 41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98" name="Picture 42" descr="letra_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8971" name="AutoShape 43"/>
          <p:cNvSpPr>
            <a:spLocks noChangeArrowheads="1"/>
          </p:cNvSpPr>
          <p:nvPr/>
        </p:nvSpPr>
        <p:spPr bwMode="auto">
          <a:xfrm rot="10800000">
            <a:off x="3352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500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501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86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502" name="Rectangle 47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3503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4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71" grpId="0" animBg="1"/>
    </p:bld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4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5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4997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4513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514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515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516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51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04518" name="Picture 38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519" name="Picture 39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520" name="Picture 40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521" name="Picture 41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522" name="Picture 42" descr="letra_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9995" name="AutoShape 43"/>
          <p:cNvSpPr>
            <a:spLocks noChangeArrowheads="1"/>
          </p:cNvSpPr>
          <p:nvPr/>
        </p:nvSpPr>
        <p:spPr bwMode="auto">
          <a:xfrm rot="10800000">
            <a:off x="4953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524" name="Rectangle 44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525" name="Rectangle 45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4526" name="Rectangle 48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4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95" grpId="0" animBg="1"/>
    </p:bld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55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50997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5537" name="Picture 33" descr="letra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38" name="Picture 34" descr="letra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39" name="Picture 35" descr="letr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40" name="Picture 36" descr="letra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6548" name="Text Box 22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747543" name="Group 23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6561" name="Picture 35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76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62" name="Picture 36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63" name="Picture 37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64" name="Picture 38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7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9" name="Rectangle 39"/>
          <p:cNvSpPr>
            <a:spLocks noChangeArrowheads="1"/>
          </p:cNvSpPr>
          <p:nvPr/>
        </p:nvSpPr>
        <p:spPr bwMode="auto">
          <a:xfrm>
            <a:off x="1600200" y="1608138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560" name="Rectangle 40"/>
          <p:cNvSpPr>
            <a:spLocks noChangeArrowheads="1"/>
          </p:cNvSpPr>
          <p:nvPr/>
        </p:nvSpPr>
        <p:spPr bwMode="auto">
          <a:xfrm>
            <a:off x="3124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561" name="Rectangle 41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562" name="Rectangle 42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47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47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47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47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9" grpId="0" animBg="1"/>
      <p:bldP spid="747560" grpId="0" animBg="1"/>
      <p:bldP spid="747561" grpId="0" animBg="1"/>
      <p:bldP spid="747562" grpId="0" animBg="1"/>
      <p:bldP spid="1353747" grpId="0" animBg="1"/>
      <p:bldP spid="1353748" grpId="0" animBg="1"/>
    </p:bld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08136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7585" name="Picture 33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76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86" name="Picture 34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87" name="Picture 35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88" name="Picture 36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7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89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07590" name="Picture 38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76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91" name="Picture 39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92" name="Picture 40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93" name="Picture 41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1386" name="AutoShape 42"/>
          <p:cNvSpPr>
            <a:spLocks noChangeArrowheads="1"/>
          </p:cNvSpPr>
          <p:nvPr/>
        </p:nvSpPr>
        <p:spPr bwMode="auto">
          <a:xfrm rot="10800000">
            <a:off x="1905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95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96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62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97" name="Rectangle 45"/>
          <p:cNvSpPr>
            <a:spLocks noChangeArrowheads="1"/>
          </p:cNvSpPr>
          <p:nvPr/>
        </p:nvSpPr>
        <p:spPr bwMode="auto">
          <a:xfrm>
            <a:off x="1600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98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599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7600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8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86" grpId="0" animBg="1"/>
    </p:bld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5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52021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8609" name="Picture 33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76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610" name="Picture 34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611" name="Picture 35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612" name="Picture 36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7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8613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08614" name="Picture 38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76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615" name="Picture 39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616" name="Picture 40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617" name="Picture 41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2042" name="AutoShape 42"/>
          <p:cNvSpPr>
            <a:spLocks noChangeArrowheads="1"/>
          </p:cNvSpPr>
          <p:nvPr/>
        </p:nvSpPr>
        <p:spPr bwMode="auto">
          <a:xfrm rot="10800000">
            <a:off x="3429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619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620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2819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621" name="Rectangle 46"/>
          <p:cNvSpPr>
            <a:spLocks noChangeArrowheads="1"/>
          </p:cNvSpPr>
          <p:nvPr/>
        </p:nvSpPr>
        <p:spPr bwMode="auto">
          <a:xfrm>
            <a:off x="3124200" y="1592263"/>
            <a:ext cx="13716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622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8623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5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42" grpId="0" animBg="1"/>
    </p:bld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53045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633" name="Picture 33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76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4" name="Picture 34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5" name="Picture 35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6" name="Picture 36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7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7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09638" name="Picture 38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76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9" name="Picture 39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0" name="Picture 40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1" name="Picture 41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3066" name="AutoShape 42"/>
          <p:cNvSpPr>
            <a:spLocks noChangeArrowheads="1"/>
          </p:cNvSpPr>
          <p:nvPr/>
        </p:nvSpPr>
        <p:spPr bwMode="auto">
          <a:xfrm rot="10800000">
            <a:off x="4876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43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44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4876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45" name="Rectangle 47"/>
          <p:cNvSpPr>
            <a:spLocks noChangeArrowheads="1"/>
          </p:cNvSpPr>
          <p:nvPr/>
        </p:nvSpPr>
        <p:spPr bwMode="auto">
          <a:xfrm>
            <a:off x="4648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46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5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23317" name="Group 21"/>
          <p:cNvGraphicFramePr>
            <a:graphicFrameLocks noGrp="1"/>
          </p:cNvGraphicFramePr>
          <p:nvPr/>
        </p:nvGraphicFramePr>
        <p:xfrm>
          <a:off x="1524000" y="1397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51" name="Picture 31" descr="tomate"/>
          <p:cNvPicPr>
            <a:picLocks noChangeAspect="1" noChangeArrowheads="1"/>
          </p:cNvPicPr>
          <p:nvPr/>
        </p:nvPicPr>
        <p:blipFill>
          <a:blip r:embed="rId2"/>
          <a:srcRect t="11810" b="9448"/>
          <a:stretch>
            <a:fillRect/>
          </a:stretch>
        </p:blipFill>
        <p:spPr bwMode="auto">
          <a:xfrm>
            <a:off x="3810000" y="1905000"/>
            <a:ext cx="1371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 descr="ru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33" descr="glob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4" name="Rectangle 35"/>
          <p:cNvSpPr>
            <a:spLocks noChangeArrowheads="1"/>
          </p:cNvSpPr>
          <p:nvPr/>
        </p:nvSpPr>
        <p:spPr bwMode="auto">
          <a:xfrm>
            <a:off x="3635375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5" name="Rectangle 36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156" name="Picture 37" descr="tomate"/>
          <p:cNvPicPr>
            <a:picLocks noChangeAspect="1" noChangeArrowheads="1"/>
          </p:cNvPicPr>
          <p:nvPr/>
        </p:nvPicPr>
        <p:blipFill>
          <a:blip r:embed="rId2"/>
          <a:srcRect t="11810" b="9448"/>
          <a:stretch>
            <a:fillRect/>
          </a:stretch>
        </p:blipFill>
        <p:spPr bwMode="auto">
          <a:xfrm>
            <a:off x="3962400" y="4953000"/>
            <a:ext cx="1371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38" descr="ru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39" descr="glob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9" name="Picture 40" descr="aceitun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" name="Picture 41" descr="1 eu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338" name="AutoShape 42"/>
          <p:cNvSpPr>
            <a:spLocks noChangeArrowheads="1"/>
          </p:cNvSpPr>
          <p:nvPr/>
        </p:nvSpPr>
        <p:spPr bwMode="auto">
          <a:xfrm rot="10800000">
            <a:off x="2209800" y="35814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2" name="Rectangle 46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3" name="Rectangle 47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4" name="Rectangle 48"/>
          <p:cNvSpPr>
            <a:spLocks noChangeArrowheads="1"/>
          </p:cNvSpPr>
          <p:nvPr/>
        </p:nvSpPr>
        <p:spPr bwMode="auto">
          <a:xfrm>
            <a:off x="1654175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5" name="Rectangle 49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6427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015" name="Picture 31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05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6" name="Picture 32" descr="vestido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7" name="Picture 33" descr="vehíc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2019" name="Picture 35" descr="ovi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0" name="Picture 36" descr="pala de tenis me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1" name="Picture 37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2" name="Picture 38" descr="vestido_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3" name="Picture 39" descr="vehíc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64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4296" name="AutoShape 40"/>
          <p:cNvSpPr>
            <a:spLocks noChangeArrowheads="1"/>
          </p:cNvSpPr>
          <p:nvPr/>
        </p:nvSpPr>
        <p:spPr bwMode="auto">
          <a:xfrm rot="10800000">
            <a:off x="60960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25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26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6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96" grpId="0" animBg="1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54069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0657" name="Picture 33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76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58" name="Picture 34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59" name="Picture 35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60" name="Picture 36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7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61" name="Rectangle 37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10662" name="Picture 38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76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63" name="Picture 39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64" name="Picture 40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65" name="Picture 41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4090" name="AutoShape 42"/>
          <p:cNvSpPr>
            <a:spLocks noChangeArrowheads="1"/>
          </p:cNvSpPr>
          <p:nvPr/>
        </p:nvSpPr>
        <p:spPr bwMode="auto">
          <a:xfrm rot="10800000">
            <a:off x="6400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67" name="Rectangle 43">
            <a:hlinkClick r:id="rId6" action="ppaction://hlinksldjump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68" name="Rectangle 44">
            <a:hlinkClick r:id="" action="ppaction://hlinkshowjump?jump=nextslide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>
            <a:off x="7010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669" name="Rectangle 48"/>
          <p:cNvSpPr>
            <a:spLocks noChangeArrowheads="1"/>
          </p:cNvSpPr>
          <p:nvPr/>
        </p:nvSpPr>
        <p:spPr bwMode="auto">
          <a:xfrm>
            <a:off x="6172200" y="1600200"/>
            <a:ext cx="13716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5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90" grpId="0" animBg="1"/>
    </p:bld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550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4</a:t>
            </a:r>
          </a:p>
        </p:txBody>
      </p:sp>
      <p:graphicFrame>
        <p:nvGraphicFramePr>
          <p:cNvPr id="1155093" name="Group 21"/>
          <p:cNvGraphicFramePr>
            <a:graphicFrameLocks noGrp="1"/>
          </p:cNvGraphicFramePr>
          <p:nvPr/>
        </p:nvGraphicFramePr>
        <p:xfrm>
          <a:off x="1524000" y="1549400"/>
          <a:ext cx="6096000" cy="1422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1681" name="Picture 33" descr="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76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82" name="Picture 34" descr="p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83" name="Picture 35" descr="c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84" name="Picture 36" descr="gal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71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91" grpId="0" animBg="1"/>
      <p:bldP spid="1353747" grpId="0" animBg="1"/>
      <p:bldP spid="1353748" grpId="0" animBg="1"/>
    </p:bld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304800" y="1524000"/>
            <a:ext cx="8534400" cy="3276600"/>
          </a:xfrm>
          <a:prstGeom prst="rect">
            <a:avLst/>
          </a:prstGeom>
          <a:solidFill>
            <a:srgbClr val="FFCC00">
              <a:alpha val="0"/>
            </a:srgb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>
              <a:latin typeface="Century Gothic" pitchFamily="34" charset="0"/>
            </a:endParaRPr>
          </a:p>
          <a:p>
            <a:endParaRPr lang="es-ES" sz="2000">
              <a:latin typeface="Century Gothic" pitchFamily="34" charset="0"/>
            </a:endParaRPr>
          </a:p>
          <a:p>
            <a:endParaRPr lang="es-ES" sz="2400">
              <a:latin typeface="Century Gothic" pitchFamily="34" charset="0"/>
            </a:endParaRPr>
          </a:p>
        </p:txBody>
      </p:sp>
      <p:sp>
        <p:nvSpPr>
          <p:cNvPr id="412675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2676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876300" y="3733800"/>
            <a:ext cx="7391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>
                <a:solidFill>
                  <a:srgbClr val="800000"/>
                </a:solidFill>
                <a:latin typeface="Century Gothic" pitchFamily="34" charset="0"/>
              </a:rPr>
              <a:t>SERIE 5</a:t>
            </a:r>
            <a:endParaRPr lang="es-ES" sz="3200">
              <a:solidFill>
                <a:srgbClr val="8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s-ES" sz="1200">
              <a:solidFill>
                <a:srgbClr val="800000"/>
              </a:solidFill>
              <a:latin typeface="Century Gothic" pitchFamily="34" charset="0"/>
            </a:endParaRPr>
          </a:p>
        </p:txBody>
      </p:sp>
      <p:sp>
        <p:nvSpPr>
          <p:cNvPr id="412678" name="Text Box 9"/>
          <p:cNvSpPr txBox="1">
            <a:spLocks noChangeArrowheads="1"/>
          </p:cNvSpPr>
          <p:nvPr/>
        </p:nvSpPr>
        <p:spPr bwMode="auto">
          <a:xfrm>
            <a:off x="3048000" y="914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latin typeface="Century Gothic" pitchFamily="34" charset="0"/>
              </a:rPr>
              <a:t>masmemoria 1</a:t>
            </a:r>
          </a:p>
        </p:txBody>
      </p:sp>
    </p:spTree>
  </p:cSld>
  <p:clrMapOvr>
    <a:masterClrMapping/>
  </p:clrMapOvr>
  <p:transition advClick="0"/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37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48583" name="Group 39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3731" name="Picture 40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32" name="Picture 41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33" name="Picture 42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34" name="Picture 43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35" name="Picture 44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89" name="Rectangle 45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8590" name="Rectangle 46"/>
          <p:cNvSpPr>
            <a:spLocks noChangeArrowheads="1"/>
          </p:cNvSpPr>
          <p:nvPr/>
        </p:nvSpPr>
        <p:spPr bwMode="auto">
          <a:xfrm>
            <a:off x="2489200" y="1493838"/>
            <a:ext cx="1295400" cy="128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8591" name="Rectangle 47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8592" name="Rectangle 48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8593" name="Rectangle 49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4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48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48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48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48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89" grpId="0" animBg="1"/>
      <p:bldP spid="748590" grpId="0" animBg="1"/>
      <p:bldP spid="748591" grpId="0" animBg="1"/>
      <p:bldP spid="748592" grpId="0" animBg="1"/>
      <p:bldP spid="748593" grpId="0" animBg="1"/>
      <p:bldP spid="1353747" grpId="0" animBg="1"/>
      <p:bldP spid="1353748" grpId="0" animBg="1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5611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4755" name="Picture 35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56" name="Picture 36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57" name="Picture 37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58" name="Picture 38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59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76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14761" name="Picture 41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62" name="Picture 42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63" name="Picture 43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64" name="Picture 44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65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6142" name="AutoShape 46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6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6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62000" y="47371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69" name="Rectangle 49"/>
          <p:cNvSpPr>
            <a:spLocks noChangeArrowheads="1"/>
          </p:cNvSpPr>
          <p:nvPr/>
        </p:nvSpPr>
        <p:spPr bwMode="auto">
          <a:xfrm>
            <a:off x="1066800" y="14859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70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71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72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4773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5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42" grpId="0" animBg="1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7454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5779" name="Picture 35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80" name="Picture 36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81" name="Picture 37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82" name="Picture 38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83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78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15785" name="Picture 41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86" name="Picture 42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87" name="Picture 43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88" name="Picture 44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89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4574" name="AutoShape 46"/>
          <p:cNvSpPr>
            <a:spLocks noChangeArrowheads="1"/>
          </p:cNvSpPr>
          <p:nvPr/>
        </p:nvSpPr>
        <p:spPr bwMode="auto">
          <a:xfrm rot="10800000">
            <a:off x="70104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9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9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9342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93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94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95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5796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7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74" grpId="0" animBg="1"/>
    </p:bld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7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7557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6803" name="Picture 35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804" name="Picture 36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805" name="Picture 37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806" name="Picture 38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807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80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16809" name="Picture 41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810" name="Picture 42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811" name="Picture 43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812" name="Picture 44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813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5598" name="AutoShape 46"/>
          <p:cNvSpPr>
            <a:spLocks noChangeArrowheads="1"/>
          </p:cNvSpPr>
          <p:nvPr/>
        </p:nvSpPr>
        <p:spPr bwMode="auto">
          <a:xfrm rot="10800000">
            <a:off x="42672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81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81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8862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817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818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6819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7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98" grpId="0" animBg="1"/>
    </p:bld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7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7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7659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7827" name="Picture 35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828" name="Picture 36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829" name="Picture 37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830" name="Picture 38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831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83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17833" name="Picture 41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834" name="Picture 42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835" name="Picture 43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836" name="Picture 44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837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6622" name="AutoShape 46"/>
          <p:cNvSpPr>
            <a:spLocks noChangeArrowheads="1"/>
          </p:cNvSpPr>
          <p:nvPr/>
        </p:nvSpPr>
        <p:spPr bwMode="auto">
          <a:xfrm rot="10800000">
            <a:off x="28956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3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4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3622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41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7842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7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622" grpId="0" animBg="1"/>
    </p:bld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7762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8851" name="Picture 35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52" name="Picture 36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53" name="Picture 37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54" name="Picture 38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55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5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18857" name="Picture 41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58" name="Picture 42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59" name="Picture 43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60" name="Picture 44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61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6" name="AutoShape 46"/>
          <p:cNvSpPr>
            <a:spLocks noChangeArrowheads="1"/>
          </p:cNvSpPr>
          <p:nvPr/>
        </p:nvSpPr>
        <p:spPr bwMode="auto">
          <a:xfrm rot="10800000">
            <a:off x="5562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6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6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8865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7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6" grpId="0" animBg="1"/>
    </p:bld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7864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9875" name="Picture 35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6" name="Picture 36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7" name="Picture 37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8" name="Picture 38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9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6530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039" name="Picture 31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05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0" name="Picture 32" descr="vestido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1" name="Picture 33" descr="vehíc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043" name="Picture 35" descr="ovi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4" name="Picture 36" descr="pala de tenis me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5" name="Picture 37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6" name="Picture 38" descr="vestido_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7" name="Picture 39" descr="vehíc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64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5320" name="AutoShape 40"/>
          <p:cNvSpPr>
            <a:spLocks noChangeArrowheads="1"/>
          </p:cNvSpPr>
          <p:nvPr/>
        </p:nvSpPr>
        <p:spPr bwMode="auto">
          <a:xfrm rot="10800000">
            <a:off x="42672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49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50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724400"/>
            <a:ext cx="1600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51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6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20" grpId="0" animBg="1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8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49592" name="Group 24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0899" name="Picture 42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900" name="Picture 43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901" name="Picture 44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902" name="Picture 45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81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903" name="Picture 46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615" name="Rectangle 47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9616" name="Rectangle 48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9617" name="Rectangle 49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9618" name="Rectangle 50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9619" name="Rectangle 51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49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49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49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49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49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615" grpId="0" animBg="1"/>
      <p:bldP spid="749616" grpId="0" animBg="1"/>
      <p:bldP spid="749617" grpId="0" animBg="1"/>
      <p:bldP spid="749618" grpId="0" animBg="1"/>
      <p:bldP spid="749619" grpId="0" animBg="1"/>
      <p:bldP spid="1353747" grpId="0" animBg="1"/>
      <p:bldP spid="1353748" grpId="0" animBg="1"/>
    </p:bld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8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8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8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8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5714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1923" name="Picture 35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24" name="Picture 36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25" name="Picture 37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26" name="Picture 38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81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27" name="Picture 39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92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21929" name="Picture 41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30" name="Picture 42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31" name="Picture 43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32" name="Picture 44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33" name="Picture 45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6" name="AutoShape 46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3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3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867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37" name="Rectangle 49"/>
          <p:cNvSpPr>
            <a:spLocks noChangeArrowheads="1"/>
          </p:cNvSpPr>
          <p:nvPr/>
        </p:nvSpPr>
        <p:spPr bwMode="auto">
          <a:xfrm>
            <a:off x="1066800" y="14859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38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39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40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1941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5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6" grpId="0" animBg="1"/>
    </p:bld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7966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2947" name="Picture 35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48" name="Picture 36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49" name="Picture 37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50" name="Picture 38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81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51" name="Picture 39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5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22953" name="Picture 41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54" name="Picture 42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55" name="Picture 43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56" name="Picture 44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57" name="Picture 45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9694" name="AutoShape 46"/>
          <p:cNvSpPr>
            <a:spLocks noChangeArrowheads="1"/>
          </p:cNvSpPr>
          <p:nvPr/>
        </p:nvSpPr>
        <p:spPr bwMode="auto">
          <a:xfrm rot="10800000">
            <a:off x="6934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5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6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239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61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62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63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2964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7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94" grpId="0" animBg="1"/>
    </p:bld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8069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3971" name="Picture 35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72" name="Picture 36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73" name="Picture 37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74" name="Picture 38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81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75" name="Picture 39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7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23977" name="Picture 41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78" name="Picture 42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79" name="Picture 43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80" name="Picture 44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81" name="Picture 45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0718" name="AutoShape 46"/>
          <p:cNvSpPr>
            <a:spLocks noChangeArrowheads="1"/>
          </p:cNvSpPr>
          <p:nvPr/>
        </p:nvSpPr>
        <p:spPr bwMode="auto">
          <a:xfrm rot="10800000">
            <a:off x="42672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8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8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4114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85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86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3987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8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718" grpId="0" animBg="1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49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8171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4995" name="Picture 35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96" name="Picture 36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97" name="Picture 37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98" name="Picture 38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81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99" name="Picture 39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500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25001" name="Picture 41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002" name="Picture 42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003" name="Picture 43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004" name="Picture 44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005" name="Picture 45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1742" name="AutoShape 46"/>
          <p:cNvSpPr>
            <a:spLocks noChangeArrowheads="1"/>
          </p:cNvSpPr>
          <p:nvPr/>
        </p:nvSpPr>
        <p:spPr bwMode="auto">
          <a:xfrm rot="10800000">
            <a:off x="28194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00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00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438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009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010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8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42" grpId="0" animBg="1"/>
    </p:bld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59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60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60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60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60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8274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6019" name="Picture 35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6020" name="Picture 36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6021" name="Picture 37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6022" name="Picture 38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81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6023" name="Picture 39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602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26025" name="Picture 41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6026" name="Picture 42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6027" name="Picture 43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6028" name="Picture 44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6029" name="Picture 45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2766" name="AutoShape 46"/>
          <p:cNvSpPr>
            <a:spLocks noChangeArrowheads="1"/>
          </p:cNvSpPr>
          <p:nvPr/>
        </p:nvSpPr>
        <p:spPr bwMode="auto">
          <a:xfrm rot="10800000">
            <a:off x="5638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603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603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6033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8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66" grpId="0" animBg="1"/>
    </p:bld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70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8376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7043" name="Picture 35" descr="banderí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44" name="Picture 36" descr="bandera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45" name="Picture 37" descr="bander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46" name="Picture 38" descr="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81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47" name="Picture 39" descr="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80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5061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8067" name="Picture 35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68" name="Picture 36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69" name="Picture 37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70" name="Picture 38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71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0632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0633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0634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0635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0636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50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50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50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50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50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32" grpId="0" animBg="1"/>
      <p:bldP spid="750633" grpId="0" animBg="1"/>
      <p:bldP spid="750634" grpId="0" animBg="1"/>
      <p:bldP spid="750635" grpId="0" animBg="1"/>
      <p:bldP spid="750636" grpId="0" animBg="1"/>
      <p:bldP spid="1353747" grpId="0" animBg="1"/>
      <p:bldP spid="1353748" grpId="0" animBg="1"/>
    </p:bld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0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5816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9091" name="Picture 35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92" name="Picture 36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93" name="Picture 37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94" name="Picture 38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95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9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29097" name="Picture 41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98" name="Picture 42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99" name="Picture 43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100" name="Picture 44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101" name="Picture 45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8190" name="AutoShape 46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10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10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105" name="Rectangle 49"/>
          <p:cNvSpPr>
            <a:spLocks noChangeArrowheads="1"/>
          </p:cNvSpPr>
          <p:nvPr/>
        </p:nvSpPr>
        <p:spPr bwMode="auto">
          <a:xfrm>
            <a:off x="1066800" y="14859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106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107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108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9109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5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90" grpId="0" animBg="1"/>
    </p:bld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8478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0115" name="Picture 35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6" name="Picture 36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7" name="Picture 37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8" name="Picture 38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9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0121" name="Picture 41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2" name="Picture 42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3" name="Picture 43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4" name="Picture 44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5" name="Picture 45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4814" name="AutoShape 46"/>
          <p:cNvSpPr>
            <a:spLocks noChangeArrowheads="1"/>
          </p:cNvSpPr>
          <p:nvPr/>
        </p:nvSpPr>
        <p:spPr bwMode="auto">
          <a:xfrm rot="10800000">
            <a:off x="7086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2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2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562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29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30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31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32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8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8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6632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063" name="Picture 31" descr="bander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05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4" name="Picture 32" descr="vestido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Picture 33" descr="vehíc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8581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1139" name="Picture 35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40" name="Picture 36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41" name="Picture 37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42" name="Picture 38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43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4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1145" name="Picture 41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46" name="Picture 42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47" name="Picture 43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48" name="Picture 44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49" name="Picture 45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5838" name="AutoShape 46"/>
          <p:cNvSpPr>
            <a:spLocks noChangeArrowheads="1"/>
          </p:cNvSpPr>
          <p:nvPr/>
        </p:nvSpPr>
        <p:spPr bwMode="auto">
          <a:xfrm rot="10800000">
            <a:off x="4191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5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5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962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53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54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55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56" name="Rectangle 55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57" name="Rectangle 56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1158" name="Rectangle 57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8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838" grpId="0" animBg="1"/>
    </p:bld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8683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2163" name="Picture 35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64" name="Picture 36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65" name="Picture 37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66" name="Picture 38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67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216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2169" name="Picture 41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70" name="Picture 42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71" name="Picture 43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72" name="Picture 44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73" name="Picture 45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6862" name="AutoShape 46"/>
          <p:cNvSpPr>
            <a:spLocks noChangeArrowheads="1"/>
          </p:cNvSpPr>
          <p:nvPr/>
        </p:nvSpPr>
        <p:spPr bwMode="auto">
          <a:xfrm rot="10800000">
            <a:off x="28194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7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7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77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2178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8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62" grpId="0" animBg="1"/>
    </p:bld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8786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3187" name="Picture 35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88" name="Picture 36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89" name="Picture 37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90" name="Picture 38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91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9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3193" name="Picture 41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94" name="Picture 42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95" name="Picture 43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96" name="Picture 44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97" name="Picture 45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6" name="AutoShape 46"/>
          <p:cNvSpPr>
            <a:spLocks noChangeArrowheads="1"/>
          </p:cNvSpPr>
          <p:nvPr/>
        </p:nvSpPr>
        <p:spPr bwMode="auto">
          <a:xfrm rot="10800000">
            <a:off x="5638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9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20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201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8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6" grpId="0" animBg="1"/>
    </p:bld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41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8888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4211" name="Picture 35" descr="par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212" name="Picture 36" descr="paragu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213" name="Picture 37" descr="paragu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214" name="Picture 38" descr="cálid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215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52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5163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5235" name="Picture 35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36" name="Picture 36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37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38" name="Picture 38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39" name="Picture 39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1656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1657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1658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1659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1660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51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51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51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51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51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56" grpId="0" animBg="1"/>
      <p:bldP spid="751657" grpId="0" animBg="1"/>
      <p:bldP spid="751658" grpId="0" animBg="1"/>
      <p:bldP spid="751659" grpId="0" animBg="1"/>
      <p:bldP spid="751660" grpId="0" animBg="1"/>
      <p:bldP spid="1353747" grpId="0" animBg="1"/>
      <p:bldP spid="1353748" grpId="0" animBg="1"/>
    </p:bld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5918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6259" name="Picture 35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60" name="Picture 36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61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62" name="Picture 38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63" name="Picture 39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6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6265" name="Picture 41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66" name="Picture 42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67" name="Picture 43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68" name="Picture 44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69" name="Picture 45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9214" name="AutoShape 46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7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7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057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73" name="Rectangle 49"/>
          <p:cNvSpPr>
            <a:spLocks noChangeArrowheads="1"/>
          </p:cNvSpPr>
          <p:nvPr/>
        </p:nvSpPr>
        <p:spPr bwMode="auto">
          <a:xfrm>
            <a:off x="1066800" y="14859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74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75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76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6277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5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214" grpId="0" animBg="1"/>
    </p:bld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8990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7283" name="Picture 35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84" name="Picture 36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85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86" name="Picture 38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87" name="Picture 39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8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7289" name="Picture 41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90" name="Picture 42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91" name="Picture 43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92" name="Picture 44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93" name="Picture 45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9934" name="AutoShape 46"/>
          <p:cNvSpPr>
            <a:spLocks noChangeArrowheads="1"/>
          </p:cNvSpPr>
          <p:nvPr/>
        </p:nvSpPr>
        <p:spPr bwMode="auto">
          <a:xfrm rot="10800000">
            <a:off x="70104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9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729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581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9938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9939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9940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9941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8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118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118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118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118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934" grpId="0" animBg="1"/>
      <p:bldP spid="1189938" grpId="0" animBg="1"/>
      <p:bldP spid="1189939" grpId="0" animBg="1"/>
      <p:bldP spid="1189940" grpId="0" animBg="1"/>
      <p:bldP spid="1189941" grpId="0" animBg="1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2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9093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8307" name="Picture 35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308" name="Picture 36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309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310" name="Picture 38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311" name="Picture 39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31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8313" name="Picture 41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314" name="Picture 42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315" name="Picture 43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316" name="Picture 44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317" name="Picture 45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0958" name="AutoShape 46"/>
          <p:cNvSpPr>
            <a:spLocks noChangeArrowheads="1"/>
          </p:cNvSpPr>
          <p:nvPr/>
        </p:nvSpPr>
        <p:spPr bwMode="auto">
          <a:xfrm rot="10800000">
            <a:off x="4267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31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32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321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322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8323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9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58" grpId="0" animBg="1"/>
    </p:bld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9195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9331" name="Picture 35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32" name="Picture 36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33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34" name="Picture 38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35" name="Picture 39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33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39337" name="Picture 41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38" name="Picture 42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39" name="Picture 43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40" name="Picture 44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41" name="Picture 45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1982" name="AutoShape 46"/>
          <p:cNvSpPr>
            <a:spLocks noChangeArrowheads="1"/>
          </p:cNvSpPr>
          <p:nvPr/>
        </p:nvSpPr>
        <p:spPr bwMode="auto">
          <a:xfrm rot="10800000">
            <a:off x="27432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4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4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45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46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9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82" grpId="0" animBg="1"/>
    </p:bld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9298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0355" name="Picture 35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6" name="Picture 36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7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8" name="Picture 38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9" name="Picture 39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40361" name="Picture 41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2" name="Picture 42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3" name="Picture 43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4" name="Picture 44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5" name="Picture 45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3006" name="AutoShape 46"/>
          <p:cNvSpPr>
            <a:spLocks noChangeArrowheads="1"/>
          </p:cNvSpPr>
          <p:nvPr/>
        </p:nvSpPr>
        <p:spPr bwMode="auto">
          <a:xfrm rot="10800000">
            <a:off x="5638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6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6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0" y="4648200"/>
            <a:ext cx="15240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69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9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00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1307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3087" name="Picture 31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3088" name="Picture 32" descr="astr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3089" name="Picture 33" descr="ani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9400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1379" name="Picture 35" descr="automó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80" name="Picture 36" descr="mot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81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82" name="Picture 38" descr="automó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83" name="Picture 39" descr="volan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23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5266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2403" name="Picture 35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404" name="Picture 36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405" name="Picture 37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406" name="Picture 38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407" name="Picture 39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2680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2681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2682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2683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2684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52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52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52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52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52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80" grpId="0" animBg="1"/>
      <p:bldP spid="752681" grpId="0" animBg="1"/>
      <p:bldP spid="752682" grpId="0" animBg="1"/>
      <p:bldP spid="752683" grpId="0" animBg="1"/>
      <p:bldP spid="752684" grpId="0" animBg="1"/>
      <p:bldP spid="1353747" grpId="0" animBg="1"/>
      <p:bldP spid="1353748" grpId="0" animBg="1"/>
    </p:bld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3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3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6021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3427" name="Picture 35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428" name="Picture 36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429" name="Picture 37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430" name="Picture 38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431" name="Picture 39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43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43433" name="Picture 41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434" name="Picture 42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435" name="Picture 43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436" name="Picture 44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437" name="Picture 45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0238" name="AutoShape 46"/>
          <p:cNvSpPr>
            <a:spLocks noChangeArrowheads="1"/>
          </p:cNvSpPr>
          <p:nvPr/>
        </p:nvSpPr>
        <p:spPr bwMode="auto">
          <a:xfrm rot="10800000">
            <a:off x="4191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3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4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733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41" name="Rectangle 49"/>
          <p:cNvSpPr>
            <a:spLocks noChangeArrowheads="1"/>
          </p:cNvSpPr>
          <p:nvPr/>
        </p:nvSpPr>
        <p:spPr bwMode="auto">
          <a:xfrm>
            <a:off x="1066800" y="14859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42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43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44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3445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6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238" grpId="0" animBg="1"/>
    </p:bld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9502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4451" name="Picture 35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52" name="Picture 36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53" name="Picture 37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54" name="Picture 38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55" name="Picture 39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5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44457" name="Picture 41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58" name="Picture 42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59" name="Picture 43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60" name="Picture 44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61" name="Picture 45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5054" name="AutoShape 46"/>
          <p:cNvSpPr>
            <a:spLocks noChangeArrowheads="1"/>
          </p:cNvSpPr>
          <p:nvPr/>
        </p:nvSpPr>
        <p:spPr bwMode="auto">
          <a:xfrm rot="10800000">
            <a:off x="13716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6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6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65" name="Rectangle 49"/>
          <p:cNvSpPr>
            <a:spLocks noChangeArrowheads="1"/>
          </p:cNvSpPr>
          <p:nvPr/>
        </p:nvSpPr>
        <p:spPr bwMode="auto">
          <a:xfrm>
            <a:off x="1066800" y="14859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66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67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4468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9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54" grpId="0" animBg="1"/>
    </p:bld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9605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5475" name="Picture 35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76" name="Picture 36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77" name="Picture 37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78" name="Picture 38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79" name="Picture 39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548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45481" name="Picture 41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82" name="Picture 42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83" name="Picture 43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84" name="Picture 44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85" name="Picture 45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6078" name="AutoShape 46"/>
          <p:cNvSpPr>
            <a:spLocks noChangeArrowheads="1"/>
          </p:cNvSpPr>
          <p:nvPr/>
        </p:nvSpPr>
        <p:spPr bwMode="auto">
          <a:xfrm rot="10800000">
            <a:off x="2743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8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8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89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90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5491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9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78" grpId="0" animBg="1"/>
    </p:bld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4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9707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6499" name="Picture 35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500" name="Picture 36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501" name="Picture 37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502" name="Picture 38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503" name="Picture 39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50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46505" name="Picture 41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506" name="Picture 42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507" name="Picture 43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508" name="Picture 44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509" name="Picture 45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7102" name="AutoShape 46"/>
          <p:cNvSpPr>
            <a:spLocks noChangeArrowheads="1"/>
          </p:cNvSpPr>
          <p:nvPr/>
        </p:nvSpPr>
        <p:spPr bwMode="auto">
          <a:xfrm rot="10800000">
            <a:off x="55626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51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51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410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513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6514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9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102" grpId="0" animBg="1"/>
    </p:bld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4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4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4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4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4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4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9810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7523" name="Picture 35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524" name="Picture 36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525" name="Picture 37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526" name="Picture 38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527" name="Picture 39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52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47529" name="Picture 41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530" name="Picture 42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531" name="Picture 43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532" name="Picture 44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533" name="Picture 45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26" name="AutoShape 46"/>
          <p:cNvSpPr>
            <a:spLocks noChangeArrowheads="1"/>
          </p:cNvSpPr>
          <p:nvPr/>
        </p:nvSpPr>
        <p:spPr bwMode="auto">
          <a:xfrm rot="10800000">
            <a:off x="70104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3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371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3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7537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9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6" grpId="0" animBg="1"/>
    </p:bld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85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9912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8547" name="Picture 35" descr="cabezud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48" name="Picture 36" descr="sombrero de c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49" name="Picture 37" descr="sombrero de bru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50" name="Picture 38" descr="go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51" name="Picture 39" descr="gorr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95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5368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9571" name="Picture 35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72" name="Picture 36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73" name="Picture 37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002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74" name="Picture 38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5240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75" name="Picture 39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6002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704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3705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3706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3707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3708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53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53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53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53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53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704" grpId="0" animBg="1"/>
      <p:bldP spid="753705" grpId="0" animBg="1"/>
      <p:bldP spid="753706" grpId="0" animBg="1"/>
      <p:bldP spid="753707" grpId="0" animBg="1"/>
      <p:bldP spid="753708" grpId="0" animBg="1"/>
      <p:bldP spid="1353747" grpId="0" animBg="1"/>
      <p:bldP spid="1353748" grpId="0" animBg="1"/>
    </p:bld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5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6123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0595" name="Picture 35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6" name="Picture 36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7" name="Picture 37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002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8" name="Picture 38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5240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9" name="Picture 39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6002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50601" name="Picture 41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8768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2" name="Picture 4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768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3" name="Picture 43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8006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4" name="Picture 44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8006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5" name="Picture 45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8006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1262" name="AutoShape 46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0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0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62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09" name="Rectangle 49"/>
          <p:cNvSpPr>
            <a:spLocks noChangeArrowheads="1"/>
          </p:cNvSpPr>
          <p:nvPr/>
        </p:nvSpPr>
        <p:spPr bwMode="auto">
          <a:xfrm>
            <a:off x="1066800" y="14859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10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11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12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13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6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3867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111" name="Picture 31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2" name="Picture 32" descr="astr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3" name="Picture 33" descr="ani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6115" name="Picture 35" descr="regad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6" name="Picture 36" descr="almend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7" name="Picture 37" descr="astr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648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8" name="Picture 38" descr="ani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9" name="Picture 39" descr="1 eur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800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8696" name="AutoShape 40"/>
          <p:cNvSpPr>
            <a:spLocks noChangeArrowheads="1"/>
          </p:cNvSpPr>
          <p:nvPr/>
        </p:nvSpPr>
        <p:spPr bwMode="auto">
          <a:xfrm rot="10800000">
            <a:off x="41910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1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2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3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96" grpId="0" animBg="1"/>
    </p:bld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5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6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6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6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6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6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0014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1619" name="Picture 35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20" name="Picture 36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21" name="Picture 37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002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22" name="Picture 38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5240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23" name="Picture 39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6002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62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51625" name="Picture 41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8768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26" name="Picture 4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768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27" name="Picture 43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8006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28" name="Picture 44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8006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29" name="Picture 45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8006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0174" name="AutoShape 46"/>
          <p:cNvSpPr>
            <a:spLocks noChangeArrowheads="1"/>
          </p:cNvSpPr>
          <p:nvPr/>
        </p:nvSpPr>
        <p:spPr bwMode="auto">
          <a:xfrm rot="10800000">
            <a:off x="70104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63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63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362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633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634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635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1636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0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74" grpId="0" animBg="1"/>
    </p:bld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0117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2643" name="Picture 35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44" name="Picture 36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45" name="Picture 37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002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46" name="Picture 38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5240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47" name="Picture 39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6002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4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52649" name="Picture 41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8768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50" name="Picture 4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768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51" name="Picture 43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8006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52" name="Picture 44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8006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53" name="Picture 45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8006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1198" name="AutoShape 46"/>
          <p:cNvSpPr>
            <a:spLocks noChangeArrowheads="1"/>
          </p:cNvSpPr>
          <p:nvPr/>
        </p:nvSpPr>
        <p:spPr bwMode="auto">
          <a:xfrm rot="10800000">
            <a:off x="28194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5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5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57" name="Rectangle 50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58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2659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0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98" grpId="0" animBg="1"/>
    </p:bld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0219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3667" name="Picture 35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68" name="Picture 36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69" name="Picture 37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002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70" name="Picture 38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5240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71" name="Picture 39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6002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367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53673" name="Picture 41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8768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74" name="Picture 4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768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75" name="Picture 43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8006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76" name="Picture 44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8006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77" name="Picture 45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8006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2222" name="AutoShape 46"/>
          <p:cNvSpPr>
            <a:spLocks noChangeArrowheads="1"/>
          </p:cNvSpPr>
          <p:nvPr/>
        </p:nvSpPr>
        <p:spPr bwMode="auto">
          <a:xfrm rot="10800000">
            <a:off x="54864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7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8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81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3682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0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222" grpId="0" animBg="1"/>
    </p:bld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6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0322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4691" name="Picture 35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92" name="Picture 36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93" name="Picture 37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002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94" name="Picture 38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5240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95" name="Picture 39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6002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469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54697" name="Picture 41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8768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98" name="Picture 4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768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99" name="Picture 43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8006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700" name="Picture 44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8006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701" name="Picture 45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8006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3246" name="AutoShape 46"/>
          <p:cNvSpPr>
            <a:spLocks noChangeArrowheads="1"/>
          </p:cNvSpPr>
          <p:nvPr/>
        </p:nvSpPr>
        <p:spPr bwMode="auto">
          <a:xfrm rot="10800000">
            <a:off x="4191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70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70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8862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4705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0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46" grpId="0" animBg="1"/>
    </p:bld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6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57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0424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5715" name="Picture 35" descr="cabal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716" name="Picture 36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717" name="Picture 37" descr="caba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00200"/>
            <a:ext cx="1184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718" name="Picture 38" descr="caba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524000"/>
            <a:ext cx="106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719" name="Picture 39" descr="caba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600200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67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5470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6739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40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41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42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43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4728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4729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4730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4731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4732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54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54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54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54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54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28" grpId="0" animBg="1"/>
      <p:bldP spid="754729" grpId="0" animBg="1"/>
      <p:bldP spid="754730" grpId="0" animBg="1"/>
      <p:bldP spid="754731" grpId="0" animBg="1"/>
      <p:bldP spid="754732" grpId="0" animBg="1"/>
      <p:bldP spid="1353747" grpId="0" animBg="1"/>
      <p:bldP spid="1353748" grpId="0" animBg="1"/>
    </p:bld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6226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7763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64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65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66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67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776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57769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70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71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72" name="Picture 44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73" name="Picture 45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74" name="Picture 46" descr="letra_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2287" name="AutoShape 47"/>
          <p:cNvSpPr>
            <a:spLocks noChangeArrowheads="1"/>
          </p:cNvSpPr>
          <p:nvPr/>
        </p:nvSpPr>
        <p:spPr bwMode="auto">
          <a:xfrm rot="10800000">
            <a:off x="70866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76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77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3200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78" name="Rectangle 50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79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80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81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7782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6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87" grpId="0" animBg="1"/>
    </p:bld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7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0526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8787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88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89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90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91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9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58793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94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95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96" name="Picture 44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97" name="Picture 45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98" name="Picture 46" descr="letra_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5295" name="AutoShape 47"/>
          <p:cNvSpPr>
            <a:spLocks noChangeArrowheads="1"/>
          </p:cNvSpPr>
          <p:nvPr/>
        </p:nvSpPr>
        <p:spPr bwMode="auto">
          <a:xfrm rot="10800000">
            <a:off x="4191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800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801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4495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802" name="Rectangle 50"/>
          <p:cNvSpPr>
            <a:spLocks noChangeArrowheads="1"/>
          </p:cNvSpPr>
          <p:nvPr/>
        </p:nvSpPr>
        <p:spPr bwMode="auto">
          <a:xfrm>
            <a:off x="1066800" y="14859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803" name="Rectangle 51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804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8805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0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95" grpId="0" animBg="1"/>
    </p:bld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7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0629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9811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12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13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14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15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59817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18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19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20" name="Picture 44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21" name="Picture 45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822" name="Picture 46" descr="letra_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6319" name="AutoShape 47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824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825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826" name="Rectangle 50"/>
          <p:cNvSpPr>
            <a:spLocks noChangeArrowheads="1"/>
          </p:cNvSpPr>
          <p:nvPr/>
        </p:nvSpPr>
        <p:spPr bwMode="auto">
          <a:xfrm>
            <a:off x="1066800" y="14859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827" name="Rectangle 51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9828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0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319" grpId="0" animBg="1"/>
    </p:bld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0731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0835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6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7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8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9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60841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2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3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4" name="Picture 44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5" name="Picture 45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6" name="Picture 46" descr="letra_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7343" name="AutoShape 47"/>
          <p:cNvSpPr>
            <a:spLocks noChangeArrowheads="1"/>
          </p:cNvSpPr>
          <p:nvPr/>
        </p:nvSpPr>
        <p:spPr bwMode="auto">
          <a:xfrm rot="10800000">
            <a:off x="2743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48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49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1905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50" name="Rectangle 51"/>
          <p:cNvSpPr>
            <a:spLocks noChangeArrowheads="1"/>
          </p:cNvSpPr>
          <p:nvPr/>
        </p:nvSpPr>
        <p:spPr bwMode="auto">
          <a:xfrm>
            <a:off x="2514600" y="15494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51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0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3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6734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135" name="Picture 31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6" name="Picture 32" descr="astr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7" name="Picture 33" descr="ani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7139" name="Picture 35" descr="regad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0" name="Picture 36" descr="almend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1" name="Picture 37" descr="astr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648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2" name="Picture 38" descr="ani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3" name="Picture 39" descr="1 eur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800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7368" name="AutoShape 40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45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46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86000" y="4648200"/>
            <a:ext cx="1447800" cy="1600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47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48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6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68" grpId="0" animBg="1"/>
    </p:bld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0834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1859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60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61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62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63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6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61865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66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67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68" name="Picture 44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69" name="Picture 45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70" name="Picture 46" descr="letra_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7" name="AutoShape 47"/>
          <p:cNvSpPr>
            <a:spLocks noChangeArrowheads="1"/>
          </p:cNvSpPr>
          <p:nvPr/>
        </p:nvSpPr>
        <p:spPr bwMode="auto">
          <a:xfrm rot="10800000">
            <a:off x="5638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72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73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7239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874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0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7" grpId="0" animBg="1"/>
    </p:bld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28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0936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2883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84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85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86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87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38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5573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3907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908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909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910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911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5757" name="Rectangle 45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5758" name="Rectangle 46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5759" name="Rectangle 47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5760" name="Rectangle 48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5761" name="Rectangle 49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55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55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55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55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55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57" grpId="0" animBg="1"/>
      <p:bldP spid="755758" grpId="0" animBg="1"/>
      <p:bldP spid="755759" grpId="0" animBg="1"/>
      <p:bldP spid="755760" grpId="0" animBg="1"/>
      <p:bldP spid="755761" grpId="0" animBg="1"/>
      <p:bldP spid="1353747" grpId="0" animBg="1"/>
      <p:bldP spid="1353748" grpId="0" animBg="1"/>
    </p:bld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6328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4931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32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33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34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35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93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64937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38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39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40" name="Picture 44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41" name="Picture 45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42" name="Picture 46" descr="letra_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3311" name="AutoShape 47"/>
          <p:cNvSpPr>
            <a:spLocks noChangeArrowheads="1"/>
          </p:cNvSpPr>
          <p:nvPr/>
        </p:nvSpPr>
        <p:spPr bwMode="auto">
          <a:xfrm rot="10800000">
            <a:off x="4267200" y="32766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44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45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7239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46" name="Rectangle 50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47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48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49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50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6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311" grpId="0" animBg="1"/>
    </p:bld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1038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5955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56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57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58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59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596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65961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62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63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64" name="Picture 44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65" name="Picture 45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66" name="Picture 46" descr="letra_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0415" name="AutoShape 47"/>
          <p:cNvSpPr>
            <a:spLocks noChangeArrowheads="1"/>
          </p:cNvSpPr>
          <p:nvPr/>
        </p:nvSpPr>
        <p:spPr bwMode="auto">
          <a:xfrm rot="10800000">
            <a:off x="1447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68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69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70" name="Rectangle 50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71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72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5973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1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415" grpId="0" animBg="1"/>
    </p:bld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1141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6979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0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1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2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3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8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66985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6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7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8" name="Picture 44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9" name="Picture 45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90" name="Picture 46" descr="letra_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2590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92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93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1828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94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95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6996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1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39" grpId="0" animBg="1"/>
    </p:bld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79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1243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8003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004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005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006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007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800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68009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010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011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012" name="Picture 44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013" name="Picture 45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014" name="Picture 46" descr="letra_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2463" name="AutoShape 47"/>
          <p:cNvSpPr>
            <a:spLocks noChangeArrowheads="1"/>
          </p:cNvSpPr>
          <p:nvPr/>
        </p:nvSpPr>
        <p:spPr bwMode="auto">
          <a:xfrm rot="10800000">
            <a:off x="54864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8016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8017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4572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8018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8019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1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63" grpId="0" animBg="1"/>
    </p:bld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89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89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1346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9027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28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29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30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31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903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69033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34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35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36" name="Picture 44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37" name="Picture 45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38" name="Picture 46" descr="letra_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3487" name="AutoShape 47"/>
          <p:cNvSpPr>
            <a:spLocks noChangeArrowheads="1"/>
          </p:cNvSpPr>
          <p:nvPr/>
        </p:nvSpPr>
        <p:spPr bwMode="auto">
          <a:xfrm rot="10800000">
            <a:off x="70104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40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41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3200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9042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1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87" grpId="0" animBg="1"/>
    </p:bld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00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1448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0051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52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53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54" name="Picture 38" descr="let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55" name="Picture 39" descr="letr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5675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1075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6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7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8" name="Picture 39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9" name="Picture 40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77" name="Rectangle 41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6778" name="Rectangle 42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6779" name="Rectangle 43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6780" name="Rectangle 44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6781" name="Rectangle 45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56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5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56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56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56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77" grpId="0" animBg="1"/>
      <p:bldP spid="756778" grpId="0" animBg="1"/>
      <p:bldP spid="756779" grpId="0" animBg="1"/>
      <p:bldP spid="756780" grpId="0" animBg="1"/>
      <p:bldP spid="756781" grpId="0" animBg="1"/>
      <p:bldP spid="1353747" grpId="0" animBg="1"/>
      <p:bldP spid="135374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6837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159" name="Picture 31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0" name="Picture 32" descr="astr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33" descr="ani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8163" name="Picture 35" descr="regad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4" name="Picture 36" descr="almend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5" name="Picture 37" descr="astr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648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38" descr="ani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39" descr="1 eur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800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8392" name="AutoShape 40"/>
          <p:cNvSpPr>
            <a:spLocks noChangeArrowheads="1"/>
          </p:cNvSpPr>
          <p:nvPr/>
        </p:nvSpPr>
        <p:spPr bwMode="auto">
          <a:xfrm rot="10800000">
            <a:off x="61722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69" name="Rectangle 41">
            <a:hlinkClick r:id="" action="ppaction://noaction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70" name="Rectangle 42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886200" y="4648200"/>
            <a:ext cx="1447800" cy="1600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71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6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92" grpId="0" animBg="1"/>
    </p:bld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0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6430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2099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100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101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102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103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72105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106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107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108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109" name="Picture 45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110" name="Picture 46" descr="letra_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4335" name="AutoShape 47"/>
          <p:cNvSpPr>
            <a:spLocks noChangeArrowheads="1"/>
          </p:cNvSpPr>
          <p:nvPr/>
        </p:nvSpPr>
        <p:spPr bwMode="auto">
          <a:xfrm rot="10800000">
            <a:off x="42672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112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113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441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114" name="Rectangle 50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115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116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117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6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335" grpId="0" animBg="1"/>
    </p:bld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0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0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0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0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1550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3123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24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25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26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27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312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73129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30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31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32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33" name="Picture 45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34" name="Picture 46" descr="letra_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5535" name="AutoShape 47"/>
          <p:cNvSpPr>
            <a:spLocks noChangeArrowheads="1"/>
          </p:cNvSpPr>
          <p:nvPr/>
        </p:nvSpPr>
        <p:spPr bwMode="auto">
          <a:xfrm rot="10800000">
            <a:off x="55626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36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37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38" name="Rectangle 50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39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40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3141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1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535" grpId="0" animBg="1"/>
    </p:bld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1653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4147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48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49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50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51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415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74153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54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55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56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57" name="Picture 45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58" name="Picture 46" descr="letra_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6559" name="AutoShape 47"/>
          <p:cNvSpPr>
            <a:spLocks noChangeArrowheads="1"/>
          </p:cNvSpPr>
          <p:nvPr/>
        </p:nvSpPr>
        <p:spPr bwMode="auto">
          <a:xfrm rot="10800000">
            <a:off x="70866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60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61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1752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62" name="Rectangle 50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63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4164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1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59" grpId="0" animBg="1"/>
    </p:bld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1755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5171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72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73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74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75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517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75177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78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79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80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81" name="Picture 45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82" name="Picture 46" descr="letra_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7583" name="AutoShape 47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84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85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86" name="Rectangle 50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5187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1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83" grpId="0" animBg="1"/>
    </p:bld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1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1858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6195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96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97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98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99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20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76201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202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203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204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205" name="Picture 45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206" name="Picture 46" descr="letra_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7" name="AutoShape 47"/>
          <p:cNvSpPr>
            <a:spLocks noChangeArrowheads="1"/>
          </p:cNvSpPr>
          <p:nvPr/>
        </p:nvSpPr>
        <p:spPr bwMode="auto">
          <a:xfrm rot="10800000">
            <a:off x="2743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208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209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5715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6210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1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7" grpId="0" animBg="1"/>
    </p:bld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1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2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2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72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1960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7219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220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221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222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223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82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5778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8243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44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45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46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47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0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01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02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03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04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57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57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57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57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57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0" grpId="0" animBg="1"/>
      <p:bldP spid="757801" grpId="0" animBg="1"/>
      <p:bldP spid="757802" grpId="0" animBg="1"/>
      <p:bldP spid="757803" grpId="0" animBg="1"/>
      <p:bldP spid="757804" grpId="0" animBg="1"/>
      <p:bldP spid="1353747" grpId="0" animBg="1"/>
      <p:bldP spid="1353748" grpId="0" animBg="1"/>
    </p:bld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6533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9267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68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69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70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71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927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79273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74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75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76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77" name="Picture 45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78" name="Picture 46" descr="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359" name="AutoShape 47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80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81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1981200" y="4724400"/>
            <a:ext cx="1219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82" name="Rectangle 50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83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84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85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9286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6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59" grpId="0" animBg="1"/>
    </p:bld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2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2062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0291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92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93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94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95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9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80297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98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99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300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301" name="Picture 45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302" name="Picture 46" descr="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0655" name="AutoShape 47"/>
          <p:cNvSpPr>
            <a:spLocks noChangeArrowheads="1"/>
          </p:cNvSpPr>
          <p:nvPr/>
        </p:nvSpPr>
        <p:spPr bwMode="auto">
          <a:xfrm rot="10800000">
            <a:off x="2743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304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305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3200400" y="4724400"/>
            <a:ext cx="1219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306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307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308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0309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2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55" grpId="0" animBg="1"/>
    </p:bld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2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2165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1315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6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7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8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9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81321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2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3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4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5" name="Picture 45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6" name="Picture 46" descr="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1679" name="AutoShape 47"/>
          <p:cNvSpPr>
            <a:spLocks noChangeArrowheads="1"/>
          </p:cNvSpPr>
          <p:nvPr/>
        </p:nvSpPr>
        <p:spPr bwMode="auto">
          <a:xfrm rot="10800000">
            <a:off x="4191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28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29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7391400" y="4800600"/>
            <a:ext cx="1219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30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31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32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2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7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6939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183" name="Picture 31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4" name="Picture 32" descr="astr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5" name="Picture 33" descr="anill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2267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2339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40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41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42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43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4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82345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46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47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48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49" name="Picture 45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50" name="Picture 46" descr="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2703" name="AutoShape 47"/>
          <p:cNvSpPr>
            <a:spLocks noChangeArrowheads="1"/>
          </p:cNvSpPr>
          <p:nvPr/>
        </p:nvSpPr>
        <p:spPr bwMode="auto">
          <a:xfrm rot="10800000">
            <a:off x="5638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52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53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6019800" y="4724400"/>
            <a:ext cx="1219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54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2355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2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703" grpId="0" animBg="1"/>
    </p:bld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2370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3363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64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65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66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67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36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83369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70" name="Picture 42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71" name="Picture 43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72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73" name="Picture 45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74" name="Picture 46" descr="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3727" name="AutoShape 47"/>
          <p:cNvSpPr>
            <a:spLocks noChangeArrowheads="1"/>
          </p:cNvSpPr>
          <p:nvPr/>
        </p:nvSpPr>
        <p:spPr bwMode="auto">
          <a:xfrm rot="10800000">
            <a:off x="7086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76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77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4495800" y="4724400"/>
            <a:ext cx="1219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378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2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727" grpId="0" animBg="1"/>
    </p:bld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43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2472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4387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4388" name="Picture 36" descr="letr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4389" name="Picture 37" descr="letra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4390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4391" name="Picture 39" descr="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53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5880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5411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412" name="Picture 36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413" name="Picture 37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414" name="Picture 38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415" name="Picture 39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824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8825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8826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8827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8828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58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58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58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58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58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24" grpId="0" animBg="1"/>
      <p:bldP spid="758825" grpId="0" animBg="1"/>
      <p:bldP spid="758826" grpId="0" animBg="1"/>
      <p:bldP spid="758827" grpId="0" animBg="1"/>
      <p:bldP spid="758828" grpId="0" animBg="1"/>
      <p:bldP spid="1353747" grpId="0" animBg="1"/>
      <p:bldP spid="1353748" grpId="0" animBg="1"/>
    </p:bld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6635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6435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6436" name="Picture 36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6437" name="Picture 37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6438" name="Picture 38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6439" name="Picture 39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644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86441" name="Picture 41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6442" name="Picture 42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6443" name="Picture 43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6444" name="Picture 44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6445" name="Picture 45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6382" name="AutoShape 46"/>
          <p:cNvSpPr>
            <a:spLocks noChangeArrowheads="1"/>
          </p:cNvSpPr>
          <p:nvPr/>
        </p:nvSpPr>
        <p:spPr bwMode="auto">
          <a:xfrm rot="10800000">
            <a:off x="4191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4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4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49" name="Rectangle 49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50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51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52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6453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6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82" grpId="0" animBg="1"/>
    </p:bld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2574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7459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0" name="Picture 36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1" name="Picture 37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2" name="Picture 38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3" name="Picture 39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6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87465" name="Picture 41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6" name="Picture 42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7" name="Picture 43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8" name="Picture 44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69" name="Picture 45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5774" name="AutoShape 46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7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7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73" name="Rectangle 49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74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75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7476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2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74" grpId="0" animBg="1"/>
    </p:bld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2677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8483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484" name="Picture 36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485" name="Picture 37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486" name="Picture 38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487" name="Picture 39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848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88489" name="Picture 41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490" name="Picture 42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491" name="Picture 43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492" name="Picture 44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493" name="Picture 45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6798" name="AutoShape 46"/>
          <p:cNvSpPr>
            <a:spLocks noChangeArrowheads="1"/>
          </p:cNvSpPr>
          <p:nvPr/>
        </p:nvSpPr>
        <p:spPr bwMode="auto">
          <a:xfrm rot="10800000">
            <a:off x="27432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9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9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97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98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8499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2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98" grpId="0" animBg="1"/>
    </p:bld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4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2779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9507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9508" name="Picture 36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9509" name="Picture 37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9510" name="Picture 38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9511" name="Picture 39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951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89513" name="Picture 41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9514" name="Picture 42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9515" name="Picture 43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9516" name="Picture 44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9517" name="Picture 45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7822" name="AutoShape 46"/>
          <p:cNvSpPr>
            <a:spLocks noChangeArrowheads="1"/>
          </p:cNvSpPr>
          <p:nvPr/>
        </p:nvSpPr>
        <p:spPr bwMode="auto">
          <a:xfrm rot="10800000">
            <a:off x="5562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51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52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457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521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9522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2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822" grpId="0" animBg="1"/>
    </p:bld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2882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0531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2" name="Picture 36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3" name="Picture 37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4" name="Picture 38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5" name="Picture 39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053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90537" name="Picture 41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8" name="Picture 42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39" name="Picture 43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40" name="Picture 44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41" name="Picture 45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6" name="AutoShape 46"/>
          <p:cNvSpPr>
            <a:spLocks noChangeArrowheads="1"/>
          </p:cNvSpPr>
          <p:nvPr/>
        </p:nvSpPr>
        <p:spPr bwMode="auto">
          <a:xfrm rot="10800000">
            <a:off x="70104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4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4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1981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0545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2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6" grpId="0" animBg="1"/>
    </p:bld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2984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1555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6" name="Picture 36" descr="d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7" name="Picture 37" descr="diam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8" name="Picture 38" descr="es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9" name="Picture 39" descr="abre interrogac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1410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4111" name="Picture 31" descr="tije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112" name="Picture 32" descr="s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113" name="Picture 33" descr="serruc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25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5982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2579" name="Picture 35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0" name="Picture 36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1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2" name="Picture 38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9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83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48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9849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9850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9851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9852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59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59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59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59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59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48" grpId="0" animBg="1"/>
      <p:bldP spid="759849" grpId="0" animBg="1"/>
      <p:bldP spid="759850" grpId="0" animBg="1"/>
      <p:bldP spid="759851" grpId="0" animBg="1"/>
      <p:bldP spid="759852" grpId="0" animBg="1"/>
      <p:bldP spid="1353747" grpId="0" animBg="1"/>
      <p:bldP spid="1353748" grpId="0" animBg="1"/>
    </p:bld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5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6738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3603" name="Picture 35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604" name="Picture 36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605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606" name="Picture 38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9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607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360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93609" name="Picture 41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610" name="Picture 42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611" name="Picture 43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612" name="Picture 44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613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614" name="Picture 46" descr="abre parentesi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7" name="AutoShape 47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616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617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3352800" y="4648200"/>
            <a:ext cx="1219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618" name="Rectangle 50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619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620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621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3622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6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7" grpId="0" animBg="1"/>
    </p:bld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5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5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3086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4627" name="Picture 35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28" name="Picture 36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29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0" name="Picture 38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9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1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463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94633" name="Picture 41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4" name="Picture 42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5" name="Picture 43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6" name="Picture 44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7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638" name="Picture 46" descr="abre parentesi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95" name="AutoShape 47"/>
          <p:cNvSpPr>
            <a:spLocks noChangeArrowheads="1"/>
          </p:cNvSpPr>
          <p:nvPr/>
        </p:nvSpPr>
        <p:spPr bwMode="auto">
          <a:xfrm rot="10800000">
            <a:off x="27432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40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41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4495800" y="4724400"/>
            <a:ext cx="1219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42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43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44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4645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3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95" grpId="0" animBg="1"/>
    </p:bld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3189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5651" name="Picture 35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52" name="Picture 36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53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54" name="Picture 38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9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55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565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95657" name="Picture 41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58" name="Picture 42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59" name="Picture 43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60" name="Picture 44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61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62" name="Picture 46" descr="abre parentesi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919" name="AutoShape 47"/>
          <p:cNvSpPr>
            <a:spLocks noChangeArrowheads="1"/>
          </p:cNvSpPr>
          <p:nvPr/>
        </p:nvSpPr>
        <p:spPr bwMode="auto">
          <a:xfrm rot="10800000">
            <a:off x="4114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64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65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5943600" y="4572000"/>
            <a:ext cx="1219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66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67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5668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3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19" grpId="0" animBg="1"/>
    </p:bld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3291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6675" name="Picture 35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76" name="Picture 36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77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78" name="Picture 38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9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79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668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96681" name="Picture 41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82" name="Picture 42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83" name="Picture 43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84" name="Picture 44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85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86" name="Picture 46" descr="abre parentesi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943" name="AutoShape 47"/>
          <p:cNvSpPr>
            <a:spLocks noChangeArrowheads="1"/>
          </p:cNvSpPr>
          <p:nvPr/>
        </p:nvSpPr>
        <p:spPr bwMode="auto">
          <a:xfrm rot="10800000">
            <a:off x="5562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88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89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1752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90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6691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3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43" grpId="0" animBg="1"/>
    </p:bld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6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3394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7699" name="Picture 35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700" name="Picture 36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701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702" name="Picture 38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9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703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70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97705" name="Picture 41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706" name="Picture 42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707" name="Picture 43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708" name="Picture 44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709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710" name="Picture 46" descr="abre parentesi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967" name="AutoShape 47"/>
          <p:cNvSpPr>
            <a:spLocks noChangeArrowheads="1"/>
          </p:cNvSpPr>
          <p:nvPr/>
        </p:nvSpPr>
        <p:spPr bwMode="auto">
          <a:xfrm rot="10800000">
            <a:off x="6934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712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713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" y="4648200"/>
            <a:ext cx="13716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7714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3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67" grpId="0" animBg="1"/>
    </p:bld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6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6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6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6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7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7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7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7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7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7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7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7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87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3496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8723" name="Picture 35" descr="d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724" name="Picture 36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725" name="Picture 37" descr="mot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726" name="Picture 38" descr="letra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94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727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97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6085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9747" name="Picture 35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48" name="Picture 36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49" name="Picture 37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50" name="Picture 38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51" name="Picture 39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53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0872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0873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0874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0875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0876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6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6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6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6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6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72" grpId="0" animBg="1"/>
      <p:bldP spid="760873" grpId="0" animBg="1"/>
      <p:bldP spid="760874" grpId="0" animBg="1"/>
      <p:bldP spid="760875" grpId="0" animBg="1"/>
      <p:bldP spid="760876" grpId="0" animBg="1"/>
      <p:bldP spid="1353747" grpId="0" animBg="1"/>
      <p:bldP spid="1353748" grpId="0" animBg="1"/>
    </p:bld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6840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0771" name="Picture 35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72" name="Picture 36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73" name="Picture 37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74" name="Picture 38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1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75" name="Picture 39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077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00777" name="Picture 41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78" name="Picture 42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79" name="Picture 43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80" name="Picture 44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81" name="Picture 45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8430" name="AutoShape 46"/>
          <p:cNvSpPr>
            <a:spLocks noChangeArrowheads="1"/>
          </p:cNvSpPr>
          <p:nvPr/>
        </p:nvSpPr>
        <p:spPr bwMode="auto">
          <a:xfrm rot="10800000">
            <a:off x="70104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8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8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86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85" name="Rectangle 49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86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87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88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0789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6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430" grpId="0" animBg="1"/>
    </p:bld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3598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1795" name="Picture 35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6" name="Picture 36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7" name="Picture 37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8" name="Picture 38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1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9" name="Picture 39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01801" name="Picture 41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2" name="Picture 42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3" name="Picture 43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4" name="Picture 44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5" name="Picture 45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6014" name="AutoShape 46"/>
          <p:cNvSpPr>
            <a:spLocks noChangeArrowheads="1"/>
          </p:cNvSpPr>
          <p:nvPr/>
        </p:nvSpPr>
        <p:spPr bwMode="auto">
          <a:xfrm rot="10800000">
            <a:off x="13716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0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0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962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09" name="Rectangle 49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10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11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812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3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0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3970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31" name="Picture 31" descr="tije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2" name="Picture 32" descr="s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3" name="Picture 33" descr="serruc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1235" name="Picture 35" descr="país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6" name="Picture 36" descr="país_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7" name="Picture 37" descr="tijer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8" name="Picture 38" descr="sab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487680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9" name="Picture 39" descr="serruch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0" name="AutoShape 40"/>
          <p:cNvSpPr>
            <a:spLocks noChangeArrowheads="1"/>
          </p:cNvSpPr>
          <p:nvPr/>
        </p:nvSpPr>
        <p:spPr bwMode="auto">
          <a:xfrm rot="10800000">
            <a:off x="60960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1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2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20574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3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0" grpId="0" animBg="1"/>
    </p:bld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7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8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8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8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8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8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3701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2819" name="Picture 35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820" name="Picture 36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821" name="Picture 37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822" name="Picture 38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1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823" name="Picture 39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82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02825" name="Picture 41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826" name="Picture 42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827" name="Picture 43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828" name="Picture 44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829" name="Picture 45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7038" name="AutoShape 46"/>
          <p:cNvSpPr>
            <a:spLocks noChangeArrowheads="1"/>
          </p:cNvSpPr>
          <p:nvPr/>
        </p:nvSpPr>
        <p:spPr bwMode="auto">
          <a:xfrm rot="10800000">
            <a:off x="2743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83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83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715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833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834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835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3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038" grpId="0" animBg="1"/>
    </p:bld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3803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3843" name="Picture 35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44" name="Picture 36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45" name="Picture 37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46" name="Picture 38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1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47" name="Picture 39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84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03849" name="Picture 41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50" name="Picture 42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51" name="Picture 43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52" name="Picture 44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53" name="Picture 45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8062" name="AutoShape 46"/>
          <p:cNvSpPr>
            <a:spLocks noChangeArrowheads="1"/>
          </p:cNvSpPr>
          <p:nvPr/>
        </p:nvSpPr>
        <p:spPr bwMode="auto">
          <a:xfrm rot="10800000">
            <a:off x="4191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5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5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57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3858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3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62" grpId="0" animBg="1"/>
    </p:bld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3906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4867" name="Picture 35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68" name="Picture 36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69" name="Picture 37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70" name="Picture 38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1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71" name="Picture 39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487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04873" name="Picture 41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74" name="Picture 42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75" name="Picture 43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76" name="Picture 44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77" name="Picture 45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6" name="AutoShape 46"/>
          <p:cNvSpPr>
            <a:spLocks noChangeArrowheads="1"/>
          </p:cNvSpPr>
          <p:nvPr/>
        </p:nvSpPr>
        <p:spPr bwMode="auto">
          <a:xfrm rot="10800000">
            <a:off x="56388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7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8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239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4881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3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6" grpId="0" animBg="1"/>
    </p:bld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58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4008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5891" name="Picture 35" descr="calabaz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92" name="Picture 36" descr="calab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93" name="Picture 37" descr="lim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1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94" name="Picture 38" descr="rodaja de lim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1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95" name="Picture 39" descr="exprimid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8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69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6187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6915" name="Picture 36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1066800" y="16764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6916" name="Picture 37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6917" name="Picture 38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6918" name="Picture 39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6919" name="Picture 40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44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97" name="Rectangle 41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1898" name="Rectangle 42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1899" name="Rectangle 43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1900" name="Rectangle 44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1901" name="Rectangle 45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61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61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61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61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61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97" grpId="0" animBg="1"/>
      <p:bldP spid="761898" grpId="0" animBg="1"/>
      <p:bldP spid="761899" grpId="0" animBg="1"/>
      <p:bldP spid="761900" grpId="0" animBg="1"/>
      <p:bldP spid="761901" grpId="0" animBg="1"/>
      <p:bldP spid="1353747" grpId="0" animBg="1"/>
      <p:bldP spid="1353748" grpId="0" animBg="1"/>
    </p:bld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6942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7939" name="Picture 35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1066800" y="16764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40" name="Picture 36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41" name="Picture 37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42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43" name="Picture 39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44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794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07945" name="Picture 41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7315200" y="51816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46" name="Picture 42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47" name="Picture 43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48" name="Picture 44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49" name="Picture 45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54" name="AutoShape 46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5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5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239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53" name="Rectangle 49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54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55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56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7957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6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54" grpId="0" animBg="1"/>
    </p:bld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4110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8963" name="Picture 35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1066800" y="16764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64" name="Picture 36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65" name="Picture 37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66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67" name="Picture 39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44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896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08969" name="Picture 41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7315200" y="51816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70" name="Picture 42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71" name="Picture 43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72" name="Picture 44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73" name="Picture 45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1134" name="AutoShape 46"/>
          <p:cNvSpPr>
            <a:spLocks noChangeArrowheads="1"/>
          </p:cNvSpPr>
          <p:nvPr/>
        </p:nvSpPr>
        <p:spPr bwMode="auto">
          <a:xfrm rot="10800000">
            <a:off x="27432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7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7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77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78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79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8980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4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134" grpId="0" animBg="1"/>
    </p:bld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4213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9987" name="Picture 35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1066800" y="16764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88" name="Picture 36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89" name="Picture 37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90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91" name="Picture 39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44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99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09993" name="Picture 41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7315200" y="51816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94" name="Picture 42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95" name="Picture 43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96" name="Picture 44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97" name="Picture 45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2158" name="AutoShape 46"/>
          <p:cNvSpPr>
            <a:spLocks noChangeArrowheads="1"/>
          </p:cNvSpPr>
          <p:nvPr/>
        </p:nvSpPr>
        <p:spPr bwMode="auto">
          <a:xfrm rot="10800000">
            <a:off x="4191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999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00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0574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001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002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003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4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58" grpId="0" animBg="1"/>
    </p:bld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09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4315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1011" name="Picture 35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1066800" y="16764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1012" name="Picture 36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1013" name="Picture 37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1014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1015" name="Picture 39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44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101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11017" name="Picture 41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7315200" y="51816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1018" name="Picture 42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1019" name="Picture 43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1020" name="Picture 44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1021" name="Picture 45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3182" name="AutoShape 46"/>
          <p:cNvSpPr>
            <a:spLocks noChangeArrowheads="1"/>
          </p:cNvSpPr>
          <p:nvPr/>
        </p:nvSpPr>
        <p:spPr bwMode="auto">
          <a:xfrm rot="10800000">
            <a:off x="5562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102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102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562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1025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1026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4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82" grpId="0" animBg="1"/>
    </p:bld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4418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035" name="Picture 35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1066800" y="16764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6" name="Picture 36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7" name="Picture 37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8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9" name="Picture 39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44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12041" name="Picture 41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7315200" y="51816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2" name="Picture 42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3" name="Picture 43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4" name="Picture 44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5" name="Picture 45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4206" name="AutoShape 46"/>
          <p:cNvSpPr>
            <a:spLocks noChangeArrowheads="1"/>
          </p:cNvSpPr>
          <p:nvPr/>
        </p:nvSpPr>
        <p:spPr bwMode="auto">
          <a:xfrm rot="10800000">
            <a:off x="70104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4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4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49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4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2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24341" name="Group 21"/>
          <p:cNvGraphicFramePr>
            <a:graphicFrameLocks noGrp="1"/>
          </p:cNvGraphicFramePr>
          <p:nvPr/>
        </p:nvGraphicFramePr>
        <p:xfrm>
          <a:off x="1524000" y="1397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75" name="Picture 31" descr="tomate"/>
          <p:cNvPicPr>
            <a:picLocks noChangeAspect="1" noChangeArrowheads="1"/>
          </p:cNvPicPr>
          <p:nvPr/>
        </p:nvPicPr>
        <p:blipFill>
          <a:blip r:embed="rId2"/>
          <a:srcRect t="11810" b="9448"/>
          <a:stretch>
            <a:fillRect/>
          </a:stretch>
        </p:blipFill>
        <p:spPr bwMode="auto">
          <a:xfrm>
            <a:off x="3810000" y="1905000"/>
            <a:ext cx="1371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 descr="ru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33" descr="glob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8" name="Rectangle 35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179" name="Picture 36" descr="tomate"/>
          <p:cNvPicPr>
            <a:picLocks noChangeAspect="1" noChangeArrowheads="1"/>
          </p:cNvPicPr>
          <p:nvPr/>
        </p:nvPicPr>
        <p:blipFill>
          <a:blip r:embed="rId2"/>
          <a:srcRect t="11810" b="9448"/>
          <a:stretch>
            <a:fillRect/>
          </a:stretch>
        </p:blipFill>
        <p:spPr bwMode="auto">
          <a:xfrm>
            <a:off x="3962400" y="4953000"/>
            <a:ext cx="1371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37" descr="ru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38" descr="glob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39" descr="aceitun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40" descr="1 eu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361" name="AutoShape 41"/>
          <p:cNvSpPr>
            <a:spLocks noChangeArrowheads="1"/>
          </p:cNvSpPr>
          <p:nvPr/>
        </p:nvSpPr>
        <p:spPr bwMode="auto">
          <a:xfrm rot="10800000">
            <a:off x="6172200" y="35052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4362" name="Rectangle 42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572000"/>
            <a:ext cx="8305800" cy="1981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86" name="Rectangle 43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87" name="Rectangle 44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88" name="Rectangle 45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61" grpId="0" animBg="1"/>
      <p:bldP spid="8243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7042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255" name="Picture 31" descr="tije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6" name="Picture 32" descr="s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7" name="Picture 33" descr="serruc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2259" name="Picture 35" descr="país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0" name="Picture 36" descr="país_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1" name="Picture 37" descr="tijer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2" name="Picture 38" descr="sab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487680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3" name="Picture 39" descr="serruch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0" name="AutoShape 40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6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6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68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7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0" grpId="0" animBg="1"/>
    </p:bld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4520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3059" name="Picture 35" descr="abeja"/>
          <p:cNvPicPr>
            <a:picLocks noChangeAspect="1" noChangeArrowheads="1"/>
          </p:cNvPicPr>
          <p:nvPr/>
        </p:nvPicPr>
        <p:blipFill>
          <a:blip r:embed="rId2"/>
          <a:srcRect t="16536" b="16536"/>
          <a:stretch>
            <a:fillRect/>
          </a:stretch>
        </p:blipFill>
        <p:spPr bwMode="auto">
          <a:xfrm>
            <a:off x="1066800" y="1676400"/>
            <a:ext cx="1219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60" name="Picture 36" descr="ov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61" name="Picture 37" descr="or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62" name="Picture 38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63" name="Picture 39" descr="limó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44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6290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4083" name="Picture 35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84" name="Picture 36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85" name="Picture 37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86" name="Picture 38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87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2920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2921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2922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2923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2924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62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62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62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62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62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920" grpId="0" animBg="1"/>
      <p:bldP spid="762921" grpId="0" animBg="1"/>
      <p:bldP spid="762922" grpId="0" animBg="1"/>
      <p:bldP spid="762923" grpId="0" animBg="1"/>
      <p:bldP spid="762924" grpId="0" animBg="1"/>
      <p:bldP spid="1353747" grpId="0" animBg="1"/>
      <p:bldP spid="1353748" grpId="0" animBg="1"/>
    </p:bld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0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7045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5107" name="Picture 35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08" name="Picture 36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09" name="Picture 37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10" name="Picture 38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11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11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15113" name="Picture 41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14" name="Picture 42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15" name="Picture 43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16" name="Picture 44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17" name="Picture 45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0478" name="AutoShape 46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11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12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121" name="Rectangle 49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122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123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124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5125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7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78" grpId="0" animBg="1"/>
    </p:bld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0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4622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6131" name="Picture 35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32" name="Picture 36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33" name="Picture 37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34" name="Picture 38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35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13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16137" name="Picture 41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38" name="Picture 42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39" name="Picture 43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40" name="Picture 44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41" name="Picture 45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6254" name="AutoShape 46"/>
          <p:cNvSpPr>
            <a:spLocks noChangeArrowheads="1"/>
          </p:cNvSpPr>
          <p:nvPr/>
        </p:nvSpPr>
        <p:spPr bwMode="auto">
          <a:xfrm rot="10800000">
            <a:off x="28194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4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4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860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45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46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47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6148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4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54" grpId="0" animBg="1"/>
    </p:bld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4725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7155" name="Picture 35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56" name="Picture 36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57" name="Picture 37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58" name="Picture 38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59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16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17161" name="Picture 41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62" name="Picture 42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63" name="Picture 43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64" name="Picture 44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65" name="Picture 45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7278" name="AutoShape 46"/>
          <p:cNvSpPr>
            <a:spLocks noChangeArrowheads="1"/>
          </p:cNvSpPr>
          <p:nvPr/>
        </p:nvSpPr>
        <p:spPr bwMode="auto">
          <a:xfrm rot="10800000">
            <a:off x="4191000" y="3048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6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6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410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69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70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7171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4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78" grpId="0" animBg="1"/>
    </p:bld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4827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8179" name="Picture 35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80" name="Picture 36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81" name="Picture 37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82" name="Picture 38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83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8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18185" name="Picture 41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86" name="Picture 42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87" name="Picture 43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88" name="Picture 44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89" name="Picture 45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8302" name="AutoShape 46"/>
          <p:cNvSpPr>
            <a:spLocks noChangeArrowheads="1"/>
          </p:cNvSpPr>
          <p:nvPr/>
        </p:nvSpPr>
        <p:spPr bwMode="auto">
          <a:xfrm rot="10800000">
            <a:off x="5715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9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9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93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8194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4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302" grpId="0" animBg="1"/>
    </p:bld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1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4930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9203" name="Picture 35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204" name="Picture 36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205" name="Picture 37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206" name="Picture 38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207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20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19209" name="Picture 41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210" name="Picture 42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211" name="Picture 43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212" name="Picture 44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213" name="Picture 45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6" name="AutoShape 46"/>
          <p:cNvSpPr>
            <a:spLocks noChangeArrowheads="1"/>
          </p:cNvSpPr>
          <p:nvPr/>
        </p:nvSpPr>
        <p:spPr bwMode="auto">
          <a:xfrm rot="10800000">
            <a:off x="7086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21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21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886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9217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4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6" grpId="0" animBg="1"/>
    </p:bld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1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1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1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1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1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02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5032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0227" name="Picture 35" descr="lectu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28" name="Picture 36" descr="li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29" name="Picture 37" descr="vaso de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30" name="Picture 38" descr="beb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31" name="Picture 39" descr="cálido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12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6392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1251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252" name="Picture 36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253" name="Picture 37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254" name="Picture 38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5511800" y="1752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255" name="Picture 39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3944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3945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3946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3947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3948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63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63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63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63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63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44" grpId="0" animBg="1"/>
      <p:bldP spid="763945" grpId="0" animBg="1"/>
      <p:bldP spid="763946" grpId="0" animBg="1"/>
      <p:bldP spid="763947" grpId="0" animBg="1"/>
      <p:bldP spid="763948" grpId="0" animBg="1"/>
      <p:bldP spid="1353747" grpId="0" animBg="1"/>
      <p:bldP spid="1353748" grpId="0" animBg="1"/>
    </p:bld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7147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2275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6" name="Picture 36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7" name="Picture 37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8" name="Picture 38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5511800" y="1752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9" name="Picture 39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22281" name="Picture 41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2" name="Picture 42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3" name="Picture 43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4" name="Picture 44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838200" y="5181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5" name="Picture 45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1502" name="AutoShape 46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8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8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315200" y="4724400"/>
            <a:ext cx="12954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89" name="Rectangle 49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90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91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92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93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7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50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7144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279" name="Picture 31" descr="tije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0" name="Picture 32" descr="s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1" name="Picture 33" descr="serruc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3283" name="Picture 35" descr="país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4" name="Picture 36" descr="país_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5" name="Picture 37" descr="tijer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6" name="Picture 38" descr="sab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487680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7" name="Picture 39" descr="serruch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1464" name="AutoShape 40"/>
          <p:cNvSpPr>
            <a:spLocks noChangeArrowheads="1"/>
          </p:cNvSpPr>
          <p:nvPr/>
        </p:nvSpPr>
        <p:spPr bwMode="auto">
          <a:xfrm rot="10800000">
            <a:off x="41910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8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9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5486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91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7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64" grpId="0" animBg="1"/>
    </p:bld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2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5134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3299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300" name="Picture 36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301" name="Picture 37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302" name="Picture 38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5511800" y="1752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303" name="Picture 39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30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23305" name="Picture 41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306" name="Picture 42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307" name="Picture 43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308" name="Picture 44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838200" y="5181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309" name="Picture 45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1374" name="AutoShape 46"/>
          <p:cNvSpPr>
            <a:spLocks noChangeArrowheads="1"/>
          </p:cNvSpPr>
          <p:nvPr/>
        </p:nvSpPr>
        <p:spPr bwMode="auto">
          <a:xfrm rot="10800000">
            <a:off x="2743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31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31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867400" y="4724400"/>
            <a:ext cx="12954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313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314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315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3316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5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74" grpId="0" animBg="1"/>
    </p:bld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2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2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2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2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2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2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2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5237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4323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324" name="Picture 36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325" name="Picture 37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326" name="Picture 38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5511800" y="1752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327" name="Picture 39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32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24329" name="Picture 41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330" name="Picture 42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331" name="Picture 43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332" name="Picture 44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838200" y="5181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333" name="Picture 45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2398" name="AutoShape 46"/>
          <p:cNvSpPr>
            <a:spLocks noChangeArrowheads="1"/>
          </p:cNvSpPr>
          <p:nvPr/>
        </p:nvSpPr>
        <p:spPr bwMode="auto">
          <a:xfrm rot="10800000">
            <a:off x="5638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3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3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724400"/>
            <a:ext cx="12954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37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38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4339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5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98" grpId="0" animBg="1"/>
    </p:bld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5339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5347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48" name="Picture 36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49" name="Picture 37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50" name="Picture 38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5511800" y="1752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51" name="Picture 39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35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25353" name="Picture 41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54" name="Picture 42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55" name="Picture 43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56" name="Picture 44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838200" y="5181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57" name="Picture 45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3422" name="AutoShape 46"/>
          <p:cNvSpPr>
            <a:spLocks noChangeArrowheads="1"/>
          </p:cNvSpPr>
          <p:nvPr/>
        </p:nvSpPr>
        <p:spPr bwMode="auto">
          <a:xfrm rot="10800000">
            <a:off x="7086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5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6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4114800" y="4495800"/>
            <a:ext cx="12954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61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5362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5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422" grpId="0" animBg="1"/>
    </p:bld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5442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6371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72" name="Picture 36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73" name="Picture 37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74" name="Picture 38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5511800" y="1752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75" name="Picture 39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637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26377" name="Picture 41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78" name="Picture 42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79" name="Picture 43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80" name="Picture 44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838200" y="5181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81" name="Picture 45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4446" name="AutoShape 46"/>
          <p:cNvSpPr>
            <a:spLocks noChangeArrowheads="1"/>
          </p:cNvSpPr>
          <p:nvPr/>
        </p:nvSpPr>
        <p:spPr bwMode="auto">
          <a:xfrm rot="10800000">
            <a:off x="4191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8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8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648200"/>
            <a:ext cx="12954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6385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5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46" grpId="0" animBg="1"/>
    </p:bld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73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5544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7395" name="Picture 35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7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7396" name="Picture 36" descr="diam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7397" name="Picture 37" descr="esf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7398" name="Picture 38" descr="bandera_18"/>
          <p:cNvPicPr>
            <a:picLocks noChangeAspect="1" noChangeArrowheads="1"/>
          </p:cNvPicPr>
          <p:nvPr/>
        </p:nvPicPr>
        <p:blipFill>
          <a:blip r:embed="rId5"/>
          <a:srcRect t="9448" b="11810"/>
          <a:stretch>
            <a:fillRect/>
          </a:stretch>
        </p:blipFill>
        <p:spPr bwMode="auto">
          <a:xfrm>
            <a:off x="5511800" y="1752600"/>
            <a:ext cx="106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7399" name="Picture 39" descr="banderaaz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3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4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4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4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4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84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6494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8419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420" name="Picture 36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421" name="Picture 37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422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423" name="Picture 39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4968" name="Rectangle 40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4969" name="Rectangle 4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4970" name="Rectangle 42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4971" name="Rectangle 4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4972" name="Rectangle 4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64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64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64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64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64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68" grpId="0" animBg="1"/>
      <p:bldP spid="764969" grpId="0" animBg="1"/>
      <p:bldP spid="764970" grpId="0" animBg="1"/>
      <p:bldP spid="764971" grpId="0" animBg="1"/>
      <p:bldP spid="764972" grpId="0" animBg="1"/>
      <p:bldP spid="1353747" grpId="0" animBg="1"/>
      <p:bldP spid="1353748" grpId="0" animBg="1"/>
    </p:bld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7250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9443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44" name="Picture 36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45" name="Picture 37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46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47" name="Picture 39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944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29449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50" name="Picture 42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7467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51" name="Picture 43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52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53" name="Picture 45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2526" name="AutoShape 46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55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56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57" name="Rectangle 49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58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59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60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9461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7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526" grpId="0" animBg="1"/>
    </p:bld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5646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0467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68" name="Picture 36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69" name="Picture 37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70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71" name="Picture 39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047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30473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74" name="Picture 42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7467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75" name="Picture 43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76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77" name="Picture 45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6494" name="AutoShape 46"/>
          <p:cNvSpPr>
            <a:spLocks noChangeArrowheads="1"/>
          </p:cNvSpPr>
          <p:nvPr/>
        </p:nvSpPr>
        <p:spPr bwMode="auto">
          <a:xfrm rot="10800000">
            <a:off x="27432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79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80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5720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81" name="Rectangle 50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82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83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0484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5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94" grpId="0" animBg="1"/>
    </p:bld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4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5749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1491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92" name="Picture 36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93" name="Picture 37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94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95" name="Picture 39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96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31497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98" name="Picture 42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7467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99" name="Picture 43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500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501" name="Picture 45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7518" name="AutoShape 46"/>
          <p:cNvSpPr>
            <a:spLocks noChangeArrowheads="1"/>
          </p:cNvSpPr>
          <p:nvPr/>
        </p:nvSpPr>
        <p:spPr bwMode="auto">
          <a:xfrm rot="10800000">
            <a:off x="4191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503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504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505" name="Rectangle 51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506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1507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5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518" grpId="0" animBg="1"/>
    </p:bld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4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5851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2515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6" name="Picture 36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7" name="Picture 37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8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9" name="Picture 39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32521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2" name="Picture 42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7467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3" name="Picture 43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4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5" name="Picture 45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8542" name="AutoShape 46"/>
          <p:cNvSpPr>
            <a:spLocks noChangeArrowheads="1"/>
          </p:cNvSpPr>
          <p:nvPr/>
        </p:nvSpPr>
        <p:spPr bwMode="auto">
          <a:xfrm rot="10800000">
            <a:off x="57150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27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28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54102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29" name="Rectangle 52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30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5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4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7246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4303" name="Picture 31" descr="tije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4" name="Picture 32" descr="s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5" name="Picture 33" descr="serruc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5954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3539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40" name="Picture 36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41" name="Picture 37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42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43" name="Picture 39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54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33545" name="Picture 41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46" name="Picture 42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74676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47" name="Picture 43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48" name="Picture 44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49" name="Picture 45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6" name="AutoShape 46"/>
          <p:cNvSpPr>
            <a:spLocks noChangeArrowheads="1"/>
          </p:cNvSpPr>
          <p:nvPr/>
        </p:nvSpPr>
        <p:spPr bwMode="auto">
          <a:xfrm rot="10800000">
            <a:off x="70104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51" name="Rectangle 47">
            <a:hlinkClick r:id="rId7" action="ppaction://hlinksldjump">
              <a:snd r:embed="rId8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52" name="Rectangle 48">
            <a:hlinkClick r:id="" action="ppaction://hlinkshowjump?jump=nextslide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3886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553" name="Rectangle 53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5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6" grpId="0" animBg="1"/>
    </p:bld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45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6056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4563" name="Picture 35" descr="letra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64" name="Picture 36" descr="letra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25088">
            <a:off x="2667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65" name="Picture 37" descr="l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66" name="Picture 38" descr="letr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67" name="Picture 39" descr="ar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5572" name="Text Box 22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765975" name="Group 23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5587" name="Picture 37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88" name="Picture 38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89" name="Picture 39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90" name="Picture 40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91" name="Picture 41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5994" name="Rectangle 42"/>
          <p:cNvSpPr>
            <a:spLocks noChangeArrowheads="1"/>
          </p:cNvSpPr>
          <p:nvPr/>
        </p:nvSpPr>
        <p:spPr bwMode="auto">
          <a:xfrm>
            <a:off x="10414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5995" name="Rectangle 43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5996" name="Rectangle 44"/>
          <p:cNvSpPr>
            <a:spLocks noChangeArrowheads="1"/>
          </p:cNvSpPr>
          <p:nvPr/>
        </p:nvSpPr>
        <p:spPr bwMode="auto">
          <a:xfrm>
            <a:off x="3937000" y="14478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5997" name="Rectangle 45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5998" name="Rectangle 46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765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765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765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65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765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94" grpId="0" animBg="1"/>
      <p:bldP spid="765995" grpId="0" animBg="1"/>
      <p:bldP spid="765996" grpId="0" animBg="1"/>
      <p:bldP spid="765997" grpId="0" animBg="1"/>
      <p:bldP spid="765998" grpId="0" animBg="1"/>
      <p:bldP spid="1353747" grpId="0" animBg="1"/>
      <p:bldP spid="1353748" grpId="0" animBg="1"/>
    </p:bld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596" name="Text Box 22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173527" name="Group 23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6611" name="Picture 37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612" name="Picture 38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613" name="Picture 39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614" name="Picture 40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615" name="Picture 41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616" name="Rectangle 42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36617" name="Picture 43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618" name="Picture 44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619" name="Picture 45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620" name="Picture 46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621" name="Picture 47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622" name="Picture 48" descr="abre admirac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3553" name="AutoShape 49"/>
          <p:cNvSpPr>
            <a:spLocks noChangeArrowheads="1"/>
          </p:cNvSpPr>
          <p:nvPr/>
        </p:nvSpPr>
        <p:spPr bwMode="auto">
          <a:xfrm rot="10800000">
            <a:off x="13716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624" name="Rectangle 50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625" name="Rectangle 51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7162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626" name="Rectangle 52"/>
          <p:cNvSpPr>
            <a:spLocks noChangeArrowheads="1"/>
          </p:cNvSpPr>
          <p:nvPr/>
        </p:nvSpPr>
        <p:spPr bwMode="auto">
          <a:xfrm>
            <a:off x="10668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627" name="Rectangle 53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628" name="Rectangle 54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629" name="Rectangle 55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6630" name="Rectangle 56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7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53" grpId="0" animBg="1"/>
    </p:bld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61589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7635" name="Picture 35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36" name="Picture 36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37" name="Picture 37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38" name="Picture 38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39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40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37641" name="Picture 41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42" name="Picture 42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43" name="Picture 43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44" name="Picture 44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45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46" name="Picture 46" descr="abre admirac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1615" name="AutoShape 47"/>
          <p:cNvSpPr>
            <a:spLocks noChangeArrowheads="1"/>
          </p:cNvSpPr>
          <p:nvPr/>
        </p:nvSpPr>
        <p:spPr bwMode="auto">
          <a:xfrm rot="10800000">
            <a:off x="69342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48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3810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49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16002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50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51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52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7653" name="Rectangle 54"/>
          <p:cNvSpPr>
            <a:spLocks noChangeArrowheads="1"/>
          </p:cNvSpPr>
          <p:nvPr/>
        </p:nvSpPr>
        <p:spPr bwMode="auto">
          <a:xfrm>
            <a:off x="68580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6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615" grpId="0" animBg="1"/>
    </p:bld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62613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8659" name="Picture 35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60" name="Picture 36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61" name="Picture 37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62" name="Picture 38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63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64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38665" name="Picture 41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66" name="Picture 42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67" name="Picture 43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68" name="Picture 44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69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70" name="Picture 46" descr="abre admirac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2639" name="AutoShape 47"/>
          <p:cNvSpPr>
            <a:spLocks noChangeArrowheads="1"/>
          </p:cNvSpPr>
          <p:nvPr/>
        </p:nvSpPr>
        <p:spPr bwMode="auto">
          <a:xfrm rot="10800000">
            <a:off x="2819400" y="3200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72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3810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73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4191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74" name="Rectangle 51"/>
          <p:cNvSpPr>
            <a:spLocks noChangeArrowheads="1"/>
          </p:cNvSpPr>
          <p:nvPr/>
        </p:nvSpPr>
        <p:spPr bwMode="auto">
          <a:xfrm>
            <a:off x="25146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75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8676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6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639" grpId="0" animBg="1"/>
    </p:bld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63637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9683" name="Picture 35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84" name="Picture 36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85" name="Picture 37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86" name="Picture 38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87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9688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39689" name="Picture 41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90" name="Picture 42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91" name="Picture 43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92" name="Picture 44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93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94" name="Picture 46" descr="abre admirac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3663" name="AutoShape 47"/>
          <p:cNvSpPr>
            <a:spLocks noChangeArrowheads="1"/>
          </p:cNvSpPr>
          <p:nvPr/>
        </p:nvSpPr>
        <p:spPr bwMode="auto">
          <a:xfrm rot="10800000">
            <a:off x="56388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96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3810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97" name="Rectangle 49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5715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98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9699" name="Rectangle 53"/>
          <p:cNvSpPr>
            <a:spLocks noChangeArrowheads="1"/>
          </p:cNvSpPr>
          <p:nvPr/>
        </p:nvSpPr>
        <p:spPr bwMode="auto">
          <a:xfrm>
            <a:off x="5410200" y="1524000"/>
            <a:ext cx="12192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6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63" grpId="0" animBg="1"/>
    </p:bld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6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64661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40707" name="Picture 35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708" name="Picture 36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709" name="Picture 37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710" name="Picture 38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711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0712" name="Rectangle 40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40713" name="Picture 41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714" name="Picture 42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715" name="Picture 43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716" name="Picture 44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717" name="Picture 45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718" name="Picture 46" descr="abre admirac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4687" name="AutoShape 47"/>
          <p:cNvSpPr>
            <a:spLocks noChangeArrowheads="1"/>
          </p:cNvSpPr>
          <p:nvPr/>
        </p:nvSpPr>
        <p:spPr bwMode="auto">
          <a:xfrm rot="10800000">
            <a:off x="4191000" y="3124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720" name="Rectangle 48">
            <a:hlinkClick r:id="rId8" action="ppaction://hlinksldjump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3810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721" name="Rectangle 49">
            <a:hlinkClick r:id="" action="ppaction://hlinkshowjump?jump=nextslide">
              <a:snd r:embed="rId10" name="applause.wav"/>
            </a:hlinkClick>
          </p:cNvPr>
          <p:cNvSpPr>
            <a:spLocks noChangeArrowheads="1"/>
          </p:cNvSpPr>
          <p:nvPr/>
        </p:nvSpPr>
        <p:spPr bwMode="auto">
          <a:xfrm>
            <a:off x="2971800" y="4800600"/>
            <a:ext cx="12954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0722" name="Rectangle 52"/>
          <p:cNvSpPr>
            <a:spLocks noChangeArrowheads="1"/>
          </p:cNvSpPr>
          <p:nvPr/>
        </p:nvSpPr>
        <p:spPr bwMode="auto">
          <a:xfrm>
            <a:off x="3962400" y="1524000"/>
            <a:ext cx="1295400" cy="1287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6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87" grpId="0" animBg="1"/>
    </p:bld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5683" name="Rectangle 19"/>
          <p:cNvSpPr>
            <a:spLocks noChangeArrowheads="1"/>
          </p:cNvSpPr>
          <p:nvPr/>
        </p:nvSpPr>
        <p:spPr bwMode="auto">
          <a:xfrm>
            <a:off x="6553200" y="838200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17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5</a:t>
            </a:r>
          </a:p>
        </p:txBody>
      </p:sp>
      <p:graphicFrame>
        <p:nvGraphicFramePr>
          <p:cNvPr id="1265685" name="Group 21"/>
          <p:cNvGraphicFramePr>
            <a:graphicFrameLocks noGrp="1"/>
          </p:cNvGraphicFramePr>
          <p:nvPr/>
        </p:nvGraphicFramePr>
        <p:xfrm>
          <a:off x="1016000" y="1397000"/>
          <a:ext cx="7162800" cy="149860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41731" name="Picture 35" descr="abre paren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32" name="Picture 36" descr="abre adm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33" name="Picture 37" descr="abre interrog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34" name="Picture 38" descr="abre interrog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35" name="Picture 39" descr="abre parente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36" name="Picture 50" descr="celebrar_1"/>
          <p:cNvPicPr>
            <a:picLocks noChangeAspect="1" noChangeArrowheads="1"/>
          </p:cNvPicPr>
          <p:nvPr/>
        </p:nvPicPr>
        <p:blipFill>
          <a:blip r:embed="rId7"/>
          <a:srcRect t="18898"/>
          <a:stretch>
            <a:fillRect/>
          </a:stretch>
        </p:blipFill>
        <p:spPr bwMode="auto">
          <a:xfrm>
            <a:off x="3124200" y="32766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73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9070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173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6388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6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83" grpId="0" animBg="1"/>
    </p:bld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rgbClr val="FFCC00">
              <a:alpha val="0"/>
            </a:srgbClr>
          </a:solidFill>
          <a:ln w="317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>
              <a:latin typeface="Century Gothic" pitchFamily="34" charset="0"/>
            </a:endParaRPr>
          </a:p>
          <a:p>
            <a:endParaRPr lang="es-ES" sz="2000">
              <a:latin typeface="Century Gothic" pitchFamily="34" charset="0"/>
            </a:endParaRPr>
          </a:p>
          <a:p>
            <a:endParaRPr lang="es-ES" sz="2400">
              <a:latin typeface="Century Gothic" pitchFamily="34" charset="0"/>
            </a:endParaRPr>
          </a:p>
        </p:txBody>
      </p:sp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5715000"/>
          </a:xfrm>
          <a:prstGeom prst="rect">
            <a:avLst/>
          </a:prstGeom>
          <a:solidFill>
            <a:srgbClr val="C0C0C0"/>
          </a:solidFill>
          <a:ln w="254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5000"/>
              </a:lnSpc>
            </a:pPr>
            <a:endParaRPr lang="es-ES" sz="4800">
              <a:solidFill>
                <a:srgbClr val="CC3300"/>
              </a:solidFill>
              <a:latin typeface="Century Gothic" pitchFamily="34" charset="0"/>
            </a:endParaRPr>
          </a:p>
          <a:p>
            <a:pPr>
              <a:lnSpc>
                <a:spcPct val="115000"/>
              </a:lnSpc>
            </a:pPr>
            <a:endParaRPr lang="es-ES" sz="4800">
              <a:solidFill>
                <a:srgbClr val="CC3300"/>
              </a:solidFill>
              <a:latin typeface="Century Gothic" pitchFamily="34" charset="0"/>
            </a:endParaRPr>
          </a:p>
          <a:p>
            <a:pPr>
              <a:lnSpc>
                <a:spcPct val="115000"/>
              </a:lnSpc>
            </a:pPr>
            <a:endParaRPr lang="es-ES" sz="4000">
              <a:solidFill>
                <a:srgbClr val="800000"/>
              </a:solidFill>
              <a:latin typeface="Century Gothic" pitchFamily="34" charset="0"/>
            </a:endParaRPr>
          </a:p>
        </p:txBody>
      </p:sp>
      <p:sp>
        <p:nvSpPr>
          <p:cNvPr id="542724" name="Rectangle 4"/>
          <p:cNvSpPr>
            <a:spLocks noChangeArrowheads="1"/>
          </p:cNvSpPr>
          <p:nvPr/>
        </p:nvSpPr>
        <p:spPr bwMode="auto">
          <a:xfrm>
            <a:off x="1131888" y="3267075"/>
            <a:ext cx="6934200" cy="1190625"/>
          </a:xfrm>
          <a:prstGeom prst="rect">
            <a:avLst/>
          </a:prstGeom>
          <a:solidFill>
            <a:srgbClr val="F0C270">
              <a:alpha val="0"/>
            </a:srgbClr>
          </a:solidFill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/>
              <a:t>Publicado en : </a:t>
            </a:r>
          </a:p>
          <a:p>
            <a:pPr algn="l"/>
            <a:endParaRPr lang="pt-BR"/>
          </a:p>
          <a:p>
            <a:pPr algn="l"/>
            <a:r>
              <a:rPr lang="pt-BR"/>
              <a:t>Autor : Alberto Abarca  </a:t>
            </a:r>
            <a:r>
              <a:rPr lang="pt-BR">
                <a:hlinkClick r:id="rId2"/>
              </a:rPr>
              <a:t>alberabarca@gmail.com</a:t>
            </a:r>
            <a:endParaRPr lang="pt-BR"/>
          </a:p>
          <a:p>
            <a:pPr algn="l"/>
            <a:endParaRPr lang="es-ES">
              <a:solidFill>
                <a:srgbClr val="40688C"/>
              </a:solidFill>
            </a:endParaRPr>
          </a:p>
        </p:txBody>
      </p:sp>
      <p:sp>
        <p:nvSpPr>
          <p:cNvPr id="542725" name="Rectangle 5"/>
          <p:cNvSpPr>
            <a:spLocks noChangeArrowheads="1"/>
          </p:cNvSpPr>
          <p:nvPr/>
        </p:nvSpPr>
        <p:spPr bwMode="auto">
          <a:xfrm>
            <a:off x="2684463" y="3278188"/>
            <a:ext cx="378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s-ES">
                <a:hlinkClick r:id="rId3"/>
              </a:rPr>
              <a:t>http://9letras.wordpress.com/</a:t>
            </a:r>
            <a:r>
              <a:rPr lang="es-ES"/>
              <a:t> </a:t>
            </a:r>
          </a:p>
        </p:txBody>
      </p:sp>
      <p:sp>
        <p:nvSpPr>
          <p:cNvPr id="542726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/>
              <a:t>esc   salir</a:t>
            </a:r>
          </a:p>
        </p:txBody>
      </p:sp>
      <p:sp>
        <p:nvSpPr>
          <p:cNvPr id="542727" name="Rectangle 8"/>
          <p:cNvSpPr>
            <a:spLocks noChangeArrowheads="1"/>
          </p:cNvSpPr>
          <p:nvPr/>
        </p:nvSpPr>
        <p:spPr bwMode="auto">
          <a:xfrm>
            <a:off x="1143000" y="4343400"/>
            <a:ext cx="655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/>
              <a:t>Autor pictogramas: Sergio Palao </a:t>
            </a:r>
          </a:p>
          <a:p>
            <a:pPr algn="l"/>
            <a:r>
              <a:rPr lang="pt-BR"/>
              <a:t>Proceden: ARASAAC (http://catedu.es/arasaac/) </a:t>
            </a:r>
          </a:p>
          <a:p>
            <a:pPr algn="l"/>
            <a:r>
              <a:rPr lang="pt-BR"/>
              <a:t>Licencia: CC (BY-NC-SA</a:t>
            </a:r>
            <a:r>
              <a:rPr lang="pt-BR">
                <a:solidFill>
                  <a:srgbClr val="40688C"/>
                </a:solidFill>
              </a:rPr>
              <a:t>)</a:t>
            </a:r>
            <a:endParaRPr lang="es-ES">
              <a:solidFill>
                <a:srgbClr val="40688C"/>
              </a:solidFill>
            </a:endParaRPr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1512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5135" name="Picture 31" descr="judía ver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5136" name="Picture 32" descr="hoj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5137" name="Picture 33" descr="huc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4072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6351" name="Picture 31" descr="judía ver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2" name="Picture 32" descr="hoj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954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3" name="Picture 33" descr="huc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954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6355" name="Picture 35" descr="estrella de m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6" name="Picture 36" descr="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7" name="Picture 37" descr="judía ver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029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8" name="Picture 38" descr="hoja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9" name="Picture 39" descr="huch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60" name="Picture 40" descr="estrella de m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74104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745" name="AutoShape 41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62" name="Rectangle 42">
            <a:hlinkClick r:id="" action="ppaction://noaction">
              <a:snd r:embed="rId11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63" name="Rectangle 43">
            <a:hlinkClick r:id="" action="ppaction://hlinkshowjump?jump=nextslide">
              <a:snd r:embed="rId12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64" name="Rectangle 44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65" name="Rectangle 45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66" name="Rectangle 46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4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4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7349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7375" name="Picture 31" descr="judía ver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6" name="Picture 32" descr="hoj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954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7" name="Picture 33" descr="huc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954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7379" name="Picture 35" descr="estrella de m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0" name="Picture 36" descr="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1" name="Picture 37" descr="judía ver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029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2" name="Picture 38" descr="hoja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3" name="Picture 39" descr="huch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4" name="Picture 40" descr="estrella de m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74104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3513" name="AutoShape 41"/>
          <p:cNvSpPr>
            <a:spLocks noChangeArrowheads="1"/>
          </p:cNvSpPr>
          <p:nvPr/>
        </p:nvSpPr>
        <p:spPr bwMode="auto">
          <a:xfrm rot="10800000">
            <a:off x="41148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86" name="Rectangle 42">
            <a:hlinkClick r:id="" action="ppaction://noaction">
              <a:snd r:embed="rId11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87" name="Rectangle 43">
            <a:hlinkClick r:id="" action="ppaction://hlinkshowjump?jump=nextslide">
              <a:snd r:embed="rId12" name="arrow.wav"/>
            </a:hlinkClick>
          </p:cNvPr>
          <p:cNvSpPr>
            <a:spLocks noChangeArrowheads="1"/>
          </p:cNvSpPr>
          <p:nvPr/>
        </p:nvSpPr>
        <p:spPr bwMode="auto">
          <a:xfrm>
            <a:off x="5410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89" name="Rectangle 45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7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5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7451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8399" name="Picture 31" descr="judía ver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0" name="Picture 32" descr="hoj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954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1" name="Picture 33" descr="huc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954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8403" name="Picture 35" descr="estrella de m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4" name="Picture 36" descr="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5" name="Picture 37" descr="judía ver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029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6" name="Picture 38" descr="hoja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7" name="Picture 39" descr="huch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8" name="Picture 40" descr="estrella de m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74104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4537" name="AutoShape 41"/>
          <p:cNvSpPr>
            <a:spLocks noChangeArrowheads="1"/>
          </p:cNvSpPr>
          <p:nvPr/>
        </p:nvSpPr>
        <p:spPr bwMode="auto">
          <a:xfrm rot="10800000">
            <a:off x="62484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410" name="Rectangle 42">
            <a:hlinkClick r:id="" action="ppaction://noaction">
              <a:snd r:embed="rId11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411" name="Rectangle 43">
            <a:hlinkClick r:id="" action="ppaction://hlinkshowjump?jump=nextslide">
              <a:snd r:embed="rId12" name="arrow.wav"/>
            </a:hlinkClick>
          </p:cNvPr>
          <p:cNvSpPr>
            <a:spLocks noChangeArrowheads="1"/>
          </p:cNvSpPr>
          <p:nvPr/>
        </p:nvSpPr>
        <p:spPr bwMode="auto">
          <a:xfrm>
            <a:off x="22860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412" name="Rectangle 45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7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3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7554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9423" name="Picture 31" descr="judía ver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4" name="Picture 32" descr="hoj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954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5" name="Picture 33" descr="huc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954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1614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6159" name="Picture 31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60" name="Picture 32" descr="buz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61" name="Picture 33" descr="bandera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4174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71" name="Picture 31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2" name="Picture 32" descr="buz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3" name="Picture 33" descr="bandera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1475" name="Picture 35" descr="pelo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6" name="Picture 36" descr="pelota de béis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7" name="Picture 37" descr="cacero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8" name="Picture 38" descr="buzó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9" name="Picture 39" descr="bandera_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1768" name="AutoShape 40"/>
          <p:cNvSpPr>
            <a:spLocks noChangeArrowheads="1"/>
          </p:cNvSpPr>
          <p:nvPr/>
        </p:nvSpPr>
        <p:spPr bwMode="auto">
          <a:xfrm rot="10800000">
            <a:off x="41910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1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2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0104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5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4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26389" name="Group 21"/>
          <p:cNvGraphicFramePr>
            <a:graphicFrameLocks noGrp="1"/>
          </p:cNvGraphicFramePr>
          <p:nvPr/>
        </p:nvGraphicFramePr>
        <p:xfrm>
          <a:off x="1524000" y="1397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99" name="Picture 31" descr="tomate"/>
          <p:cNvPicPr>
            <a:picLocks noChangeAspect="1" noChangeArrowheads="1"/>
          </p:cNvPicPr>
          <p:nvPr/>
        </p:nvPicPr>
        <p:blipFill>
          <a:blip r:embed="rId2"/>
          <a:srcRect t="11810" b="9448"/>
          <a:stretch>
            <a:fillRect/>
          </a:stretch>
        </p:blipFill>
        <p:spPr bwMode="auto">
          <a:xfrm>
            <a:off x="3810000" y="1905000"/>
            <a:ext cx="1371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32" descr="ru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33" descr="glob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Picture 35" descr="tomate"/>
          <p:cNvPicPr>
            <a:picLocks noChangeAspect="1" noChangeArrowheads="1"/>
          </p:cNvPicPr>
          <p:nvPr/>
        </p:nvPicPr>
        <p:blipFill>
          <a:blip r:embed="rId2"/>
          <a:srcRect t="11810" b="9448"/>
          <a:stretch>
            <a:fillRect/>
          </a:stretch>
        </p:blipFill>
        <p:spPr bwMode="auto">
          <a:xfrm>
            <a:off x="3962400" y="4953000"/>
            <a:ext cx="1371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36" descr="ru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37" descr="glob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38" descr="aceitun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39" descr="1 eu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408" name="AutoShape 40"/>
          <p:cNvSpPr>
            <a:spLocks noChangeArrowheads="1"/>
          </p:cNvSpPr>
          <p:nvPr/>
        </p:nvSpPr>
        <p:spPr bwMode="auto">
          <a:xfrm rot="10800000">
            <a:off x="4191000" y="35052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6409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572000"/>
            <a:ext cx="8305800" cy="1981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09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3886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10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11" name="Rectangle 4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408" grpId="0" animBg="1"/>
      <p:bldP spid="82640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7656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2495" name="Picture 31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6" name="Picture 32" descr="buz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7" name="Picture 33" descr="bandera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2499" name="Picture 35" descr="pelo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0" name="Picture 36" descr="pelota de béis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1" name="Picture 37" descr="cacero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2" name="Picture 38" descr="buzó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3" name="Picture 39" descr="bandera_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6584" name="AutoShape 40"/>
          <p:cNvSpPr>
            <a:spLocks noChangeArrowheads="1"/>
          </p:cNvSpPr>
          <p:nvPr/>
        </p:nvSpPr>
        <p:spPr bwMode="auto">
          <a:xfrm rot="10800000">
            <a:off x="22860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50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50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886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507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508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7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8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7758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3519" name="Picture 31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20" name="Picture 32" descr="buz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21" name="Picture 33" descr="bandera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3523" name="Picture 35" descr="pelo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24" name="Picture 36" descr="pelota de béis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25" name="Picture 37" descr="cacero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26" name="Picture 38" descr="buzó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27" name="Picture 39" descr="bandera_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7608" name="AutoShape 40"/>
          <p:cNvSpPr>
            <a:spLocks noChangeArrowheads="1"/>
          </p:cNvSpPr>
          <p:nvPr/>
        </p:nvSpPr>
        <p:spPr bwMode="auto">
          <a:xfrm rot="10800000">
            <a:off x="6172200" y="35052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2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3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31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7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60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7861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4543" name="Picture 31" descr="cacer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44" name="Picture 32" descr="buz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45" name="Picture 33" descr="bandera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1717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7183" name="Picture 31" descr="manz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7184" name="Picture 32" descr="lámpara de mes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7185" name="Picture 33" descr="mazorca de maí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4277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6591" name="Picture 31" descr="manz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2" name="Picture 32" descr="lámpara de mes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3" name="Picture 33" descr="mazorca de maí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6595" name="Picture 35" descr="came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6" name="Picture 36" descr="cab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7" name="Picture 37" descr="manza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510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8" name="Picture 38" descr="lámpara de mesill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953000"/>
            <a:ext cx="9572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9" name="Picture 39" descr="mazorca de maí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5029200"/>
            <a:ext cx="9572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2792" name="AutoShape 40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601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602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23622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60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4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9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7963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7615" name="Picture 31" descr="manz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6" name="Picture 32" descr="lámpara de mes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7" name="Picture 33" descr="mazorca de maí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7619" name="Picture 35" descr="came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0" name="Picture 36" descr="cab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1" name="Picture 37" descr="manza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510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2" name="Picture 38" descr="lámpara de mesill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953000"/>
            <a:ext cx="9572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3" name="Picture 39" descr="mazorca de maí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5029200"/>
            <a:ext cx="9572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9656" name="AutoShape 40"/>
          <p:cNvSpPr>
            <a:spLocks noChangeArrowheads="1"/>
          </p:cNvSpPr>
          <p:nvPr/>
        </p:nvSpPr>
        <p:spPr bwMode="auto">
          <a:xfrm rot="10800000">
            <a:off x="41910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62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62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5562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627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628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7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5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8066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8639" name="Picture 31" descr="manz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0" name="Picture 32" descr="lámpara de mes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1" name="Picture 33" descr="mazorca de maí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8643" name="Picture 35" descr="camel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4" name="Picture 36" descr="cab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5" name="Picture 37" descr="manza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510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6" name="Picture 38" descr="lámpara de mesill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953000"/>
            <a:ext cx="9572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7" name="Picture 39" descr="mazorca de maí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5029200"/>
            <a:ext cx="9572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0" name="AutoShape 40"/>
          <p:cNvSpPr>
            <a:spLocks noChangeArrowheads="1"/>
          </p:cNvSpPr>
          <p:nvPr/>
        </p:nvSpPr>
        <p:spPr bwMode="auto">
          <a:xfrm rot="10800000">
            <a:off x="61722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4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5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51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8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8168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9663" name="Picture 31" descr="manz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4" name="Picture 32" descr="lámpara de mes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5" name="Picture 33" descr="mazorca de maí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1819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8207" name="Picture 31" descr="instrumento musical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8208" name="Picture 32" descr="estrella de m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8209" name="Picture 33" descr="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4379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11" name="Picture 31" descr="instrumento musical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2" name="Picture 32" descr="estrella de m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3" name="Picture 33" descr="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71715" name="Picture 35" descr="vestido_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6" name="Picture 36" descr="taz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7" name="Picture 37" descr="instrumento musical_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5105400"/>
            <a:ext cx="815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8" name="Picture 38" descr="estrella de m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9" name="Picture 39" descr="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3816" name="AutoShape 40"/>
          <p:cNvSpPr>
            <a:spLocks noChangeArrowheads="1"/>
          </p:cNvSpPr>
          <p:nvPr/>
        </p:nvSpPr>
        <p:spPr bwMode="auto">
          <a:xfrm rot="10800000">
            <a:off x="61722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21" name="Rectangle 41">
            <a:hlinkClick r:id="" action="ppaction://noaction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22" name="Rectangle 42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55626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2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2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25" name="Rectangle 45"/>
          <p:cNvSpPr>
            <a:spLocks noChangeArrowheads="1"/>
          </p:cNvSpPr>
          <p:nvPr/>
        </p:nvSpPr>
        <p:spPr bwMode="auto">
          <a:xfrm>
            <a:off x="1600200" y="1512888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4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8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25365" name="Group 21"/>
          <p:cNvGraphicFramePr>
            <a:graphicFrameLocks noGrp="1"/>
          </p:cNvGraphicFramePr>
          <p:nvPr/>
        </p:nvGraphicFramePr>
        <p:xfrm>
          <a:off x="1524000" y="1397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23" name="Picture 31" descr="tomate"/>
          <p:cNvPicPr>
            <a:picLocks noChangeAspect="1" noChangeArrowheads="1"/>
          </p:cNvPicPr>
          <p:nvPr/>
        </p:nvPicPr>
        <p:blipFill>
          <a:blip r:embed="rId2"/>
          <a:srcRect t="11810" b="9448"/>
          <a:stretch>
            <a:fillRect/>
          </a:stretch>
        </p:blipFill>
        <p:spPr bwMode="auto">
          <a:xfrm>
            <a:off x="3810000" y="1905000"/>
            <a:ext cx="1371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32" descr="ru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33" descr="glob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981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8270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735" name="Picture 31" descr="instrumento musical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6" name="Picture 32" descr="estrella de m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7" name="Picture 33" descr="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72739" name="Picture 35" descr="vestido_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0" name="Picture 36" descr="taz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1" name="Picture 37" descr="instrumento musical_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5105400"/>
            <a:ext cx="815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2" name="Picture 38" descr="estrella de m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3" name="Picture 39" descr="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2728" name="AutoShape 40"/>
          <p:cNvSpPr>
            <a:spLocks noChangeArrowheads="1"/>
          </p:cNvSpPr>
          <p:nvPr/>
        </p:nvSpPr>
        <p:spPr bwMode="auto">
          <a:xfrm rot="10800000">
            <a:off x="41910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45" name="Rectangle 41">
            <a:hlinkClick r:id="" action="ppaction://noaction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46" name="Rectangle 42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762000" y="46482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47" name="Rectangle 46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48" name="Rectangle 47"/>
          <p:cNvSpPr>
            <a:spLocks noChangeArrowheads="1"/>
          </p:cNvSpPr>
          <p:nvPr/>
        </p:nvSpPr>
        <p:spPr bwMode="auto">
          <a:xfrm>
            <a:off x="1600200" y="1512888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8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72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8373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3759" name="Picture 31" descr="instrumento musical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60" name="Picture 32" descr="estrella de m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61" name="Picture 33" descr="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73763" name="Picture 35" descr="vestido_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64" name="Picture 36" descr="taz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65" name="Picture 37" descr="instrumento musical_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5105400"/>
            <a:ext cx="815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66" name="Picture 38" descr="estrella de m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67" name="Picture 39" descr="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3752" name="AutoShape 40"/>
          <p:cNvSpPr>
            <a:spLocks noChangeArrowheads="1"/>
          </p:cNvSpPr>
          <p:nvPr/>
        </p:nvSpPr>
        <p:spPr bwMode="auto">
          <a:xfrm rot="10800000">
            <a:off x="22098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69" name="Rectangle 41">
            <a:hlinkClick r:id="" action="ppaction://noaction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70" name="Rectangle 42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71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8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5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8475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4783" name="Picture 31" descr="instrumento musical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84" name="Picture 32" descr="estrella de m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85" name="Picture 33" descr="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1922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231" name="Picture 31" descr="vestido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2" name="Picture 32" descr="tabur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3" name="Picture 33" descr="taz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4482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6831" name="Picture 31" descr="vestido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2" name="Picture 32" descr="tabur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3" name="Picture 33" descr="taz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3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76835" name="Picture 35" descr="fl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6" name="Picture 36" descr="flor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800600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7" name="Picture 37" descr="vestido_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8" name="Picture 38" descr="tabure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9" name="Picture 39" descr="taza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4840" name="AutoShape 40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41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42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4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4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45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4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4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8578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7855" name="Picture 31" descr="vestido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6" name="Picture 32" descr="tabur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7" name="Picture 33" descr="taz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5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77859" name="Picture 35" descr="fl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0" name="Picture 36" descr="flor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800600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1" name="Picture 37" descr="vestido_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2" name="Picture 38" descr="tabure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3" name="Picture 39" descr="taza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5800" name="AutoShape 40"/>
          <p:cNvSpPr>
            <a:spLocks noChangeArrowheads="1"/>
          </p:cNvSpPr>
          <p:nvPr/>
        </p:nvSpPr>
        <p:spPr bwMode="auto">
          <a:xfrm rot="10800000">
            <a:off x="61722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6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6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3657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67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68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8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80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8680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8879" name="Picture 31" descr="vestido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0" name="Picture 32" descr="tabur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1" name="Picture 33" descr="taz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8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78883" name="Picture 35" descr="fl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4" name="Picture 36" descr="flor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800600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5" name="Picture 37" descr="vestido_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6" name="Picture 38" descr="tabure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7" name="Picture 39" descr="taza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6824" name="AutoShape 40"/>
          <p:cNvSpPr>
            <a:spLocks noChangeArrowheads="1"/>
          </p:cNvSpPr>
          <p:nvPr/>
        </p:nvSpPr>
        <p:spPr bwMode="auto">
          <a:xfrm rot="10800000">
            <a:off x="41910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8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9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54102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91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8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2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8782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9903" name="Picture 31" descr="vestido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4" name="Picture 32" descr="tabur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5" name="Picture 33" descr="taz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2024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0255" name="Picture 31" descr="cam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56" name="Picture 3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57" name="Picture 33" descr="cab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2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2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4584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51" name="Picture 31" descr="cam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2" name="Picture 3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3" name="Picture 33" descr="cab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1955" name="Picture 35" descr="abani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953000"/>
            <a:ext cx="1125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6" name="Picture 36" descr="alme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7" name="Picture 37" descr="camel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8" name="Picture 38" descr="caball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9" name="Picture 39" descr="cabr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5864" name="AutoShape 40"/>
          <p:cNvSpPr>
            <a:spLocks noChangeArrowheads="1"/>
          </p:cNvSpPr>
          <p:nvPr/>
        </p:nvSpPr>
        <p:spPr bwMode="auto">
          <a:xfrm rot="10800000">
            <a:off x="61722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1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2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5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4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0590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05919" name="Picture 31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5920" name="Picture 32" descr="aban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5921" name="Picture 33" descr="alm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0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0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8885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975" name="Picture 31" descr="cam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6" name="Picture 3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7" name="Picture 33" descr="cab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7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2979" name="Picture 35" descr="abani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953000"/>
            <a:ext cx="1125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0" name="Picture 36" descr="alme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1" name="Picture 37" descr="camel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2" name="Picture 38" descr="caball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3" name="Picture 39" descr="cabr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8872" name="AutoShape 40"/>
          <p:cNvSpPr>
            <a:spLocks noChangeArrowheads="1"/>
          </p:cNvSpPr>
          <p:nvPr/>
        </p:nvSpPr>
        <p:spPr bwMode="auto">
          <a:xfrm rot="10800000">
            <a:off x="43434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8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8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54864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88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8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7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8987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3999" name="Picture 31" descr="cam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0" name="Picture 3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1" name="Picture 33" descr="cab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4003" name="Picture 35" descr="abani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953000"/>
            <a:ext cx="1125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4" name="Picture 36" descr="alme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5" name="Picture 37" descr="camel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6" name="Picture 38" descr="caball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7" name="Picture 39" descr="cabr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9896" name="AutoShape 40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00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01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011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8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9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9090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5023" name="Picture 31" descr="cam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24" name="Picture 32" descr="cab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25" name="Picture 33" descr="cab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2126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1279" name="Picture 31" descr="pel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80" name="Picture 32" descr="pelota de balonces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81" name="Picture 33" descr="pelota de béis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2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4686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7071" name="Picture 31" descr="pel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2" name="Picture 32" descr="pelota de balonces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17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3" name="Picture 33" descr="pelota de béis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414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7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7075" name="Picture 35" descr="pel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6" name="Picture 36" descr="pelota de balonces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7" name="Picture 37" descr="pelota de béis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8" name="Picture 38" descr="bola de adorn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9" name="Picture 39" descr="rueda de bicicle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6888" name="AutoShape 40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81" name="Rectangle 41">
            <a:hlinkClick r:id="" action="ppaction://noaction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82" name="Rectangle 42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8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8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1620838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4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8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9192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8095" name="Picture 31" descr="pel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6" name="Picture 32" descr="pelota de balonces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17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7" name="Picture 33" descr="pelota de béis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414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9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8099" name="Picture 35" descr="pel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0" name="Picture 36" descr="pelota de balonces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1" name="Picture 37" descr="pelota de béis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2" name="Picture 38" descr="bola de adorn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3" name="Picture 39" descr="rueda de bicicle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944" name="AutoShape 40"/>
          <p:cNvSpPr>
            <a:spLocks noChangeArrowheads="1"/>
          </p:cNvSpPr>
          <p:nvPr/>
        </p:nvSpPr>
        <p:spPr bwMode="auto">
          <a:xfrm rot="10800000">
            <a:off x="41148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105" name="Rectangle 41">
            <a:hlinkClick r:id="" action="ppaction://noaction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106" name="Rectangle 42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107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108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9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4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92949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9119" name="Picture 31" descr="pel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20" name="Picture 32" descr="pelota de balonces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17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21" name="Picture 33" descr="pelota de béis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414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2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9123" name="Picture 35" descr="pel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24" name="Picture 36" descr="pelota de balonces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25" name="Picture 37" descr="pelota de béis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26" name="Picture 38" descr="bola de adorn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27" name="Picture 39" descr="rueda de bicicle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2968" name="AutoShape 40"/>
          <p:cNvSpPr>
            <a:spLocks noChangeArrowheads="1"/>
          </p:cNvSpPr>
          <p:nvPr/>
        </p:nvSpPr>
        <p:spPr bwMode="auto">
          <a:xfrm rot="10800000">
            <a:off x="61722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29" name="Rectangle 41">
            <a:hlinkClick r:id="" action="ppaction://noaction">
              <a:snd r:embed="rId9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30" name="Rectangle 42">
            <a:hlinkClick r:id="" action="ppaction://hlinkshowjump?jump=nextslide">
              <a:snd r:embed="rId10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131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9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6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9397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0143" name="Picture 31" descr="pel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4" name="Picture 32" descr="pelota de balonces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17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5" name="Picture 33" descr="pelota de béis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414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2229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2303" name="Picture 31" descr="calzado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04" name="Picture 32" descr="bici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5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05" name="Picture 33" descr="calzado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2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2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47893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91" name="Picture 31" descr="calzado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2" name="Picture 32" descr="bici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907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3" name="Picture 33" descr="calzado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4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2195" name="Picture 35" descr="calzado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6" name="Picture 36" descr="bici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7" name="Picture 37" descr="calzado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8" name="Picture 38" descr="zapatill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9" name="Picture 39" descr="zapato1"/>
          <p:cNvPicPr>
            <a:picLocks noChangeAspect="1" noChangeArrowheads="1"/>
          </p:cNvPicPr>
          <p:nvPr/>
        </p:nvPicPr>
        <p:blipFill>
          <a:blip r:embed="rId6"/>
          <a:srcRect t="23563"/>
          <a:stretch>
            <a:fillRect/>
          </a:stretch>
        </p:blipFill>
        <p:spPr bwMode="auto">
          <a:xfrm>
            <a:off x="5562600" y="4668838"/>
            <a:ext cx="12954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7912" name="AutoShape 40"/>
          <p:cNvSpPr>
            <a:spLocks noChangeArrowheads="1"/>
          </p:cNvSpPr>
          <p:nvPr/>
        </p:nvSpPr>
        <p:spPr bwMode="auto">
          <a:xfrm rot="10800000">
            <a:off x="21336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01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02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3810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03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04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05" name="Rectangle 45"/>
          <p:cNvSpPr>
            <a:spLocks noChangeArrowheads="1"/>
          </p:cNvSpPr>
          <p:nvPr/>
        </p:nvSpPr>
        <p:spPr bwMode="auto">
          <a:xfrm>
            <a:off x="16002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4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9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2843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1" name="Picture 34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2" name="Picture 35" descr="aban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724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6" descr="alm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7" descr="astr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5" name="Picture 38" descr="anillo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6" name="Picture 39" descr="alm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7" name="Picture 40" descr="aban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8" name="Picture 41" descr="alm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8458" name="AutoShape 42"/>
          <p:cNvSpPr>
            <a:spLocks noChangeArrowheads="1"/>
          </p:cNvSpPr>
          <p:nvPr/>
        </p:nvSpPr>
        <p:spPr bwMode="auto">
          <a:xfrm rot="10800000">
            <a:off x="2209800" y="35814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80" name="Rectangle 43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81" name="Rectangle 44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" y="48006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82" name="Rectangle 45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83" name="Rectangle 46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84" name="Rectangle 47"/>
          <p:cNvSpPr>
            <a:spLocks noChangeArrowheads="1"/>
          </p:cNvSpPr>
          <p:nvPr/>
        </p:nvSpPr>
        <p:spPr bwMode="auto">
          <a:xfrm>
            <a:off x="1698625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85" name="Rectangle 48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5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94997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3215" name="Picture 31" descr="calzado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6" name="Picture 32" descr="bici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907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7" name="Picture 33" descr="calzado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1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3219" name="Picture 35" descr="calzado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0" name="Picture 36" descr="bici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1" name="Picture 37" descr="calzado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2" name="Picture 38" descr="zapatill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3" name="Picture 39" descr="zapato1"/>
          <p:cNvPicPr>
            <a:picLocks noChangeAspect="1" noChangeArrowheads="1"/>
          </p:cNvPicPr>
          <p:nvPr/>
        </p:nvPicPr>
        <p:blipFill>
          <a:blip r:embed="rId6"/>
          <a:srcRect t="23563"/>
          <a:stretch>
            <a:fillRect/>
          </a:stretch>
        </p:blipFill>
        <p:spPr bwMode="auto">
          <a:xfrm>
            <a:off x="5562600" y="4668838"/>
            <a:ext cx="12954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5016" name="AutoShape 40"/>
          <p:cNvSpPr>
            <a:spLocks noChangeArrowheads="1"/>
          </p:cNvSpPr>
          <p:nvPr/>
        </p:nvSpPr>
        <p:spPr bwMode="auto">
          <a:xfrm rot="10800000">
            <a:off x="41148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225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226" name="Rectangle 42">
            <a:hlinkClick r:id="" action="ppaction://hlinkshowjump?jump=nextslide">
              <a:snd r:embed="rId8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227" name="Rectangle 43"/>
          <p:cNvSpPr>
            <a:spLocks noChangeArrowheads="1"/>
          </p:cNvSpPr>
          <p:nvPr/>
        </p:nvSpPr>
        <p:spPr bwMode="auto">
          <a:xfrm>
            <a:off x="36576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228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9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501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96021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4239" name="Picture 31" descr="calzado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40" name="Picture 32" descr="bici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907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41" name="Picture 33" descr="calzado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4243" name="Picture 35" descr="calzado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44" name="Picture 36" descr="bici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45" name="Picture 37" descr="calzado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46" name="Picture 38" descr="zapatill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47" name="Picture 39" descr="zapato1"/>
          <p:cNvPicPr>
            <a:picLocks noChangeAspect="1" noChangeArrowheads="1"/>
          </p:cNvPicPr>
          <p:nvPr/>
        </p:nvPicPr>
        <p:blipFill>
          <a:blip r:embed="rId6"/>
          <a:srcRect t="23563"/>
          <a:stretch>
            <a:fillRect/>
          </a:stretch>
        </p:blipFill>
        <p:spPr bwMode="auto">
          <a:xfrm>
            <a:off x="5562600" y="4668838"/>
            <a:ext cx="12954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40" name="AutoShape 40"/>
          <p:cNvSpPr>
            <a:spLocks noChangeArrowheads="1"/>
          </p:cNvSpPr>
          <p:nvPr/>
        </p:nvSpPr>
        <p:spPr bwMode="auto">
          <a:xfrm rot="10800000">
            <a:off x="6248400" y="3429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49" name="Rectangle 41">
            <a:hlinkClick r:id="" action="ppaction://noaction">
              <a:snd r:embed="rId7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50" name="Rectangle 42">
            <a:hlinkClick r:id="" action="ppaction://hlinkshowjump?jump=nextslide">
              <a:snd r:embed="rId8" name="chimes.wav"/>
            </a:hlinkClick>
          </p:cNvPr>
          <p:cNvSpPr>
            <a:spLocks noChangeArrowheads="1"/>
          </p:cNvSpPr>
          <p:nvPr/>
        </p:nvSpPr>
        <p:spPr bwMode="auto">
          <a:xfrm>
            <a:off x="5334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51" name="Rectangle 44"/>
          <p:cNvSpPr>
            <a:spLocks noChangeArrowheads="1"/>
          </p:cNvSpPr>
          <p:nvPr/>
        </p:nvSpPr>
        <p:spPr bwMode="auto">
          <a:xfrm>
            <a:off x="5638800" y="1524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9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4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704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1</a:t>
            </a:r>
          </a:p>
        </p:txBody>
      </p:sp>
      <p:graphicFrame>
        <p:nvGraphicFramePr>
          <p:cNvPr id="897045" name="Group 21"/>
          <p:cNvGraphicFramePr>
            <a:graphicFrameLocks noGrp="1"/>
          </p:cNvGraphicFramePr>
          <p:nvPr/>
        </p:nvGraphicFramePr>
        <p:xfrm>
          <a:off x="1524000" y="13716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5263" name="Picture 31" descr="calzado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4" name="Picture 32" descr="bici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907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5" name="Picture 33" descr="calzado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90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43" grpId="0" animBg="1"/>
      <p:bldP spid="1353747" grpId="0" animBg="1"/>
      <p:bldP spid="135374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1524000"/>
            <a:ext cx="8534400" cy="3276600"/>
          </a:xfrm>
          <a:prstGeom prst="rect">
            <a:avLst/>
          </a:prstGeom>
          <a:solidFill>
            <a:srgbClr val="FFCC00">
              <a:alpha val="0"/>
            </a:srgb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>
              <a:latin typeface="Century Gothic" pitchFamily="34" charset="0"/>
            </a:endParaRPr>
          </a:p>
          <a:p>
            <a:endParaRPr lang="es-ES" sz="2000">
              <a:latin typeface="Century Gothic" pitchFamily="34" charset="0"/>
            </a:endParaRPr>
          </a:p>
          <a:p>
            <a:endParaRPr lang="es-ES" sz="2400">
              <a:latin typeface="Century Gothic" pitchFamily="34" charset="0"/>
            </a:endParaRPr>
          </a:p>
        </p:txBody>
      </p:sp>
      <p:sp>
        <p:nvSpPr>
          <p:cNvPr id="96259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6260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876300" y="3733800"/>
            <a:ext cx="7391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>
                <a:solidFill>
                  <a:srgbClr val="800000"/>
                </a:solidFill>
                <a:latin typeface="Century Gothic" pitchFamily="34" charset="0"/>
              </a:rPr>
              <a:t>SERIE 2</a:t>
            </a:r>
            <a:endParaRPr lang="es-ES" sz="3200">
              <a:solidFill>
                <a:srgbClr val="8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s-ES" sz="1200">
              <a:solidFill>
                <a:srgbClr val="800000"/>
              </a:solidFill>
              <a:latin typeface="Century Gothic" pitchFamily="34" charset="0"/>
            </a:endParaRPr>
          </a:p>
        </p:txBody>
      </p:sp>
      <p:sp>
        <p:nvSpPr>
          <p:cNvPr id="96262" name="Text Box 11"/>
          <p:cNvSpPr txBox="1">
            <a:spLocks noChangeArrowheads="1"/>
          </p:cNvSpPr>
          <p:nvPr/>
        </p:nvSpPr>
        <p:spPr bwMode="auto">
          <a:xfrm>
            <a:off x="3048000" y="914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latin typeface="Century Gothic" pitchFamily="34" charset="0"/>
              </a:rPr>
              <a:t>masmemoria 1</a:t>
            </a:r>
          </a:p>
        </p:txBody>
      </p:sp>
    </p:spTree>
  </p:cSld>
  <p:clrMapOvr>
    <a:masterClrMapping/>
  </p:clrMapOvr>
  <p:transition advClick="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693282" name="Group 34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7311" name="Picture 47" descr="50 eu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12" name="Picture 48" descr="10 eu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13" name="Picture 49" descr="20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3298" name="Rectangle 50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3299" name="Rectangle 51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3300" name="Rectangle 52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69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69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69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98" grpId="0" animBg="1"/>
      <p:bldP spid="693299" grpId="0" animBg="1"/>
      <p:bldP spid="693300" grpId="0" animBg="1"/>
      <p:bldP spid="1353747" grpId="0" animBg="1"/>
      <p:bldP spid="135374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89806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8335" name="Picture 31" descr="50 eu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6" name="Picture 32" descr="10 eu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7" name="Picture 33" descr="20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8339" name="Picture 35" descr="50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40" name="Picture 36" descr="10 eur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41" name="Picture 37" descr="20 eur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876800"/>
            <a:ext cx="1096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42" name="Picture 38" descr="200 eur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43" name="Picture 39" descr="100 euro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8088" name="AutoShape 40"/>
          <p:cNvSpPr>
            <a:spLocks noChangeArrowheads="1"/>
          </p:cNvSpPr>
          <p:nvPr/>
        </p:nvSpPr>
        <p:spPr bwMode="auto">
          <a:xfrm rot="10800000">
            <a:off x="21336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45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46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47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48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16002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9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8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16501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9359" name="Picture 31" descr="50 eu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0" name="Picture 32" descr="10 eu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1" name="Picture 33" descr="20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9363" name="Picture 35" descr="50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4" name="Picture 36" descr="10 eur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5" name="Picture 37" descr="20 eur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876800"/>
            <a:ext cx="1096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6" name="Picture 38" descr="200 eur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7" name="Picture 39" descr="100 euro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6520" name="AutoShape 40"/>
          <p:cNvSpPr>
            <a:spLocks noChangeArrowheads="1"/>
          </p:cNvSpPr>
          <p:nvPr/>
        </p:nvSpPr>
        <p:spPr bwMode="auto">
          <a:xfrm rot="10800000">
            <a:off x="61722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69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70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53340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71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5715000" y="16764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1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52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17525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0383" name="Picture 31" descr="50 eu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4" name="Picture 32" descr="10 eu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5" name="Picture 33" descr="20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609600" y="6324600"/>
            <a:ext cx="8001000" cy="39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00387" name="Picture 35" descr="50 eu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8" name="Picture 36" descr="10 eur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9" name="Picture 37" descr="20 eur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876800"/>
            <a:ext cx="1096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0" name="Picture 38" descr="200 eur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1" name="Picture 39" descr="100 euro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7544" name="AutoShape 40"/>
          <p:cNvSpPr>
            <a:spLocks noChangeArrowheads="1"/>
          </p:cNvSpPr>
          <p:nvPr/>
        </p:nvSpPr>
        <p:spPr bwMode="auto">
          <a:xfrm rot="10800000">
            <a:off x="4191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A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93" name="Rectangle 41">
            <a:hlinkClick r:id="" action="ppaction://noaction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457200" y="4724400"/>
            <a:ext cx="83058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94" name="Rectangle 42">
            <a:hlinkClick r:id="" action="ppaction://hlinkshowjump?jump=nextslide">
              <a:snd r:embed="rId11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14478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95" name="Rectangle 43"/>
          <p:cNvSpPr>
            <a:spLocks noChangeArrowheads="1"/>
          </p:cNvSpPr>
          <p:nvPr/>
        </p:nvSpPr>
        <p:spPr bwMode="auto">
          <a:xfrm>
            <a:off x="3657600" y="16002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1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4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918549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1407" name="Picture 31" descr="50 eu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8" name="Picture 32" descr="10 eu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9" name="Picture 33" descr="20 eu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47" grpId="0" animBg="1"/>
      <p:bldP spid="135374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438400" y="838200"/>
            <a:ext cx="152400" cy="1524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6765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9178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162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403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6385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38798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41243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436562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46132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48545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50990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534035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55753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58166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60610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6302375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6540500" y="838200"/>
            <a:ext cx="152400" cy="152400"/>
          </a:xfrm>
          <a:prstGeom prst="rect">
            <a:avLst/>
          </a:prstGeom>
          <a:solidFill>
            <a:srgbClr val="FFFDB7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520700" y="7635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2</a:t>
            </a:r>
          </a:p>
        </p:txBody>
      </p:sp>
      <p:graphicFrame>
        <p:nvGraphicFramePr>
          <p:cNvPr id="694293" name="Group 21"/>
          <p:cNvGraphicFramePr>
            <a:graphicFrameLocks noGrp="1"/>
          </p:cNvGraphicFramePr>
          <p:nvPr/>
        </p:nvGraphicFramePr>
        <p:xfrm>
          <a:off x="1536700" y="1524000"/>
          <a:ext cx="6096000" cy="1955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31" name="Picture 31" descr="manzana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2" name="Picture 32" descr="manz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3" name="Picture 33" descr="manzan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752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306" name="Rectangle 34"/>
          <p:cNvSpPr>
            <a:spLocks noChangeArrowheads="1"/>
          </p:cNvSpPr>
          <p:nvPr/>
        </p:nvSpPr>
        <p:spPr bwMode="auto">
          <a:xfrm>
            <a:off x="36576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4307" name="Rectangle 35"/>
          <p:cNvSpPr>
            <a:spLocks noChangeArrowheads="1"/>
          </p:cNvSpPr>
          <p:nvPr/>
        </p:nvSpPr>
        <p:spPr bwMode="auto">
          <a:xfrm>
            <a:off x="5715000" y="16875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4308" name="Rectangle 36"/>
          <p:cNvSpPr>
            <a:spLocks noChangeArrowheads="1"/>
          </p:cNvSpPr>
          <p:nvPr/>
        </p:nvSpPr>
        <p:spPr bwMode="auto">
          <a:xfrm>
            <a:off x="1600200" y="16113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53747" name="Line 19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>
            <a:off x="4464050" y="5373688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76600" y="5105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694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1000"/>
                                        <p:tgtEl>
                                          <p:spTgt spid="694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694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306" grpId="0" animBg="1"/>
      <p:bldP spid="694307" grpId="0" animBg="1"/>
      <p:bldP spid="694308" grpId="0" animBg="1"/>
      <p:bldP spid="1353747" grpId="0" animBg="1"/>
      <p:bldP spid="1353748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655</Words>
  <Application>Microsoft Office PowerPoint</Application>
  <PresentationFormat>Presentación en pantalla (4:3)</PresentationFormat>
  <Paragraphs>562</Paragraphs>
  <Slides>529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529</vt:i4>
      </vt:variant>
    </vt:vector>
  </HeadingPairs>
  <TitlesOfParts>
    <vt:vector size="532" baseType="lpstr">
      <vt:lpstr>Arial</vt:lpstr>
      <vt:lpstr>Century Gothic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alberto abarca 9letras</dc:creator>
  <cp:lastModifiedBy>Prof</cp:lastModifiedBy>
  <cp:revision>284</cp:revision>
  <cp:lastPrinted>1601-01-01T00:00:00Z</cp:lastPrinted>
  <dcterms:created xsi:type="dcterms:W3CDTF">1601-01-01T00:00:00Z</dcterms:created>
  <dcterms:modified xsi:type="dcterms:W3CDTF">2020-04-27T09:24:44Z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