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1" r:id="rId4"/>
    <p:sldId id="260" r:id="rId5"/>
    <p:sldId id="264" r:id="rId6"/>
    <p:sldId id="257" r:id="rId7"/>
    <p:sldId id="258" r:id="rId8"/>
    <p:sldId id="267" r:id="rId9"/>
    <p:sldId id="268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00DDBDF-885B-462D-9DA8-7CD47AD94195}">
          <p14:sldIdLst>
            <p14:sldId id="256"/>
            <p14:sldId id="259"/>
            <p14:sldId id="261"/>
            <p14:sldId id="260"/>
          </p14:sldIdLst>
        </p14:section>
        <p14:section name="Sección sin título" id="{E4B06BE3-EB21-4430-99A2-9620282BC5D5}">
          <p14:sldIdLst>
            <p14:sldId id="264"/>
            <p14:sldId id="257"/>
            <p14:sldId id="258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71297-7AE0-424B-ACD4-67A97BE06BAD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0DA30-91AB-42CB-A12C-8369DD0A84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52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DA30-91AB-42CB-A12C-8369DD0A844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03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07-59A1-4606-9B43-1C4242B0EB0B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F25-45A5-471B-8044-22A60835E1E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07-59A1-4606-9B43-1C4242B0EB0B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F25-45A5-471B-8044-22A60835E1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07-59A1-4606-9B43-1C4242B0EB0B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F25-45A5-471B-8044-22A60835E1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07-59A1-4606-9B43-1C4242B0EB0B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F25-45A5-471B-8044-22A60835E1E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07-59A1-4606-9B43-1C4242B0EB0B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F25-45A5-471B-8044-22A60835E1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07-59A1-4606-9B43-1C4242B0EB0B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F25-45A5-471B-8044-22A60835E1E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07-59A1-4606-9B43-1C4242B0EB0B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F25-45A5-471B-8044-22A60835E1E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07-59A1-4606-9B43-1C4242B0EB0B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F25-45A5-471B-8044-22A60835E1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07-59A1-4606-9B43-1C4242B0EB0B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F25-45A5-471B-8044-22A60835E1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07-59A1-4606-9B43-1C4242B0EB0B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F25-45A5-471B-8044-22A60835E1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07-59A1-4606-9B43-1C4242B0EB0B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FF25-45A5-471B-8044-22A60835E1E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B02A07-59A1-4606-9B43-1C4242B0EB0B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83FF25-45A5-471B-8044-22A60835E1E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agora.xtec.cat/ceiptarra/wp-content/uploads/usu1004/2019/06/Pl&#224;nol-Projecte-dinosaures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s.calameo.com/read/005613042c8e587e9d4a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</p:spPr>
        <p:txBody>
          <a:bodyPr/>
          <a:lstStyle/>
          <a:p>
            <a:r>
              <a:rPr lang="es-ES" dirty="0" smtClean="0"/>
              <a:t>ELS </a:t>
            </a:r>
            <a:r>
              <a:rPr lang="es-ES" dirty="0" smtClean="0"/>
              <a:t>DINOSAURES</a:t>
            </a:r>
            <a:br>
              <a:rPr lang="es-ES" dirty="0" smtClean="0"/>
            </a:br>
            <a:r>
              <a:rPr lang="es-ES" dirty="0" smtClean="0"/>
              <a:t>4tC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323528" y="1124744"/>
            <a:ext cx="6400800" cy="3475037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 descr="Resultado de imagen de dinosauri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81" y="0"/>
            <a:ext cx="410752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dinosaurios carnotau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"/>
            <a:ext cx="3995936" cy="21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dinosaurios stegosau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43" y="2141727"/>
            <a:ext cx="3954372" cy="2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dinosaurios DILOPHOSAUR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551" y="2211969"/>
            <a:ext cx="3380256" cy="21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" y="4793398"/>
            <a:ext cx="4335015" cy="20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0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115616" y="4437112"/>
            <a:ext cx="6511925" cy="1217265"/>
          </a:xfrm>
        </p:spPr>
        <p:txBody>
          <a:bodyPr/>
          <a:lstStyle/>
          <a:p>
            <a:r>
              <a:rPr lang="es-ES" dirty="0" smtClean="0"/>
              <a:t>Alguns volaven</a:t>
            </a:r>
            <a:endParaRPr lang="es-ES" dirty="0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758636" cy="339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37" y="-1"/>
            <a:ext cx="4524375" cy="339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437112"/>
            <a:ext cx="6512511" cy="1145064"/>
          </a:xfrm>
        </p:spPr>
        <p:txBody>
          <a:bodyPr/>
          <a:lstStyle/>
          <a:p>
            <a:r>
              <a:rPr lang="es-ES" dirty="0" smtClean="0"/>
              <a:t>Alguns eren </a:t>
            </a:r>
            <a:r>
              <a:rPr lang="es-ES" dirty="0" err="1" smtClean="0"/>
              <a:t>herbívors</a:t>
            </a:r>
            <a:endParaRPr lang="es-ES" dirty="0"/>
          </a:p>
        </p:txBody>
      </p:sp>
      <p:pic>
        <p:nvPicPr>
          <p:cNvPr id="5124" name="Picture 4" descr="Resultado de imagen de stegosau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3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0845"/>
            <a:ext cx="3456384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6" y="2314938"/>
            <a:ext cx="5453269" cy="22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44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1489" y="4941168"/>
            <a:ext cx="6512511" cy="1143000"/>
          </a:xfrm>
        </p:spPr>
        <p:txBody>
          <a:bodyPr/>
          <a:lstStyle/>
          <a:p>
            <a:r>
              <a:rPr lang="es-ES" dirty="0" err="1" smtClean="0"/>
              <a:t>D’altres</a:t>
            </a:r>
            <a:r>
              <a:rPr lang="es-ES" dirty="0" smtClean="0"/>
              <a:t> </a:t>
            </a:r>
            <a:r>
              <a:rPr lang="es-ES" dirty="0" err="1" smtClean="0"/>
              <a:t>carnívors</a:t>
            </a:r>
            <a:endParaRPr lang="es-ES" dirty="0"/>
          </a:p>
        </p:txBody>
      </p:sp>
      <p:pic>
        <p:nvPicPr>
          <p:cNvPr id="6146" name="Picture 2" descr="Resultado de imagen de carnotau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34" y="332656"/>
            <a:ext cx="3459966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de dinosaurios carnivoros spinosau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" y="0"/>
            <a:ext cx="3634796" cy="23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6" y="2852936"/>
            <a:ext cx="4010877" cy="225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726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3284984"/>
            <a:ext cx="6707245" cy="857032"/>
          </a:xfrm>
        </p:spPr>
        <p:txBody>
          <a:bodyPr/>
          <a:lstStyle/>
          <a:p>
            <a:r>
              <a:rPr lang="es-ES" dirty="0" smtClean="0"/>
              <a:t>D’ALTRES PISCIVORS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883898" cy="29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283968" cy="302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sultado de imagen de gallimimus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7"/>
          <a:stretch/>
        </p:blipFill>
        <p:spPr bwMode="auto">
          <a:xfrm>
            <a:off x="179512" y="3689648"/>
            <a:ext cx="4887350" cy="29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267744" y="5715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err="1" smtClean="0"/>
              <a:t>Altres</a:t>
            </a:r>
            <a:r>
              <a:rPr lang="es-ES" dirty="0" smtClean="0"/>
              <a:t> </a:t>
            </a:r>
            <a:r>
              <a:rPr lang="es-ES" dirty="0" err="1" smtClean="0"/>
              <a:t>omnívors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20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540149" cy="336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797152"/>
            <a:ext cx="6595135" cy="1143000"/>
          </a:xfrm>
        </p:spPr>
        <p:txBody>
          <a:bodyPr/>
          <a:lstStyle/>
          <a:p>
            <a:r>
              <a:rPr lang="es-ES" dirty="0"/>
              <a:t>V</a:t>
            </a:r>
            <a:r>
              <a:rPr lang="es-ES" dirty="0" smtClean="0"/>
              <a:t>an quedar </a:t>
            </a:r>
            <a:r>
              <a:rPr lang="es-ES" dirty="0" err="1" smtClean="0"/>
              <a:t>petjades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4355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7" y="404664"/>
            <a:ext cx="7221424" cy="406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03648" y="50851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La teoria del meteorit!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3232567"/>
      </p:ext>
    </p:extLst>
  </p:cSld>
  <p:clrMapOvr>
    <a:masterClrMapping/>
  </p:clrMapOvr>
  <p:transition spd="slow">
    <p:randomBar dir="vert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gora.xtec.cat/ceiptarra/wp-content/uploads/usu1004/2019/06/Plànol-Projecte-dinosau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8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8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548680"/>
            <a:ext cx="3672408" cy="58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</TotalTime>
  <Words>22</Words>
  <Application>Microsoft Office PowerPoint</Application>
  <PresentationFormat>Presentación en pantalla (4:3)</PresentationFormat>
  <Paragraphs>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Trebuchet MS</vt:lpstr>
      <vt:lpstr>Transmisión de listas</vt:lpstr>
      <vt:lpstr>ELS DINOSAURES 4tC</vt:lpstr>
      <vt:lpstr>Alguns volaven</vt:lpstr>
      <vt:lpstr>Alguns eren herbívors</vt:lpstr>
      <vt:lpstr>D’altres carnívors</vt:lpstr>
      <vt:lpstr>D’ALTRES PISCIVORS</vt:lpstr>
      <vt:lpstr>Van quedar petjades </vt:lpstr>
      <vt:lpstr>La teoria del meteorit!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DINOSAURES</dc:title>
  <dc:creator>argo</dc:creator>
  <cp:lastModifiedBy>Edu</cp:lastModifiedBy>
  <cp:revision>19</cp:revision>
  <dcterms:created xsi:type="dcterms:W3CDTF">2019-05-09T13:13:36Z</dcterms:created>
  <dcterms:modified xsi:type="dcterms:W3CDTF">2019-06-13T21:42:50Z</dcterms:modified>
</cp:coreProperties>
</file>